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23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4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344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273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04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9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964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19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1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60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62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34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8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30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72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6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D3E5-D5BB-4AFE-B74B-6DB682983818}" type="datetimeFigureOut">
              <a:rPr kumimoji="1" lang="ja-JP" altLang="en-US" smtClean="0"/>
              <a:t>2015/12/12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5DC009-4520-444E-9689-70D4F0BCE1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82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mtClean="0"/>
              <a:t>最新データベース事情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mtClean="0"/>
              <a:t>白　井　　　豊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75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４</a:t>
            </a:r>
            <a:r>
              <a:rPr kumimoji="1" lang="en-US" altLang="ja-JP" smtClean="0"/>
              <a:t>. </a:t>
            </a:r>
            <a:r>
              <a:rPr kumimoji="1" lang="ja-JP" altLang="en-US" smtClean="0"/>
              <a:t>超高速データベース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普通の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RDBMS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では処理が間に合わないケースでの導入が検討されるデータベース。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以下の形態がある。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オンメモリまたはメインメモリデータベース群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高速</a:t>
            </a:r>
            <a:r>
              <a:rPr kumimoji="1"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を実行するオブジェクトデータベース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等で作成された簡易データベース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狭義にはメモリ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DBMS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系を指すことが多い。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mtClean="0"/>
              <a:t>メモリ</a:t>
            </a:r>
            <a:r>
              <a:rPr kumimoji="1" lang="en-US" altLang="ja-JP" smtClean="0"/>
              <a:t>DBMS</a:t>
            </a:r>
            <a:r>
              <a:rPr kumimoji="1" lang="ja-JP" altLang="en-US" smtClean="0"/>
              <a:t>系の特徴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データをメインメモリに置くことで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I/O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コストを減らすことで高速化。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ビット環境に対応することでしようメモリが２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GByte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から１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Tbyte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に増えたことで実現している。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T-tree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インデックスを採用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分岐するノード数が少ない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ポインタとしてメモリアドレスを使う。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DSYDa.Laboo</a:t>
            </a:r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kumimoji="1"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LFM</a:t>
            </a:r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などメーカ独自の技術による高速化技術が使われているケースもある。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08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9049" y="0"/>
            <a:ext cx="8911687" cy="637131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メモリ</a:t>
            </a:r>
            <a:r>
              <a:rPr kumimoji="1" lang="en-US" altLang="ja-JP" smtClean="0"/>
              <a:t>DBMS</a:t>
            </a:r>
            <a:r>
              <a:rPr kumimoji="1" lang="ja-JP" altLang="en-US" smtClean="0"/>
              <a:t>系の製品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89212" y="772510"/>
            <a:ext cx="8915400" cy="59593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オープンソース系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Memory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モード）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HSQLDB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on Memory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モード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H2 Database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on Memory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モード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市販製品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高速機関（高速屋）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DayDaLaboo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（ターボデータラボラトリ）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Oracle Times Ten In-Memory Database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（オラクル）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CoreSaver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（数理技研）</a:t>
            </a:r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ある。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提供形態</a:t>
            </a:r>
            <a:r>
              <a:rPr kumimoji="1" lang="en-US" altLang="ja-JP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企業経由がほとんど（一部直販）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ライセンス携帯としては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単位などではなくデータ量によるライセンス販売があるのもこのジャンルの特徴。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話題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smtClean="0"/>
              <a:t>XML</a:t>
            </a:r>
            <a:r>
              <a:rPr kumimoji="1" lang="ja-JP" altLang="en-US" smtClean="0"/>
              <a:t>データベース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mtClean="0"/>
              <a:t>DBM</a:t>
            </a:r>
            <a:r>
              <a:rPr kumimoji="1" lang="ja-JP" altLang="en-US" smtClean="0"/>
              <a:t>（</a:t>
            </a:r>
            <a:r>
              <a:rPr kumimoji="1" lang="en-US" altLang="ja-JP" smtClean="0"/>
              <a:t>Database</a:t>
            </a:r>
            <a:r>
              <a:rPr kumimoji="1" lang="ja-JP" altLang="en-US" smtClean="0"/>
              <a:t>　</a:t>
            </a:r>
            <a:r>
              <a:rPr kumimoji="1" lang="en-US" altLang="ja-JP" smtClean="0"/>
              <a:t>Manager</a:t>
            </a:r>
            <a:r>
              <a:rPr kumimoji="1" lang="ja-JP" altLang="en-US" smtClean="0"/>
              <a:t>）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mtClean="0"/>
              <a:t>OLAP</a:t>
            </a:r>
            <a:r>
              <a:rPr kumimoji="1" lang="ja-JP" altLang="en-US" smtClean="0"/>
              <a:t>（</a:t>
            </a:r>
            <a:r>
              <a:rPr kumimoji="1" lang="en-US" altLang="ja-JP" smtClean="0"/>
              <a:t>online analytical processing</a:t>
            </a:r>
            <a:r>
              <a:rPr kumimoji="1" lang="ja-JP" altLang="en-US" smtClean="0"/>
              <a:t>）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超高速データベース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１</a:t>
            </a:r>
            <a:r>
              <a:rPr kumimoji="1" lang="en-US" altLang="ja-JP" smtClean="0"/>
              <a:t>.</a:t>
            </a:r>
            <a:r>
              <a:rPr kumimoji="1" lang="ja-JP" altLang="en-US" smtClean="0"/>
              <a:t>　</a:t>
            </a:r>
            <a:r>
              <a:rPr kumimoji="1" lang="en-US" altLang="ja-JP" smtClean="0"/>
              <a:t>XML</a:t>
            </a:r>
            <a:r>
              <a:rPr kumimoji="1" lang="ja-JP" altLang="en-US" smtClean="0"/>
              <a:t>データベース（</a:t>
            </a:r>
            <a:r>
              <a:rPr kumimoji="1" lang="en-US" altLang="ja-JP" smtClean="0"/>
              <a:t>XMLDB</a:t>
            </a:r>
            <a:r>
              <a:rPr kumimoji="1" lang="ja-JP" altLang="en-US" smtClean="0"/>
              <a:t>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/>
              <a:t>XML</a:t>
            </a:r>
            <a:r>
              <a:rPr kumimoji="1" lang="ja-JP" altLang="en-US" smtClean="0"/>
              <a:t>の機能を扱うための機能を持つ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/>
              <a:t>伝統的なリレーショナルデータベースに</a:t>
            </a:r>
            <a:r>
              <a:rPr kumimoji="1" lang="en-US" altLang="ja-JP" sz="2400" smtClean="0"/>
              <a:t>XML</a:t>
            </a:r>
            <a:r>
              <a:rPr kumimoji="1" lang="ja-JP" altLang="en-US" sz="2400" smtClean="0"/>
              <a:t>を格納するものや、単にテキストファイルとして</a:t>
            </a:r>
            <a:r>
              <a:rPr kumimoji="1" lang="en-US" altLang="ja-JP" sz="2400" smtClean="0"/>
              <a:t>XML</a:t>
            </a:r>
            <a:r>
              <a:rPr kumimoji="1" lang="ja-JP" altLang="en-US" sz="2400" smtClean="0"/>
              <a:t>を格納するものなど様々である。</a:t>
            </a:r>
            <a:endParaRPr kumimoji="1" lang="en-US" altLang="ja-JP" sz="2400" smtClean="0"/>
          </a:p>
          <a:p>
            <a:endParaRPr kumimoji="1" lang="en-US" altLang="ja-JP" sz="2400" smtClean="0"/>
          </a:p>
          <a:p>
            <a:r>
              <a:rPr kumimoji="1" lang="en-US" altLang="ja-JP" sz="2400" smtClean="0"/>
              <a:t>XPath</a:t>
            </a:r>
            <a:r>
              <a:rPr kumimoji="1" lang="ja-JP" altLang="en-US" sz="2400" err="1" smtClean="0"/>
              <a:t>，</a:t>
            </a:r>
            <a:r>
              <a:rPr kumimoji="1" lang="en-US" altLang="ja-JP" sz="2400" err="1" smtClean="0"/>
              <a:t>Xquery</a:t>
            </a:r>
            <a:r>
              <a:rPr kumimoji="1" lang="ja-JP" altLang="en-US" sz="2400" smtClean="0"/>
              <a:t>等と呼ばれる</a:t>
            </a:r>
            <a:r>
              <a:rPr lang="en-US" altLang="ja-JP" sz="2400" smtClean="0"/>
              <a:t>XML:DB</a:t>
            </a:r>
            <a:r>
              <a:rPr lang="ja-JP" altLang="en-US" sz="2400" smtClean="0"/>
              <a:t>規格が策定されている。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208880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mtClean="0"/>
              <a:t>代表的な</a:t>
            </a:r>
            <a:r>
              <a:rPr kumimoji="1" lang="en-US" altLang="ja-JP" smtClean="0"/>
              <a:t>XMLDB</a:t>
            </a:r>
            <a:br>
              <a:rPr kumimoji="1" lang="en-US" altLang="ja-JP" smtClean="0"/>
            </a:br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144117"/>
              </p:ext>
            </p:extLst>
          </p:nvPr>
        </p:nvGraphicFramePr>
        <p:xfrm>
          <a:off x="1204647" y="1403647"/>
          <a:ext cx="10656277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692"/>
                <a:gridCol w="80185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システム名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概　　　　　　要</a:t>
                      </a:r>
                      <a:endParaRPr kumimoji="1" lang="ja-JP" altLang="en-US"/>
                    </a:p>
                  </a:txBody>
                  <a:tcPr/>
                </a:tc>
              </a:tr>
              <a:tr h="363156">
                <a:tc>
                  <a:txBody>
                    <a:bodyPr/>
                    <a:lstStyle/>
                    <a:p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BaseX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XPath/XQuery</a:t>
                      </a: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、全文検索をサポート（オープンソース）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Luxeon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オブジェクトデータベース</a:t>
                      </a: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ObjectStore</a:t>
                      </a: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をコアエンジンとする。</a:t>
                      </a:r>
                      <a:endParaRPr lang="en-US" altLang="ja-JP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DB2 9 pure XML(RDB)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米国</a:t>
                      </a: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IBM</a:t>
                      </a: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社が開発・販売している</a:t>
                      </a: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DB2 9</a:t>
                      </a: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pure XML</a:t>
                      </a: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機能。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EsTerra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スキーマレス、高速動作、テラバイト級をセールスポイントとする日本製</a:t>
                      </a:r>
                      <a:r>
                        <a:rPr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XMLDB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NeoCore XMS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独自の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 Pattern Processing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による「超高速」「やわらかい」がセールスポイントである。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Oracle XML DB(RDB)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米国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Oracle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社が開発・販売している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Oracle Database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XMLDB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機能。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Tamino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ドイツ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Software AG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社が開発した世界で最も売れている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XMLDB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。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東芝ソリューションが販売している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XMLDB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Xindice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Apache XML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プロジェクトで開発されているネイティブ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データベース。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4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mtClean="0"/>
              <a:t>２</a:t>
            </a:r>
            <a:r>
              <a:rPr kumimoji="1" lang="en-US" altLang="ja-JP" smtClean="0"/>
              <a:t>. DBM</a:t>
            </a:r>
            <a:r>
              <a:rPr kumimoji="1" lang="ja-JP" altLang="en-US" smtClean="0"/>
              <a:t>（</a:t>
            </a:r>
            <a:r>
              <a:rPr lang="en-US" altLang="ja-JP" smtClean="0"/>
              <a:t>Database Manager </a:t>
            </a:r>
            <a:r>
              <a:rPr kumimoji="1" lang="ja-JP" altLang="en-US" smtClean="0"/>
              <a:t>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smtClean="0"/>
              <a:t>リレーショナルデータベース管理システムよりはるかに単純な構造をしている。</a:t>
            </a:r>
            <a:endParaRPr kumimoji="1" lang="en-US" altLang="ja-JP" sz="2400" smtClean="0"/>
          </a:p>
          <a:p>
            <a:endParaRPr kumimoji="1" lang="en-US" altLang="ja-JP" sz="2400" smtClean="0"/>
          </a:p>
          <a:p>
            <a:r>
              <a:rPr kumimoji="1" lang="ja-JP" altLang="en-US" sz="2400" smtClean="0"/>
              <a:t>ファイル上にキーと値のペアを持ち、ハッシュ関数を用いて高速にアクセスできるように配置し、それを管理するシステム。</a:t>
            </a:r>
            <a:endParaRPr kumimoji="1" lang="en-US" altLang="ja-JP" sz="2400" smtClean="0"/>
          </a:p>
          <a:p>
            <a:endParaRPr lang="en-US" altLang="ja-JP" sz="2400"/>
          </a:p>
          <a:p>
            <a:r>
              <a:rPr kumimoji="1" lang="ja-JP" altLang="en-US" sz="2400" smtClean="0"/>
              <a:t>トランザクション機能を持つシステムはほとんどない。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61539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mtClean="0"/>
              <a:t>実装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sz="2400" smtClean="0"/>
              <a:t>dbm(</a:t>
            </a:r>
            <a:r>
              <a:rPr kumimoji="1" lang="ja-JP" altLang="en-US" sz="2400" smtClean="0"/>
              <a:t>伝統的な最初の</a:t>
            </a:r>
            <a:r>
              <a:rPr kumimoji="1" lang="en-US" altLang="ja-JP" sz="2400" smtClean="0"/>
              <a:t>dbm)</a:t>
            </a:r>
          </a:p>
          <a:p>
            <a:r>
              <a:rPr lang="en-US" altLang="ja-JP" sz="2400" smtClean="0"/>
              <a:t>gdbm(GNU dbm)</a:t>
            </a:r>
          </a:p>
          <a:p>
            <a:r>
              <a:rPr kumimoji="1" lang="en-US" altLang="ja-JP" sz="2400" smtClean="0"/>
              <a:t>QDBM(</a:t>
            </a:r>
            <a:r>
              <a:rPr kumimoji="1" lang="ja-JP" altLang="en-US" sz="2400" smtClean="0"/>
              <a:t>平林幹雄）</a:t>
            </a:r>
            <a:endParaRPr kumimoji="1" lang="en-US" altLang="ja-JP" sz="2400" smtClean="0"/>
          </a:p>
          <a:p>
            <a:r>
              <a:rPr kumimoji="1" lang="en-US" altLang="ja-JP" sz="2400" smtClean="0"/>
              <a:t>ndbm</a:t>
            </a:r>
          </a:p>
          <a:p>
            <a:r>
              <a:rPr lang="en-US" altLang="ja-JP" sz="2400" smtClean="0"/>
              <a:t>SDBM</a:t>
            </a:r>
          </a:p>
          <a:p>
            <a:r>
              <a:rPr kumimoji="1" lang="en-US" altLang="ja-JP" sz="2400" smtClean="0"/>
              <a:t>JDBM</a:t>
            </a:r>
          </a:p>
          <a:p>
            <a:r>
              <a:rPr lang="en-US" altLang="ja-JP" sz="2400" smtClean="0"/>
              <a:t>Berkeley DB</a:t>
            </a:r>
          </a:p>
          <a:p>
            <a:r>
              <a:rPr lang="en-US" altLang="ja-JP" sz="2400" smtClean="0"/>
              <a:t>cdb(</a:t>
            </a:r>
            <a:r>
              <a:rPr lang="ja-JP" altLang="en-US" sz="2400" smtClean="0"/>
              <a:t>書き換えはできないが検索が高速な</a:t>
            </a:r>
            <a:r>
              <a:rPr lang="en-US" altLang="ja-JP" sz="2400" smtClean="0"/>
              <a:t>dbm</a:t>
            </a:r>
            <a:r>
              <a:rPr lang="ja-JP" altLang="en-US" sz="2400" smtClean="0"/>
              <a:t>準互換ライブラリ）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6803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３</a:t>
            </a:r>
            <a:r>
              <a:rPr kumimoji="1" lang="en-US" altLang="ja-JP" smtClean="0"/>
              <a:t>. OLAP</a:t>
            </a:r>
            <a:r>
              <a:rPr kumimoji="1" lang="ja-JP" altLang="en-US" smtClean="0"/>
              <a:t>（</a:t>
            </a:r>
            <a:r>
              <a:rPr kumimoji="1" lang="en-US" altLang="ja-JP" smtClean="0"/>
              <a:t>online analytical processing</a:t>
            </a:r>
            <a:r>
              <a:rPr lang="en-US" altLang="ja-JP" smtClean="0"/>
              <a:t> </a:t>
            </a:r>
            <a:r>
              <a:rPr kumimoji="1" lang="ja-JP" altLang="en-US" smtClean="0"/>
              <a:t>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複雑で分析的な問い合わせに素早く回答を行う方法。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典型的な用途は、売上報告、市場分析、経営報告、業績管理、予算作成、計画作成、財務諸表作成等。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主な特徴</a:t>
            </a:r>
            <a:endParaRPr kumimoji="1"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多次元データを操作すること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複雑、分析的でその場限りの問い合わせを行えること</a:t>
            </a:r>
            <a:endParaRPr kumimoji="1" lang="en-US" altLang="ja-JP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ja-JP" alt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非常に高速である（通常５秒以内）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Nigel Pendseh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は、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FASMI(Fast Analysis of Shared Multidimensional Infomation)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という用語を提案している。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en-US" altLang="ja-JP" smtClean="0"/>
              <a:t>OLAP</a:t>
            </a:r>
            <a:r>
              <a:rPr kumimoji="1" lang="ja-JP" altLang="en-US" smtClean="0"/>
              <a:t>の機能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関係データベースのスナップショットを取り、多次元データとして再構成したあと問い合わせできるようになる。あらかじめ集計されているデータ（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OLAP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キューブという）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を利用することで短時間に処理を行うことができる。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多次元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）、関係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）、ハイブリッド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）の３種類がある。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では標準化された問い合わせ言語や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等に関する規格はない。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最初の実務的な標準としての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は、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OLEDB for OLAP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MDX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問い合わせ言語を提供している。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Hyperion Solutions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が分析記述用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XML(XML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Analysis)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を発表し、ほとんどのベンダに採用され、デファクトスタンダードとなっている。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0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おもな</a:t>
            </a:r>
            <a:r>
              <a:rPr kumimoji="1" lang="en-US" altLang="ja-JP" smtClean="0"/>
              <a:t>OLAP</a:t>
            </a:r>
            <a:r>
              <a:rPr kumimoji="1" lang="ja-JP" altLang="en-US" smtClean="0"/>
              <a:t>製品一覧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72827" y="1671146"/>
            <a:ext cx="5514264" cy="44607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Text Business Inteligence(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低価格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ツール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Hyperion Essbase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Oracle OLAP Server</a:t>
            </a: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SQL Server Analysis Services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icCube</a:t>
            </a: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DB2 Cube Views : IBM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BW : SAP</a:t>
            </a: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WebFOCUS : Information Builders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Mondrian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（オープンソース）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 OLAP Server : SAS Institute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Brio Enterprise : Brio Technology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7866993" y="1671146"/>
            <a:ext cx="4156840" cy="44607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Objects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Congnos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MicroStrategy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Sagent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Sum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DataNature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OpenOLAP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OpenOLAP for MySQL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JasperReports Server</a:t>
            </a:r>
          </a:p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Pentaho</a:t>
            </a:r>
          </a:p>
          <a:p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0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815</Words>
  <Application>Microsoft Office PowerPoint</Application>
  <PresentationFormat>ワイド画面</PresentationFormat>
  <Paragraphs>110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メイリオ</vt:lpstr>
      <vt:lpstr>Arial</vt:lpstr>
      <vt:lpstr>Century Gothic</vt:lpstr>
      <vt:lpstr>Times New Roman</vt:lpstr>
      <vt:lpstr>Wingdings 3</vt:lpstr>
      <vt:lpstr>ウィスプ</vt:lpstr>
      <vt:lpstr>最新データベース事情</vt:lpstr>
      <vt:lpstr>話題</vt:lpstr>
      <vt:lpstr>１.　XMLデータベース（XMLDB） XMLの機能を扱うための機能を持つ </vt:lpstr>
      <vt:lpstr>代表的なXMLDB </vt:lpstr>
      <vt:lpstr>２. DBM（Database Manager ） </vt:lpstr>
      <vt:lpstr>実装 </vt:lpstr>
      <vt:lpstr>３. OLAP（online analytical processing ） </vt:lpstr>
      <vt:lpstr>OLAPの機能</vt:lpstr>
      <vt:lpstr>おもなOLAP製品一覧</vt:lpstr>
      <vt:lpstr>４. 超高速データベース </vt:lpstr>
      <vt:lpstr>メモリDBMS系の特徴 </vt:lpstr>
      <vt:lpstr>メモリDBMS系の製品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最新データベース事情</dc:title>
  <dc:creator>白井豊</dc:creator>
  <cp:lastModifiedBy>白井豊</cp:lastModifiedBy>
  <cp:revision>12</cp:revision>
  <dcterms:created xsi:type="dcterms:W3CDTF">2015-12-12T05:28:59Z</dcterms:created>
  <dcterms:modified xsi:type="dcterms:W3CDTF">2015-12-12T07:04:13Z</dcterms:modified>
</cp:coreProperties>
</file>