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71" r:id="rId4"/>
    <p:sldId id="372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FF"/>
    <a:srgbClr val="FFFF99"/>
    <a:srgbClr val="FFB7DB"/>
    <a:srgbClr val="FF99CC"/>
    <a:srgbClr val="00682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６</a:t>
            </a:r>
            <a:r>
              <a:rPr kumimoji="1" lang="ja-JP" altLang="en-US" smtClean="0"/>
              <a:t>．離散時間システム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089485"/>
            <a:ext cx="7704667" cy="2684221"/>
          </a:xfrm>
        </p:spPr>
        <p:txBody>
          <a:bodyPr anchor="t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mtClean="0"/>
              <a:t>６．１　離散時間システムの性質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６．２</a:t>
            </a:r>
            <a:r>
              <a:rPr lang="ja-JP" altLang="en-US"/>
              <a:t>　</a:t>
            </a:r>
            <a:r>
              <a:rPr lang="ja-JP" altLang="en-US" smtClean="0"/>
              <a:t>離散時間システムの差分方程式表現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６．３　離散時間システムの周波数特性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６．４</a:t>
            </a:r>
            <a:r>
              <a:rPr lang="ja-JP" altLang="en-US"/>
              <a:t>　</a:t>
            </a:r>
            <a:r>
              <a:rPr lang="ja-JP" altLang="en-US" smtClean="0"/>
              <a:t>Ｚ変換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６．５　伝達</a:t>
            </a:r>
            <a:r>
              <a:rPr lang="ja-JP" altLang="en-US" smtClean="0"/>
              <a:t>関数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６．６</a:t>
            </a:r>
            <a:r>
              <a:rPr lang="ja-JP" altLang="en-US"/>
              <a:t>　</a:t>
            </a:r>
            <a:r>
              <a:rPr lang="ja-JP" altLang="en-US" smtClean="0"/>
              <a:t>ディジタルフィルタ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58083" y="1439566"/>
            <a:ext cx="7930423" cy="15322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6853" y="1518549"/>
            <a:ext cx="7432882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をもつ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システムの出力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573698"/>
              </p:ext>
            </p:extLst>
          </p:nvPr>
        </p:nvGraphicFramePr>
        <p:xfrm>
          <a:off x="3887029" y="2996299"/>
          <a:ext cx="41433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数式" r:id="rId3" imgW="1942920" imgH="901440" progId="Equation.3">
                  <p:embed/>
                </p:oleObj>
              </mc:Choice>
              <mc:Fallback>
                <p:oleObj name="数式" r:id="rId3" imgW="19429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029" y="2996299"/>
                        <a:ext cx="4143375" cy="2028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39333" y="-1"/>
            <a:ext cx="7704667" cy="1689033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800" smtClean="0"/>
              <a:t>６．</a:t>
            </a:r>
            <a:r>
              <a:rPr lang="ja-JP" altLang="en-US" sz="2800" smtClean="0"/>
              <a:t>３</a:t>
            </a:r>
            <a:r>
              <a:rPr kumimoji="1" lang="ja-JP" altLang="en-US" sz="2800" smtClean="0"/>
              <a:t>　離散時間システムの周波数特性</a:t>
            </a:r>
            <a:r>
              <a:rPr kumimoji="1" lang="en-US" altLang="ja-JP" sz="2800" smtClean="0"/>
              <a:t/>
            </a:r>
            <a:br>
              <a:rPr kumimoji="1" lang="en-US" altLang="ja-JP" sz="2800" smtClean="0"/>
            </a:br>
            <a:r>
              <a:rPr lang="ja-JP" altLang="en-US" sz="2800" smtClean="0"/>
              <a:t>（１）正弦波入力に対する応答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endParaRPr kumimoji="1" lang="ja-JP" altLang="en-US" sz="2800"/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085830" y="2323245"/>
            <a:ext cx="7930423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と入力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の畳み込み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958083" y="3270288"/>
            <a:ext cx="2726411" cy="506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正弦波入力の場合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2282887" y="5194957"/>
            <a:ext cx="5747517" cy="14478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CC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の離散時間フーリエ変換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</a:pP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と呼ばれる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60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（ー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4667798" y="1987520"/>
            <a:ext cx="255496" cy="3794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5829" y="1040477"/>
            <a:ext cx="7930423" cy="5062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システムの入力は色々な周波数の正弦波の重み付けで表現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29722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</a:t>
            </a:r>
            <a:r>
              <a:rPr lang="ja-JP" altLang="en-US" sz="2800" smtClean="0"/>
              <a:t>２</a:t>
            </a:r>
            <a:r>
              <a:rPr lang="ja-JP" altLang="en-US" sz="2800" smtClean="0"/>
              <a:t>）周波数特性</a:t>
            </a:r>
            <a:endParaRPr kumimoji="1" lang="ja-JP" altLang="en-US" sz="2800"/>
          </a:p>
        </p:txBody>
      </p:sp>
      <p:sp>
        <p:nvSpPr>
          <p:cNvPr id="2" name="下矢印 1"/>
          <p:cNvSpPr/>
          <p:nvPr/>
        </p:nvSpPr>
        <p:spPr>
          <a:xfrm>
            <a:off x="4654351" y="1623916"/>
            <a:ext cx="255496" cy="3794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085828" y="2080833"/>
            <a:ext cx="7930423" cy="9399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定数倍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で変化するのは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のみ，</a:t>
            </a:r>
            <a:r>
              <a:rPr lang="ja-JP" altLang="en-US" sz="20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時間遅延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で変化するのは位相のみ（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システムでは，個々の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周波数は変化しない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085827" y="3672067"/>
            <a:ext cx="7930423" cy="14512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2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ある周波数の正弦波がシステムによって受ける影響は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の周波数とは無関係</a:t>
            </a:r>
            <a:endParaRPr lang="en-US" altLang="ja-JP" sz="20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2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r>
              <a:rPr lang="ja-JP" altLang="en-US" sz="20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周波数固有の値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4782099" y="3183344"/>
            <a:ext cx="255496" cy="3794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070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5829" y="1040477"/>
            <a:ext cx="7930423" cy="50620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例題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 = 0.8,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= 0.6,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0  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≧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97267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</a:t>
            </a:r>
            <a:r>
              <a:rPr lang="ja-JP" altLang="en-US" sz="2800" smtClean="0"/>
              <a:t>３</a:t>
            </a:r>
            <a:r>
              <a:rPr lang="ja-JP" altLang="en-US" sz="2800" smtClean="0"/>
              <a:t>）</a:t>
            </a:r>
            <a:r>
              <a:rPr lang="en-US" altLang="ja-JP" sz="2800" smtClean="0"/>
              <a:t>LTI</a:t>
            </a:r>
            <a:r>
              <a:rPr lang="ja-JP" altLang="en-US" sz="2800" smtClean="0"/>
              <a:t>システムの周波数特性を求める</a:t>
            </a:r>
            <a:endParaRPr kumimoji="1" lang="ja-JP" altLang="en-US" sz="280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085829" y="1906257"/>
            <a:ext cx="7930423" cy="4066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2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周波数特性は　　　　　　　　　　　 の式で求める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（因果性を持つ）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410132"/>
              </p:ext>
            </p:extLst>
          </p:nvPr>
        </p:nvGraphicFramePr>
        <p:xfrm>
          <a:off x="2887663" y="1628775"/>
          <a:ext cx="26003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数式" r:id="rId3" imgW="1218960" imgH="431640" progId="Equation.3">
                  <p:embed/>
                </p:oleObj>
              </mc:Choice>
              <mc:Fallback>
                <p:oleObj name="数式" r:id="rId3" imgW="1218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663" y="1628775"/>
                        <a:ext cx="2600325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827916"/>
              </p:ext>
            </p:extLst>
          </p:nvPr>
        </p:nvGraphicFramePr>
        <p:xfrm>
          <a:off x="1439333" y="2681379"/>
          <a:ext cx="5805788" cy="810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数式" r:id="rId5" imgW="3263760" imgH="431640" progId="Equation.3">
                  <p:embed/>
                </p:oleObj>
              </mc:Choice>
              <mc:Fallback>
                <p:oleObj name="数式" r:id="rId5" imgW="3263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333" y="2681379"/>
                        <a:ext cx="5805788" cy="8102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146343" y="3785065"/>
            <a:ext cx="1341364" cy="4066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2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784609"/>
              </p:ext>
            </p:extLst>
          </p:nvPr>
        </p:nvGraphicFramePr>
        <p:xfrm>
          <a:off x="2446865" y="3679416"/>
          <a:ext cx="5050507" cy="1521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数式" r:id="rId7" imgW="2666880" imgH="761760" progId="Equation.3">
                  <p:embed/>
                </p:oleObj>
              </mc:Choice>
              <mc:Fallback>
                <p:oleObj name="数式" r:id="rId7" imgW="266688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865" y="3679416"/>
                        <a:ext cx="5050507" cy="1521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1213577" y="5499565"/>
            <a:ext cx="1341364" cy="4066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2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593477"/>
              </p:ext>
            </p:extLst>
          </p:nvPr>
        </p:nvGraphicFramePr>
        <p:xfrm>
          <a:off x="2487707" y="5350448"/>
          <a:ext cx="5900924" cy="704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数式" r:id="rId9" imgW="3251160" imgH="368280" progId="Equation.3">
                  <p:embed/>
                </p:oleObj>
              </mc:Choice>
              <mc:Fallback>
                <p:oleObj name="数式" r:id="rId9" imgW="32511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707" y="5350448"/>
                        <a:ext cx="5900924" cy="7048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3006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6391</TotalTime>
  <Words>169</Words>
  <Application>Microsoft Office PowerPoint</Application>
  <PresentationFormat>画面に合わせる (4:3)</PresentationFormat>
  <Paragraphs>25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HGｺﾞｼｯｸM</vt:lpstr>
      <vt:lpstr>Arial</vt:lpstr>
      <vt:lpstr>Corbel</vt:lpstr>
      <vt:lpstr>Times New Roman</vt:lpstr>
      <vt:lpstr>視差</vt:lpstr>
      <vt:lpstr>Microsoft 数式 3.0</vt:lpstr>
      <vt:lpstr>６．離散時間システム</vt:lpstr>
      <vt:lpstr>６．３　離散時間システムの周波数特性 （１）正弦波入力に対する応答 </vt:lpstr>
      <vt:lpstr>（２）周波数特性</vt:lpstr>
      <vt:lpstr>（３）LTIシステムの周波数特性を求める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347</cp:revision>
  <dcterms:created xsi:type="dcterms:W3CDTF">2018-02-09T02:09:57Z</dcterms:created>
  <dcterms:modified xsi:type="dcterms:W3CDTF">2018-03-17T01:23:02Z</dcterms:modified>
</cp:coreProperties>
</file>