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69" r:id="rId4"/>
    <p:sldId id="37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  <a:srgbClr val="FFFF99"/>
    <a:srgbClr val="FFB7DB"/>
    <a:srgbClr val="FF99CC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</a:t>
            </a:r>
            <a:r>
              <a:rPr kumimoji="1" lang="ja-JP" altLang="en-US" smtClean="0"/>
              <a:t>．離散時間システム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684221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mtClean="0"/>
              <a:t>６．１　離散時間システムの性質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６．２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離散時間システムの差分方程式表現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６．３　離散時間システムの周波数特性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６．４</a:t>
            </a:r>
            <a:r>
              <a:rPr lang="ja-JP" altLang="en-US"/>
              <a:t>　</a:t>
            </a:r>
            <a:r>
              <a:rPr lang="ja-JP" altLang="en-US" smtClean="0"/>
              <a:t>Ｚ変換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６．５　伝達</a:t>
            </a:r>
            <a:r>
              <a:rPr lang="ja-JP" altLang="en-US" smtClean="0"/>
              <a:t>関数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６．６</a:t>
            </a:r>
            <a:r>
              <a:rPr lang="ja-JP" altLang="en-US"/>
              <a:t>　</a:t>
            </a:r>
            <a:r>
              <a:rPr lang="ja-JP" altLang="en-US" smtClean="0"/>
              <a:t>ディジタルフィルタ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3" y="1439566"/>
            <a:ext cx="7930423" cy="2493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3577" y="1697215"/>
            <a:ext cx="793042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差分方程式　　　　　　　　　で表現されるシステム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392752"/>
              </p:ext>
            </p:extLst>
          </p:nvPr>
        </p:nvGraphicFramePr>
        <p:xfrm>
          <a:off x="2998202" y="1467787"/>
          <a:ext cx="25177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数式" r:id="rId3" imgW="1180800" imgH="431640" progId="Equation.3">
                  <p:embed/>
                </p:oleObj>
              </mc:Choice>
              <mc:Fallback>
                <p:oleObj name="数式" r:id="rId3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202" y="1467787"/>
                        <a:ext cx="251777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4580936" y="2212514"/>
            <a:ext cx="3467449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1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に対する重み係数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-1"/>
            <a:ext cx="7704667" cy="1689033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smtClean="0"/>
              <a:t>６．２　離散時間システムの差分方程式表現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lang="ja-JP" altLang="en-US" sz="2800" smtClean="0"/>
              <a:t>（１）有限長インパルス応答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FIR : Finite Impulse Response</a:t>
            </a:r>
            <a:br>
              <a:rPr lang="en-US" altLang="ja-JP" sz="2800" smtClean="0"/>
            </a:br>
            <a:endParaRPr kumimoji="1" lang="ja-JP" altLang="en-US" sz="2800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213577" y="2588316"/>
            <a:ext cx="793042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有限長インパルス応答（</a:t>
            </a:r>
            <a:r>
              <a:rPr lang="en-US" altLang="ja-JP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）システム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958083" y="4447605"/>
            <a:ext cx="7930423" cy="506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システムでは</a:t>
            </a:r>
            <a:r>
              <a:rPr lang="ja-JP" altLang="en-US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過去の入力だけ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現在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出力を決定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4445088" y="5025124"/>
            <a:ext cx="445423" cy="528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980822" y="5625263"/>
            <a:ext cx="5747517" cy="506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過去の入力を</a:t>
            </a:r>
            <a:r>
              <a:rPr lang="ja-JP" altLang="en-US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記憶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する機構が必要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958083" y="3042113"/>
            <a:ext cx="7337741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インパルス応答が 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個の有限の長さになるシステム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65605" y="1251133"/>
            <a:ext cx="7986774" cy="2776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5830" y="1478087"/>
            <a:ext cx="793042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差分方程式　　　　　　　　　　　　　　　　　　 で表現される　　　　　　　　　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4380"/>
              </p:ext>
            </p:extLst>
          </p:nvPr>
        </p:nvGraphicFramePr>
        <p:xfrm>
          <a:off x="2573992" y="1251133"/>
          <a:ext cx="4521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数式" r:id="rId3" imgW="2120760" imgH="431640" progId="Equation.3">
                  <p:embed/>
                </p:oleObj>
              </mc:Choice>
              <mc:Fallback>
                <p:oleObj name="数式" r:id="rId3" imgW="2120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992" y="1251133"/>
                        <a:ext cx="452120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872753" y="2179411"/>
            <a:ext cx="4719917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spcBef>
                <a:spcPts val="600"/>
              </a:spcBef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1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に，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1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y(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- k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に対する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重み係数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-1"/>
            <a:ext cx="7704667" cy="1689033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（２）無限長インパルス応答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IIR : Infinite Impulse Response</a:t>
            </a:r>
            <a:br>
              <a:rPr lang="en-US" altLang="ja-JP" sz="2800" smtClean="0"/>
            </a:br>
            <a:endParaRPr kumimoji="1" lang="ja-JP" altLang="en-US" sz="2800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021956" y="2613466"/>
            <a:ext cx="793042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システムを</a:t>
            </a:r>
            <a:r>
              <a:rPr lang="ja-JP" altLang="en-US" sz="20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無限長インパルス応答（</a:t>
            </a:r>
            <a:r>
              <a:rPr lang="en-US" altLang="ja-JP" sz="20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z="20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）システム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965605" y="4192680"/>
            <a:ext cx="7986774" cy="9963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システムでは</a:t>
            </a:r>
            <a:r>
              <a:rPr lang="ja-JP" altLang="en-US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過去の入力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出力の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フィードバック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で現在の出力を決定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4448344" y="5335874"/>
            <a:ext cx="338809" cy="406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2085233" y="5741894"/>
            <a:ext cx="5747517" cy="927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過去の入力と出力を</a:t>
            </a:r>
            <a:r>
              <a:rPr lang="ja-JP" altLang="en-US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記憶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する機構＋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フィードバック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する機構が必要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613774" y="3164937"/>
            <a:ext cx="6114565" cy="75972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出力がフィードバックされるため，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16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インパルス応答が 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個の有限の長さになるシステム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左大かっこ 1"/>
          <p:cNvSpPr/>
          <p:nvPr/>
        </p:nvSpPr>
        <p:spPr>
          <a:xfrm>
            <a:off x="1590914" y="3153892"/>
            <a:ext cx="45719" cy="72719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大かっこ 3"/>
          <p:cNvSpPr/>
          <p:nvPr/>
        </p:nvSpPr>
        <p:spPr>
          <a:xfrm>
            <a:off x="7490012" y="3185821"/>
            <a:ext cx="45719" cy="70086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1304365" y="2194648"/>
            <a:ext cx="2208679" cy="434055"/>
          </a:xfrm>
          <a:prstGeom prst="wedgeRoundRectCallout">
            <a:avLst>
              <a:gd name="adj1" fmla="val 50848"/>
              <a:gd name="adj2" fmla="val -76910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sz="1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kumimoji="1" lang="ja-JP" alt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であることに</a:t>
            </a:r>
            <a:r>
              <a:rPr kumimoji="1" lang="ja-JP" altLang="en-US" sz="1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endParaRPr kumimoji="1" lang="ja-JP" altLang="en-US" sz="14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513044" y="1984295"/>
            <a:ext cx="521074" cy="1951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03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5831" y="1478087"/>
            <a:ext cx="1476208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差分方程式　　　　　　　　　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601676"/>
              </p:ext>
            </p:extLst>
          </p:nvPr>
        </p:nvGraphicFramePr>
        <p:xfrm>
          <a:off x="1135977" y="2272549"/>
          <a:ext cx="7337425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数式" r:id="rId3" imgW="3441600" imgH="1041120" progId="Equation.3">
                  <p:embed/>
                </p:oleObj>
              </mc:Choice>
              <mc:Fallback>
                <p:oleObj name="数式" r:id="rId3" imgW="344160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977" y="2272549"/>
                        <a:ext cx="7337425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202715"/>
            <a:ext cx="7704667" cy="987117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IIR</a:t>
            </a:r>
            <a:r>
              <a:rPr lang="ja-JP" altLang="en-US" sz="2800" smtClean="0"/>
              <a:t>システムのインパルス応答の例</a:t>
            </a:r>
            <a:endParaRPr kumimoji="1" lang="ja-JP" altLang="en-US" sz="2800"/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393387"/>
              </p:ext>
            </p:extLst>
          </p:nvPr>
        </p:nvGraphicFramePr>
        <p:xfrm>
          <a:off x="2562038" y="1516878"/>
          <a:ext cx="47656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数式" r:id="rId5" imgW="2234880" imgH="190440" progId="Equation.3">
                  <p:embed/>
                </p:oleObj>
              </mc:Choice>
              <mc:Fallback>
                <p:oleObj name="数式" r:id="rId5" imgW="223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038" y="1516878"/>
                        <a:ext cx="476567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766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6309</TotalTime>
  <Words>182</Words>
  <Application>Microsoft Office PowerPoint</Application>
  <PresentationFormat>画面に合わせる (4:3)</PresentationFormat>
  <Paragraphs>27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HGｺﾞｼｯｸM</vt:lpstr>
      <vt:lpstr>Arial</vt:lpstr>
      <vt:lpstr>Corbel</vt:lpstr>
      <vt:lpstr>Times New Roman</vt:lpstr>
      <vt:lpstr>視差</vt:lpstr>
      <vt:lpstr>Microsoft 数式 3.0</vt:lpstr>
      <vt:lpstr>６．離散時間システム</vt:lpstr>
      <vt:lpstr>６．２　離散時間システムの差分方程式表現 （１）有限長インパルス応答 FIR : Finite Impulse Response </vt:lpstr>
      <vt:lpstr>（２）無限長インパルス応答 IIR : Infinite Impulse Response </vt:lpstr>
      <vt:lpstr>IIRシステムのインパルス応答の例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338</cp:revision>
  <dcterms:created xsi:type="dcterms:W3CDTF">2018-02-09T02:09:57Z</dcterms:created>
  <dcterms:modified xsi:type="dcterms:W3CDTF">2018-03-16T23:42:04Z</dcterms:modified>
</cp:coreProperties>
</file>