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21" r:id="rId4"/>
    <p:sldId id="322" r:id="rId5"/>
    <p:sldId id="323" r:id="rId6"/>
    <p:sldId id="324" r:id="rId7"/>
    <p:sldId id="325" r:id="rId8"/>
    <p:sldId id="327" r:id="rId9"/>
    <p:sldId id="328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</a:t>
            </a:r>
            <a:r>
              <a:rPr kumimoji="1" lang="ja-JP" altLang="en-US" smtClean="0"/>
              <a:t>．フーリエ解析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ja-JP" altLang="en-US" smtClean="0"/>
              <a:t>２．１　周期信号と正弦波信号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２．２　フーリエ級数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２．３　複素フーリエ級数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/>
              <a:t>２．４　色々な周期信号の複素フーリエ</a:t>
            </a:r>
            <a:r>
              <a:rPr lang="ja-JP" altLang="en-US" smtClean="0"/>
              <a:t>級数展開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２．５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フーリエ変換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２．６　色々な信号のフーリエ変換</a:t>
            </a:r>
            <a:endParaRPr lang="en-US" altLang="ja-JP"/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/>
          <p:cNvGrpSpPr/>
          <p:nvPr/>
        </p:nvGrpSpPr>
        <p:grpSpPr>
          <a:xfrm>
            <a:off x="5755438" y="4181131"/>
            <a:ext cx="2158968" cy="543608"/>
            <a:chOff x="2629176" y="3791699"/>
            <a:chExt cx="4320000" cy="1087216"/>
          </a:xfrm>
        </p:grpSpPr>
        <p:cxnSp>
          <p:nvCxnSpPr>
            <p:cNvPr id="5" name="直線矢印コネクタ 4"/>
            <p:cNvCxnSpPr/>
            <p:nvPr/>
          </p:nvCxnSpPr>
          <p:spPr>
            <a:xfrm>
              <a:off x="2629176" y="4878915"/>
              <a:ext cx="432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 flipV="1">
              <a:off x="4423375" y="3791699"/>
              <a:ext cx="0" cy="10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グループ化 41"/>
          <p:cNvGrpSpPr/>
          <p:nvPr/>
        </p:nvGrpSpPr>
        <p:grpSpPr>
          <a:xfrm>
            <a:off x="1939356" y="4131332"/>
            <a:ext cx="2158968" cy="541865"/>
            <a:chOff x="2513565" y="3795185"/>
            <a:chExt cx="4320000" cy="1083730"/>
          </a:xfrm>
        </p:grpSpPr>
        <p:cxnSp>
          <p:nvCxnSpPr>
            <p:cNvPr id="43" name="直線矢印コネクタ 42"/>
            <p:cNvCxnSpPr/>
            <p:nvPr/>
          </p:nvCxnSpPr>
          <p:spPr>
            <a:xfrm>
              <a:off x="2513565" y="4878915"/>
              <a:ext cx="432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flipV="1">
              <a:off x="4423375" y="3795185"/>
              <a:ext cx="0" cy="10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２．</a:t>
            </a:r>
            <a:r>
              <a:rPr lang="ja-JP" altLang="en-US" smtClean="0"/>
              <a:t>５</a:t>
            </a:r>
            <a:r>
              <a:rPr lang="ja-JP" altLang="en-US"/>
              <a:t>　</a:t>
            </a:r>
            <a:r>
              <a:rPr lang="ja-JP" altLang="en-US" smtClean="0"/>
              <a:t>フーリエ変換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2800" smtClean="0"/>
              <a:t>（１</a:t>
            </a:r>
            <a:r>
              <a:rPr lang="ja-JP" altLang="en-US" sz="2800" smtClean="0"/>
              <a:t>）周期を持たない信号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428375"/>
            <a:ext cx="8039947" cy="121229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周期を持たない信号とは，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無限時間の周期を持つ</a:t>
            </a: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と考える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755361" y="5067059"/>
            <a:ext cx="2342209" cy="9150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非周期信号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（孤立したパルス）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5573222" y="4359917"/>
            <a:ext cx="2162600" cy="366013"/>
            <a:chOff x="2230704" y="4149270"/>
            <a:chExt cx="4327268" cy="732026"/>
          </a:xfrm>
        </p:grpSpPr>
        <p:cxnSp>
          <p:nvCxnSpPr>
            <p:cNvPr id="14" name="直線コネクタ 13"/>
            <p:cNvCxnSpPr/>
            <p:nvPr/>
          </p:nvCxnSpPr>
          <p:spPr>
            <a:xfrm>
              <a:off x="2230704" y="4878915"/>
              <a:ext cx="360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6197972" y="4878915"/>
              <a:ext cx="360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グループ化 21"/>
            <p:cNvGrpSpPr/>
            <p:nvPr/>
          </p:nvGrpSpPr>
          <p:grpSpPr>
            <a:xfrm>
              <a:off x="2591624" y="4158523"/>
              <a:ext cx="1440796" cy="722773"/>
              <a:chOff x="2591624" y="4158523"/>
              <a:chExt cx="1440796" cy="722773"/>
            </a:xfrm>
          </p:grpSpPr>
          <p:cxnSp>
            <p:nvCxnSpPr>
              <p:cNvPr id="12" name="直線コネクタ 11"/>
              <p:cNvCxnSpPr/>
              <p:nvPr/>
            </p:nvCxnSpPr>
            <p:spPr>
              <a:xfrm>
                <a:off x="3312420" y="4881296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>
                <a:off x="2591624" y="4158523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 rot="16200000">
                <a:off x="2951272" y="4518915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 rot="16200000">
                <a:off x="2231624" y="4518915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グループ化 22"/>
            <p:cNvGrpSpPr/>
            <p:nvPr/>
          </p:nvGrpSpPr>
          <p:grpSpPr>
            <a:xfrm>
              <a:off x="4037784" y="4158523"/>
              <a:ext cx="1440796" cy="722773"/>
              <a:chOff x="2591624" y="4158523"/>
              <a:chExt cx="1440796" cy="722773"/>
            </a:xfrm>
          </p:grpSpPr>
          <p:cxnSp>
            <p:nvCxnSpPr>
              <p:cNvPr id="24" name="直線コネクタ 23"/>
              <p:cNvCxnSpPr/>
              <p:nvPr/>
            </p:nvCxnSpPr>
            <p:spPr>
              <a:xfrm>
                <a:off x="3312420" y="4881296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2591624" y="4158523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 rot="16200000">
                <a:off x="2951272" y="4518915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 rot="16200000">
                <a:off x="2231624" y="4518915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グループ化 27"/>
            <p:cNvGrpSpPr/>
            <p:nvPr/>
          </p:nvGrpSpPr>
          <p:grpSpPr>
            <a:xfrm>
              <a:off x="5477080" y="4149270"/>
              <a:ext cx="720000" cy="720392"/>
              <a:chOff x="2591624" y="4158523"/>
              <a:chExt cx="720000" cy="720392"/>
            </a:xfrm>
          </p:grpSpPr>
          <p:cxnSp>
            <p:nvCxnSpPr>
              <p:cNvPr id="30" name="直線コネクタ 29"/>
              <p:cNvCxnSpPr/>
              <p:nvPr/>
            </p:nvCxnSpPr>
            <p:spPr>
              <a:xfrm>
                <a:off x="2591624" y="4158523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 rot="16200000">
                <a:off x="2951272" y="4518915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 rot="16200000">
                <a:off x="2231624" y="4518915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" name="グループ化 40"/>
          <p:cNvGrpSpPr/>
          <p:nvPr/>
        </p:nvGrpSpPr>
        <p:grpSpPr>
          <a:xfrm>
            <a:off x="2355518" y="4313001"/>
            <a:ext cx="1082563" cy="361387"/>
            <a:chOff x="3312420" y="4158523"/>
            <a:chExt cx="2166160" cy="722773"/>
          </a:xfrm>
        </p:grpSpPr>
        <p:cxnSp>
          <p:nvCxnSpPr>
            <p:cNvPr id="57" name="直線コネクタ 56"/>
            <p:cNvCxnSpPr/>
            <p:nvPr/>
          </p:nvCxnSpPr>
          <p:spPr>
            <a:xfrm>
              <a:off x="3312420" y="4881296"/>
              <a:ext cx="720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グループ化 47"/>
            <p:cNvGrpSpPr/>
            <p:nvPr/>
          </p:nvGrpSpPr>
          <p:grpSpPr>
            <a:xfrm>
              <a:off x="4037784" y="4158523"/>
              <a:ext cx="1440796" cy="722773"/>
              <a:chOff x="2591624" y="4158523"/>
              <a:chExt cx="1440796" cy="722773"/>
            </a:xfrm>
          </p:grpSpPr>
          <p:cxnSp>
            <p:nvCxnSpPr>
              <p:cNvPr id="53" name="直線コネクタ 52"/>
              <p:cNvCxnSpPr/>
              <p:nvPr/>
            </p:nvCxnSpPr>
            <p:spPr>
              <a:xfrm>
                <a:off x="3312420" y="4881296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>
                <a:off x="2591624" y="4158523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 rot="16200000">
                <a:off x="2951272" y="4518915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 rot="16200000">
                <a:off x="2231624" y="4518915"/>
                <a:ext cx="720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コンテンツ プレースホルダー 2"/>
          <p:cNvSpPr txBox="1">
            <a:spLocks/>
          </p:cNvSpPr>
          <p:nvPr/>
        </p:nvSpPr>
        <p:spPr>
          <a:xfrm>
            <a:off x="2715346" y="4683761"/>
            <a:ext cx="422240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コンテンツ プレースホルダー 2"/>
          <p:cNvSpPr txBox="1">
            <a:spLocks/>
          </p:cNvSpPr>
          <p:nvPr/>
        </p:nvSpPr>
        <p:spPr>
          <a:xfrm>
            <a:off x="2655438" y="3733657"/>
            <a:ext cx="906627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コンテンツ プレースホルダー 2"/>
          <p:cNvSpPr txBox="1">
            <a:spLocks/>
          </p:cNvSpPr>
          <p:nvPr/>
        </p:nvSpPr>
        <p:spPr>
          <a:xfrm>
            <a:off x="4061623" y="4439307"/>
            <a:ext cx="394511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6449540" y="4741435"/>
            <a:ext cx="422240" cy="373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6471520" y="3791331"/>
            <a:ext cx="906627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コンテンツ プレースホルダー 2"/>
          <p:cNvSpPr txBox="1">
            <a:spLocks/>
          </p:cNvSpPr>
          <p:nvPr/>
        </p:nvSpPr>
        <p:spPr>
          <a:xfrm>
            <a:off x="7877705" y="4496981"/>
            <a:ext cx="394511" cy="3735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コンテンツ プレースホルダー 2"/>
          <p:cNvSpPr txBox="1">
            <a:spLocks/>
          </p:cNvSpPr>
          <p:nvPr/>
        </p:nvSpPr>
        <p:spPr>
          <a:xfrm>
            <a:off x="5545926" y="4738422"/>
            <a:ext cx="735299" cy="373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コンテンツ プレースホルダー 2"/>
          <p:cNvSpPr txBox="1">
            <a:spLocks/>
          </p:cNvSpPr>
          <p:nvPr/>
        </p:nvSpPr>
        <p:spPr>
          <a:xfrm>
            <a:off x="7142507" y="4738422"/>
            <a:ext cx="519083" cy="373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sz="1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>
            <a:off x="5933510" y="4683237"/>
            <a:ext cx="0" cy="3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7381327" y="4685616"/>
            <a:ext cx="0" cy="3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右矢印 73"/>
          <p:cNvSpPr/>
          <p:nvPr/>
        </p:nvSpPr>
        <p:spPr>
          <a:xfrm>
            <a:off x="4456134" y="4164891"/>
            <a:ext cx="948379" cy="236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コンテンツ プレースホルダー 2"/>
          <p:cNvSpPr txBox="1">
            <a:spLocks/>
          </p:cNvSpPr>
          <p:nvPr/>
        </p:nvSpPr>
        <p:spPr>
          <a:xfrm>
            <a:off x="4421436" y="3795555"/>
            <a:ext cx="1067244" cy="4221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周期化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右矢印 75"/>
          <p:cNvSpPr/>
          <p:nvPr/>
        </p:nvSpPr>
        <p:spPr>
          <a:xfrm flipH="1">
            <a:off x="4456134" y="4482796"/>
            <a:ext cx="948379" cy="236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コンテンツ プレースホルダー 2"/>
          <p:cNvSpPr txBox="1">
            <a:spLocks/>
          </p:cNvSpPr>
          <p:nvPr/>
        </p:nvSpPr>
        <p:spPr>
          <a:xfrm>
            <a:off x="4433273" y="4726053"/>
            <a:ext cx="1027117" cy="4221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 ∞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コンテンツ プレースホルダー 2"/>
          <p:cNvSpPr txBox="1">
            <a:spLocks/>
          </p:cNvSpPr>
          <p:nvPr/>
        </p:nvSpPr>
        <p:spPr>
          <a:xfrm>
            <a:off x="4955058" y="5154300"/>
            <a:ext cx="3436956" cy="9150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（一定周期で繰り返すパルス）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7413" y="0"/>
            <a:ext cx="7704667" cy="1172533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（２）非周期信号をフーリエ級数展開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/>
              <a:t>考え方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1142938"/>
            <a:ext cx="8039947" cy="5379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ja-JP" altLang="en-US" sz="28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2 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ja-JP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8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ja-JP" altLang="en-US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に値を持つ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信号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599791" y="1940568"/>
            <a:ext cx="1636397" cy="3502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非周期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4156206" y="2546317"/>
            <a:ext cx="948379" cy="236441"/>
          </a:xfrm>
          <a:prstGeom prst="rightArrow">
            <a:avLst/>
          </a:prstGeom>
          <a:solidFill>
            <a:srgbClr val="00B05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コンテンツ プレースホルダー 2"/>
          <p:cNvSpPr txBox="1">
            <a:spLocks/>
          </p:cNvSpPr>
          <p:nvPr/>
        </p:nvSpPr>
        <p:spPr>
          <a:xfrm>
            <a:off x="4055199" y="2158181"/>
            <a:ext cx="1067244" cy="4221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周期化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右矢印 75"/>
          <p:cNvSpPr/>
          <p:nvPr/>
        </p:nvSpPr>
        <p:spPr>
          <a:xfrm flipH="1">
            <a:off x="4336311" y="5208588"/>
            <a:ext cx="948379" cy="236441"/>
          </a:xfrm>
          <a:prstGeom prst="rightArrow">
            <a:avLst/>
          </a:prstGeom>
          <a:solidFill>
            <a:srgbClr val="FF000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コンテンツ プレースホルダー 2"/>
          <p:cNvSpPr txBox="1">
            <a:spLocks/>
          </p:cNvSpPr>
          <p:nvPr/>
        </p:nvSpPr>
        <p:spPr>
          <a:xfrm>
            <a:off x="4257573" y="4812867"/>
            <a:ext cx="1027117" cy="4221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 ∞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1656934" y="1958888"/>
            <a:ext cx="2486773" cy="1309425"/>
            <a:chOff x="1656934" y="1958888"/>
            <a:chExt cx="2486773" cy="1309425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1656934" y="2397654"/>
              <a:ext cx="2158968" cy="541865"/>
              <a:chOff x="2513565" y="3795185"/>
              <a:chExt cx="4320000" cy="1083730"/>
            </a:xfrm>
          </p:grpSpPr>
          <p:cxnSp>
            <p:nvCxnSpPr>
              <p:cNvPr id="52" name="直線矢印コネクタ 51"/>
              <p:cNvCxnSpPr/>
              <p:nvPr/>
            </p:nvCxnSpPr>
            <p:spPr>
              <a:xfrm>
                <a:off x="2513565" y="4878915"/>
                <a:ext cx="432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矢印コネクタ 57"/>
              <p:cNvCxnSpPr/>
              <p:nvPr/>
            </p:nvCxnSpPr>
            <p:spPr>
              <a:xfrm flipV="1">
                <a:off x="4423375" y="3795185"/>
                <a:ext cx="0" cy="108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コンテンツ プレースホルダー 2"/>
            <p:cNvSpPr txBox="1">
              <a:spLocks/>
            </p:cNvSpPr>
            <p:nvPr/>
          </p:nvSpPr>
          <p:spPr>
            <a:xfrm>
              <a:off x="2435609" y="2894753"/>
              <a:ext cx="42224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コンテンツ プレースホルダー 2"/>
            <p:cNvSpPr txBox="1">
              <a:spLocks/>
            </p:cNvSpPr>
            <p:nvPr/>
          </p:nvSpPr>
          <p:spPr>
            <a:xfrm>
              <a:off x="2343011" y="1958888"/>
              <a:ext cx="906627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コンテンツ プレースホルダー 2"/>
            <p:cNvSpPr txBox="1">
              <a:spLocks/>
            </p:cNvSpPr>
            <p:nvPr/>
          </p:nvSpPr>
          <p:spPr>
            <a:xfrm>
              <a:off x="3749196" y="2664538"/>
              <a:ext cx="394511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フリーフォーム 79"/>
            <p:cNvSpPr/>
            <p:nvPr/>
          </p:nvSpPr>
          <p:spPr>
            <a:xfrm>
              <a:off x="2215597" y="2492609"/>
              <a:ext cx="791571" cy="469160"/>
            </a:xfrm>
            <a:custGeom>
              <a:avLst/>
              <a:gdLst>
                <a:gd name="connsiteX0" fmla="*/ 0 w 1596788"/>
                <a:gd name="connsiteY0" fmla="*/ 600502 h 614150"/>
                <a:gd name="connsiteX1" fmla="*/ 682388 w 1596788"/>
                <a:gd name="connsiteY1" fmla="*/ 0 h 614150"/>
                <a:gd name="connsiteX2" fmla="*/ 846161 w 1596788"/>
                <a:gd name="connsiteY2" fmla="*/ 272956 h 614150"/>
                <a:gd name="connsiteX3" fmla="*/ 1296537 w 1596788"/>
                <a:gd name="connsiteY3" fmla="*/ 177421 h 614150"/>
                <a:gd name="connsiteX4" fmla="*/ 1419367 w 1596788"/>
                <a:gd name="connsiteY4" fmla="*/ 600502 h 614150"/>
                <a:gd name="connsiteX5" fmla="*/ 1596788 w 1596788"/>
                <a:gd name="connsiteY5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37630 h 651278"/>
                <a:gd name="connsiteX1" fmla="*/ 300251 w 1596788"/>
                <a:gd name="connsiteY1" fmla="*/ 514800 h 651278"/>
                <a:gd name="connsiteX2" fmla="*/ 682388 w 1596788"/>
                <a:gd name="connsiteY2" fmla="*/ 37128 h 651278"/>
                <a:gd name="connsiteX3" fmla="*/ 846161 w 1596788"/>
                <a:gd name="connsiteY3" fmla="*/ 310084 h 651278"/>
                <a:gd name="connsiteX4" fmla="*/ 1296537 w 1596788"/>
                <a:gd name="connsiteY4" fmla="*/ 214549 h 651278"/>
                <a:gd name="connsiteX5" fmla="*/ 1419367 w 1596788"/>
                <a:gd name="connsiteY5" fmla="*/ 637630 h 651278"/>
                <a:gd name="connsiteX6" fmla="*/ 1596788 w 1596788"/>
                <a:gd name="connsiteY6" fmla="*/ 651278 h 651278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5765 h 619413"/>
                <a:gd name="connsiteX1" fmla="*/ 300251 w 1596788"/>
                <a:gd name="connsiteY1" fmla="*/ 482935 h 619413"/>
                <a:gd name="connsiteX2" fmla="*/ 570469 w 1596788"/>
                <a:gd name="connsiteY2" fmla="*/ 2882 h 619413"/>
                <a:gd name="connsiteX3" fmla="*/ 846161 w 1596788"/>
                <a:gd name="connsiteY3" fmla="*/ 278219 h 619413"/>
                <a:gd name="connsiteX4" fmla="*/ 1296537 w 1596788"/>
                <a:gd name="connsiteY4" fmla="*/ 182684 h 619413"/>
                <a:gd name="connsiteX5" fmla="*/ 1419367 w 1596788"/>
                <a:gd name="connsiteY5" fmla="*/ 605765 h 619413"/>
                <a:gd name="connsiteX6" fmla="*/ 1596788 w 1596788"/>
                <a:gd name="connsiteY6" fmla="*/ 619413 h 619413"/>
                <a:gd name="connsiteX0" fmla="*/ 0 w 1596788"/>
                <a:gd name="connsiteY0" fmla="*/ 603336 h 616984"/>
                <a:gd name="connsiteX1" fmla="*/ 300251 w 1596788"/>
                <a:gd name="connsiteY1" fmla="*/ 480506 h 616984"/>
                <a:gd name="connsiteX2" fmla="*/ 570469 w 1596788"/>
                <a:gd name="connsiteY2" fmla="*/ 453 h 616984"/>
                <a:gd name="connsiteX3" fmla="*/ 846161 w 1596788"/>
                <a:gd name="connsiteY3" fmla="*/ 275790 h 616984"/>
                <a:gd name="connsiteX4" fmla="*/ 1296537 w 1596788"/>
                <a:gd name="connsiteY4" fmla="*/ 180255 h 616984"/>
                <a:gd name="connsiteX5" fmla="*/ 1419367 w 1596788"/>
                <a:gd name="connsiteY5" fmla="*/ 603336 h 616984"/>
                <a:gd name="connsiteX6" fmla="*/ 1596788 w 1596788"/>
                <a:gd name="connsiteY6" fmla="*/ 616984 h 616984"/>
                <a:gd name="connsiteX0" fmla="*/ 0 w 1596788"/>
                <a:gd name="connsiteY0" fmla="*/ 603333 h 639146"/>
                <a:gd name="connsiteX1" fmla="*/ 300251 w 1596788"/>
                <a:gd name="connsiteY1" fmla="*/ 480503 h 639146"/>
                <a:gd name="connsiteX2" fmla="*/ 570469 w 1596788"/>
                <a:gd name="connsiteY2" fmla="*/ 450 h 639146"/>
                <a:gd name="connsiteX3" fmla="*/ 846161 w 1596788"/>
                <a:gd name="connsiteY3" fmla="*/ 275787 h 639146"/>
                <a:gd name="connsiteX4" fmla="*/ 1153662 w 1596788"/>
                <a:gd name="connsiteY4" fmla="*/ 170727 h 639146"/>
                <a:gd name="connsiteX5" fmla="*/ 1419367 w 1596788"/>
                <a:gd name="connsiteY5" fmla="*/ 603333 h 639146"/>
                <a:gd name="connsiteX6" fmla="*/ 1596788 w 1596788"/>
                <a:gd name="connsiteY6" fmla="*/ 616981 h 639146"/>
                <a:gd name="connsiteX0" fmla="*/ 0 w 1596788"/>
                <a:gd name="connsiteY0" fmla="*/ 603333 h 616981"/>
                <a:gd name="connsiteX1" fmla="*/ 300251 w 1596788"/>
                <a:gd name="connsiteY1" fmla="*/ 480503 h 616981"/>
                <a:gd name="connsiteX2" fmla="*/ 570469 w 1596788"/>
                <a:gd name="connsiteY2" fmla="*/ 450 h 616981"/>
                <a:gd name="connsiteX3" fmla="*/ 846161 w 1596788"/>
                <a:gd name="connsiteY3" fmla="*/ 275787 h 616981"/>
                <a:gd name="connsiteX4" fmla="*/ 1153662 w 1596788"/>
                <a:gd name="connsiteY4" fmla="*/ 170727 h 616981"/>
                <a:gd name="connsiteX5" fmla="*/ 1426511 w 1596788"/>
                <a:gd name="connsiteY5" fmla="*/ 496176 h 616981"/>
                <a:gd name="connsiteX6" fmla="*/ 1596788 w 1596788"/>
                <a:gd name="connsiteY6" fmla="*/ 616981 h 616981"/>
                <a:gd name="connsiteX0" fmla="*/ 0 w 1596788"/>
                <a:gd name="connsiteY0" fmla="*/ 604056 h 617704"/>
                <a:gd name="connsiteX1" fmla="*/ 321682 w 1596788"/>
                <a:gd name="connsiteY1" fmla="*/ 402645 h 617704"/>
                <a:gd name="connsiteX2" fmla="*/ 570469 w 1596788"/>
                <a:gd name="connsiteY2" fmla="*/ 1173 h 617704"/>
                <a:gd name="connsiteX3" fmla="*/ 846161 w 1596788"/>
                <a:gd name="connsiteY3" fmla="*/ 276510 h 617704"/>
                <a:gd name="connsiteX4" fmla="*/ 1153662 w 1596788"/>
                <a:gd name="connsiteY4" fmla="*/ 171450 h 617704"/>
                <a:gd name="connsiteX5" fmla="*/ 1426511 w 1596788"/>
                <a:gd name="connsiteY5" fmla="*/ 496899 h 617704"/>
                <a:gd name="connsiteX6" fmla="*/ 1596788 w 1596788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9644" h="617704">
                  <a:moveTo>
                    <a:pt x="0" y="604056"/>
                  </a:moveTo>
                  <a:cubicBezTo>
                    <a:pt x="98982" y="557675"/>
                    <a:pt x="220651" y="503125"/>
                    <a:pt x="314538" y="402645"/>
                  </a:cubicBezTo>
                  <a:cubicBezTo>
                    <a:pt x="408425" y="302165"/>
                    <a:pt x="475912" y="22195"/>
                    <a:pt x="563325" y="1173"/>
                  </a:cubicBezTo>
                  <a:cubicBezTo>
                    <a:pt x="650738" y="-19849"/>
                    <a:pt x="741818" y="248131"/>
                    <a:pt x="839017" y="276510"/>
                  </a:cubicBezTo>
                  <a:cubicBezTo>
                    <a:pt x="936216" y="304890"/>
                    <a:pt x="1049793" y="134719"/>
                    <a:pt x="1146518" y="171450"/>
                  </a:cubicBezTo>
                  <a:cubicBezTo>
                    <a:pt x="1243243" y="208182"/>
                    <a:pt x="1345513" y="422523"/>
                    <a:pt x="1419367" y="496899"/>
                  </a:cubicBezTo>
                  <a:cubicBezTo>
                    <a:pt x="1493221" y="571275"/>
                    <a:pt x="1530504" y="613155"/>
                    <a:pt x="1589644" y="61770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5104585" y="1918554"/>
            <a:ext cx="3919079" cy="1394525"/>
            <a:chOff x="5104585" y="1918554"/>
            <a:chExt cx="3919079" cy="1394525"/>
          </a:xfrm>
        </p:grpSpPr>
        <p:sp>
          <p:nvSpPr>
            <p:cNvPr id="78" name="コンテンツ プレースホルダー 2"/>
            <p:cNvSpPr txBox="1">
              <a:spLocks/>
            </p:cNvSpPr>
            <p:nvPr/>
          </p:nvSpPr>
          <p:spPr>
            <a:xfrm>
              <a:off x="5104585" y="1918554"/>
              <a:ext cx="1343305" cy="35026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周期信号</a:t>
              </a:r>
              <a:endPara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フリーフォーム 3"/>
            <p:cNvSpPr/>
            <p:nvPr/>
          </p:nvSpPr>
          <p:spPr>
            <a:xfrm>
              <a:off x="6447890" y="2440363"/>
              <a:ext cx="791571" cy="469160"/>
            </a:xfrm>
            <a:custGeom>
              <a:avLst/>
              <a:gdLst>
                <a:gd name="connsiteX0" fmla="*/ 0 w 1596788"/>
                <a:gd name="connsiteY0" fmla="*/ 600502 h 614150"/>
                <a:gd name="connsiteX1" fmla="*/ 682388 w 1596788"/>
                <a:gd name="connsiteY1" fmla="*/ 0 h 614150"/>
                <a:gd name="connsiteX2" fmla="*/ 846161 w 1596788"/>
                <a:gd name="connsiteY2" fmla="*/ 272956 h 614150"/>
                <a:gd name="connsiteX3" fmla="*/ 1296537 w 1596788"/>
                <a:gd name="connsiteY3" fmla="*/ 177421 h 614150"/>
                <a:gd name="connsiteX4" fmla="*/ 1419367 w 1596788"/>
                <a:gd name="connsiteY4" fmla="*/ 600502 h 614150"/>
                <a:gd name="connsiteX5" fmla="*/ 1596788 w 1596788"/>
                <a:gd name="connsiteY5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37630 h 651278"/>
                <a:gd name="connsiteX1" fmla="*/ 300251 w 1596788"/>
                <a:gd name="connsiteY1" fmla="*/ 514800 h 651278"/>
                <a:gd name="connsiteX2" fmla="*/ 682388 w 1596788"/>
                <a:gd name="connsiteY2" fmla="*/ 37128 h 651278"/>
                <a:gd name="connsiteX3" fmla="*/ 846161 w 1596788"/>
                <a:gd name="connsiteY3" fmla="*/ 310084 h 651278"/>
                <a:gd name="connsiteX4" fmla="*/ 1296537 w 1596788"/>
                <a:gd name="connsiteY4" fmla="*/ 214549 h 651278"/>
                <a:gd name="connsiteX5" fmla="*/ 1419367 w 1596788"/>
                <a:gd name="connsiteY5" fmla="*/ 637630 h 651278"/>
                <a:gd name="connsiteX6" fmla="*/ 1596788 w 1596788"/>
                <a:gd name="connsiteY6" fmla="*/ 651278 h 651278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5765 h 619413"/>
                <a:gd name="connsiteX1" fmla="*/ 300251 w 1596788"/>
                <a:gd name="connsiteY1" fmla="*/ 482935 h 619413"/>
                <a:gd name="connsiteX2" fmla="*/ 570469 w 1596788"/>
                <a:gd name="connsiteY2" fmla="*/ 2882 h 619413"/>
                <a:gd name="connsiteX3" fmla="*/ 846161 w 1596788"/>
                <a:gd name="connsiteY3" fmla="*/ 278219 h 619413"/>
                <a:gd name="connsiteX4" fmla="*/ 1296537 w 1596788"/>
                <a:gd name="connsiteY4" fmla="*/ 182684 h 619413"/>
                <a:gd name="connsiteX5" fmla="*/ 1419367 w 1596788"/>
                <a:gd name="connsiteY5" fmla="*/ 605765 h 619413"/>
                <a:gd name="connsiteX6" fmla="*/ 1596788 w 1596788"/>
                <a:gd name="connsiteY6" fmla="*/ 619413 h 619413"/>
                <a:gd name="connsiteX0" fmla="*/ 0 w 1596788"/>
                <a:gd name="connsiteY0" fmla="*/ 603336 h 616984"/>
                <a:gd name="connsiteX1" fmla="*/ 300251 w 1596788"/>
                <a:gd name="connsiteY1" fmla="*/ 480506 h 616984"/>
                <a:gd name="connsiteX2" fmla="*/ 570469 w 1596788"/>
                <a:gd name="connsiteY2" fmla="*/ 453 h 616984"/>
                <a:gd name="connsiteX3" fmla="*/ 846161 w 1596788"/>
                <a:gd name="connsiteY3" fmla="*/ 275790 h 616984"/>
                <a:gd name="connsiteX4" fmla="*/ 1296537 w 1596788"/>
                <a:gd name="connsiteY4" fmla="*/ 180255 h 616984"/>
                <a:gd name="connsiteX5" fmla="*/ 1419367 w 1596788"/>
                <a:gd name="connsiteY5" fmla="*/ 603336 h 616984"/>
                <a:gd name="connsiteX6" fmla="*/ 1596788 w 1596788"/>
                <a:gd name="connsiteY6" fmla="*/ 616984 h 616984"/>
                <a:gd name="connsiteX0" fmla="*/ 0 w 1596788"/>
                <a:gd name="connsiteY0" fmla="*/ 603333 h 639146"/>
                <a:gd name="connsiteX1" fmla="*/ 300251 w 1596788"/>
                <a:gd name="connsiteY1" fmla="*/ 480503 h 639146"/>
                <a:gd name="connsiteX2" fmla="*/ 570469 w 1596788"/>
                <a:gd name="connsiteY2" fmla="*/ 450 h 639146"/>
                <a:gd name="connsiteX3" fmla="*/ 846161 w 1596788"/>
                <a:gd name="connsiteY3" fmla="*/ 275787 h 639146"/>
                <a:gd name="connsiteX4" fmla="*/ 1153662 w 1596788"/>
                <a:gd name="connsiteY4" fmla="*/ 170727 h 639146"/>
                <a:gd name="connsiteX5" fmla="*/ 1419367 w 1596788"/>
                <a:gd name="connsiteY5" fmla="*/ 603333 h 639146"/>
                <a:gd name="connsiteX6" fmla="*/ 1596788 w 1596788"/>
                <a:gd name="connsiteY6" fmla="*/ 616981 h 639146"/>
                <a:gd name="connsiteX0" fmla="*/ 0 w 1596788"/>
                <a:gd name="connsiteY0" fmla="*/ 603333 h 616981"/>
                <a:gd name="connsiteX1" fmla="*/ 300251 w 1596788"/>
                <a:gd name="connsiteY1" fmla="*/ 480503 h 616981"/>
                <a:gd name="connsiteX2" fmla="*/ 570469 w 1596788"/>
                <a:gd name="connsiteY2" fmla="*/ 450 h 616981"/>
                <a:gd name="connsiteX3" fmla="*/ 846161 w 1596788"/>
                <a:gd name="connsiteY3" fmla="*/ 275787 h 616981"/>
                <a:gd name="connsiteX4" fmla="*/ 1153662 w 1596788"/>
                <a:gd name="connsiteY4" fmla="*/ 170727 h 616981"/>
                <a:gd name="connsiteX5" fmla="*/ 1426511 w 1596788"/>
                <a:gd name="connsiteY5" fmla="*/ 496176 h 616981"/>
                <a:gd name="connsiteX6" fmla="*/ 1596788 w 1596788"/>
                <a:gd name="connsiteY6" fmla="*/ 616981 h 616981"/>
                <a:gd name="connsiteX0" fmla="*/ 0 w 1596788"/>
                <a:gd name="connsiteY0" fmla="*/ 604056 h 617704"/>
                <a:gd name="connsiteX1" fmla="*/ 321682 w 1596788"/>
                <a:gd name="connsiteY1" fmla="*/ 402645 h 617704"/>
                <a:gd name="connsiteX2" fmla="*/ 570469 w 1596788"/>
                <a:gd name="connsiteY2" fmla="*/ 1173 h 617704"/>
                <a:gd name="connsiteX3" fmla="*/ 846161 w 1596788"/>
                <a:gd name="connsiteY3" fmla="*/ 276510 h 617704"/>
                <a:gd name="connsiteX4" fmla="*/ 1153662 w 1596788"/>
                <a:gd name="connsiteY4" fmla="*/ 171450 h 617704"/>
                <a:gd name="connsiteX5" fmla="*/ 1426511 w 1596788"/>
                <a:gd name="connsiteY5" fmla="*/ 496899 h 617704"/>
                <a:gd name="connsiteX6" fmla="*/ 1596788 w 1596788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9644" h="617704">
                  <a:moveTo>
                    <a:pt x="0" y="604056"/>
                  </a:moveTo>
                  <a:cubicBezTo>
                    <a:pt x="98982" y="557675"/>
                    <a:pt x="220651" y="503125"/>
                    <a:pt x="314538" y="402645"/>
                  </a:cubicBezTo>
                  <a:cubicBezTo>
                    <a:pt x="408425" y="302165"/>
                    <a:pt x="475912" y="22195"/>
                    <a:pt x="563325" y="1173"/>
                  </a:cubicBezTo>
                  <a:cubicBezTo>
                    <a:pt x="650738" y="-19849"/>
                    <a:pt x="741818" y="248131"/>
                    <a:pt x="839017" y="276510"/>
                  </a:cubicBezTo>
                  <a:cubicBezTo>
                    <a:pt x="936216" y="304890"/>
                    <a:pt x="1049793" y="134719"/>
                    <a:pt x="1146518" y="171450"/>
                  </a:cubicBezTo>
                  <a:cubicBezTo>
                    <a:pt x="1243243" y="208182"/>
                    <a:pt x="1345513" y="422523"/>
                    <a:pt x="1419367" y="496899"/>
                  </a:cubicBezTo>
                  <a:cubicBezTo>
                    <a:pt x="1493221" y="571275"/>
                    <a:pt x="1530504" y="613155"/>
                    <a:pt x="1589644" y="61770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2" name="グループ化 71"/>
            <p:cNvGrpSpPr/>
            <p:nvPr/>
          </p:nvGrpSpPr>
          <p:grpSpPr>
            <a:xfrm>
              <a:off x="5353777" y="2349870"/>
              <a:ext cx="3325385" cy="553649"/>
              <a:chOff x="1442153" y="3795185"/>
              <a:chExt cx="6653949" cy="1107298"/>
            </a:xfrm>
          </p:grpSpPr>
          <p:cxnSp>
            <p:nvCxnSpPr>
              <p:cNvPr id="73" name="直線矢印コネクタ 72"/>
              <p:cNvCxnSpPr/>
              <p:nvPr/>
            </p:nvCxnSpPr>
            <p:spPr>
              <a:xfrm flipV="1">
                <a:off x="1442153" y="4902483"/>
                <a:ext cx="665394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矢印コネクタ 78"/>
              <p:cNvCxnSpPr/>
              <p:nvPr/>
            </p:nvCxnSpPr>
            <p:spPr>
              <a:xfrm flipV="1">
                <a:off x="4423375" y="3795185"/>
                <a:ext cx="0" cy="108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コンテンツ プレースホルダー 2"/>
            <p:cNvSpPr txBox="1">
              <a:spLocks/>
            </p:cNvSpPr>
            <p:nvPr/>
          </p:nvSpPr>
          <p:spPr>
            <a:xfrm>
              <a:off x="5551995" y="2939519"/>
              <a:ext cx="735299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コンテンツ プレースホルダー 2"/>
            <p:cNvSpPr txBox="1">
              <a:spLocks/>
            </p:cNvSpPr>
            <p:nvPr/>
          </p:nvSpPr>
          <p:spPr>
            <a:xfrm>
              <a:off x="7499813" y="2939519"/>
              <a:ext cx="519083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5" name="直線コネクタ 84"/>
            <p:cNvCxnSpPr/>
            <p:nvPr/>
          </p:nvCxnSpPr>
          <p:spPr>
            <a:xfrm>
              <a:off x="5919645" y="2869631"/>
              <a:ext cx="0" cy="36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>
              <a:off x="7763252" y="2872010"/>
              <a:ext cx="0" cy="36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フリーフォーム 86"/>
            <p:cNvSpPr/>
            <p:nvPr/>
          </p:nvSpPr>
          <p:spPr>
            <a:xfrm>
              <a:off x="7386708" y="2443300"/>
              <a:ext cx="791571" cy="469160"/>
            </a:xfrm>
            <a:custGeom>
              <a:avLst/>
              <a:gdLst>
                <a:gd name="connsiteX0" fmla="*/ 0 w 1596788"/>
                <a:gd name="connsiteY0" fmla="*/ 600502 h 614150"/>
                <a:gd name="connsiteX1" fmla="*/ 682388 w 1596788"/>
                <a:gd name="connsiteY1" fmla="*/ 0 h 614150"/>
                <a:gd name="connsiteX2" fmla="*/ 846161 w 1596788"/>
                <a:gd name="connsiteY2" fmla="*/ 272956 h 614150"/>
                <a:gd name="connsiteX3" fmla="*/ 1296537 w 1596788"/>
                <a:gd name="connsiteY3" fmla="*/ 177421 h 614150"/>
                <a:gd name="connsiteX4" fmla="*/ 1419367 w 1596788"/>
                <a:gd name="connsiteY4" fmla="*/ 600502 h 614150"/>
                <a:gd name="connsiteX5" fmla="*/ 1596788 w 1596788"/>
                <a:gd name="connsiteY5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37630 h 651278"/>
                <a:gd name="connsiteX1" fmla="*/ 300251 w 1596788"/>
                <a:gd name="connsiteY1" fmla="*/ 514800 h 651278"/>
                <a:gd name="connsiteX2" fmla="*/ 682388 w 1596788"/>
                <a:gd name="connsiteY2" fmla="*/ 37128 h 651278"/>
                <a:gd name="connsiteX3" fmla="*/ 846161 w 1596788"/>
                <a:gd name="connsiteY3" fmla="*/ 310084 h 651278"/>
                <a:gd name="connsiteX4" fmla="*/ 1296537 w 1596788"/>
                <a:gd name="connsiteY4" fmla="*/ 214549 h 651278"/>
                <a:gd name="connsiteX5" fmla="*/ 1419367 w 1596788"/>
                <a:gd name="connsiteY5" fmla="*/ 637630 h 651278"/>
                <a:gd name="connsiteX6" fmla="*/ 1596788 w 1596788"/>
                <a:gd name="connsiteY6" fmla="*/ 651278 h 651278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5765 h 619413"/>
                <a:gd name="connsiteX1" fmla="*/ 300251 w 1596788"/>
                <a:gd name="connsiteY1" fmla="*/ 482935 h 619413"/>
                <a:gd name="connsiteX2" fmla="*/ 570469 w 1596788"/>
                <a:gd name="connsiteY2" fmla="*/ 2882 h 619413"/>
                <a:gd name="connsiteX3" fmla="*/ 846161 w 1596788"/>
                <a:gd name="connsiteY3" fmla="*/ 278219 h 619413"/>
                <a:gd name="connsiteX4" fmla="*/ 1296537 w 1596788"/>
                <a:gd name="connsiteY4" fmla="*/ 182684 h 619413"/>
                <a:gd name="connsiteX5" fmla="*/ 1419367 w 1596788"/>
                <a:gd name="connsiteY5" fmla="*/ 605765 h 619413"/>
                <a:gd name="connsiteX6" fmla="*/ 1596788 w 1596788"/>
                <a:gd name="connsiteY6" fmla="*/ 619413 h 619413"/>
                <a:gd name="connsiteX0" fmla="*/ 0 w 1596788"/>
                <a:gd name="connsiteY0" fmla="*/ 603336 h 616984"/>
                <a:gd name="connsiteX1" fmla="*/ 300251 w 1596788"/>
                <a:gd name="connsiteY1" fmla="*/ 480506 h 616984"/>
                <a:gd name="connsiteX2" fmla="*/ 570469 w 1596788"/>
                <a:gd name="connsiteY2" fmla="*/ 453 h 616984"/>
                <a:gd name="connsiteX3" fmla="*/ 846161 w 1596788"/>
                <a:gd name="connsiteY3" fmla="*/ 275790 h 616984"/>
                <a:gd name="connsiteX4" fmla="*/ 1296537 w 1596788"/>
                <a:gd name="connsiteY4" fmla="*/ 180255 h 616984"/>
                <a:gd name="connsiteX5" fmla="*/ 1419367 w 1596788"/>
                <a:gd name="connsiteY5" fmla="*/ 603336 h 616984"/>
                <a:gd name="connsiteX6" fmla="*/ 1596788 w 1596788"/>
                <a:gd name="connsiteY6" fmla="*/ 616984 h 616984"/>
                <a:gd name="connsiteX0" fmla="*/ 0 w 1596788"/>
                <a:gd name="connsiteY0" fmla="*/ 603333 h 639146"/>
                <a:gd name="connsiteX1" fmla="*/ 300251 w 1596788"/>
                <a:gd name="connsiteY1" fmla="*/ 480503 h 639146"/>
                <a:gd name="connsiteX2" fmla="*/ 570469 w 1596788"/>
                <a:gd name="connsiteY2" fmla="*/ 450 h 639146"/>
                <a:gd name="connsiteX3" fmla="*/ 846161 w 1596788"/>
                <a:gd name="connsiteY3" fmla="*/ 275787 h 639146"/>
                <a:gd name="connsiteX4" fmla="*/ 1153662 w 1596788"/>
                <a:gd name="connsiteY4" fmla="*/ 170727 h 639146"/>
                <a:gd name="connsiteX5" fmla="*/ 1419367 w 1596788"/>
                <a:gd name="connsiteY5" fmla="*/ 603333 h 639146"/>
                <a:gd name="connsiteX6" fmla="*/ 1596788 w 1596788"/>
                <a:gd name="connsiteY6" fmla="*/ 616981 h 639146"/>
                <a:gd name="connsiteX0" fmla="*/ 0 w 1596788"/>
                <a:gd name="connsiteY0" fmla="*/ 603333 h 616981"/>
                <a:gd name="connsiteX1" fmla="*/ 300251 w 1596788"/>
                <a:gd name="connsiteY1" fmla="*/ 480503 h 616981"/>
                <a:gd name="connsiteX2" fmla="*/ 570469 w 1596788"/>
                <a:gd name="connsiteY2" fmla="*/ 450 h 616981"/>
                <a:gd name="connsiteX3" fmla="*/ 846161 w 1596788"/>
                <a:gd name="connsiteY3" fmla="*/ 275787 h 616981"/>
                <a:gd name="connsiteX4" fmla="*/ 1153662 w 1596788"/>
                <a:gd name="connsiteY4" fmla="*/ 170727 h 616981"/>
                <a:gd name="connsiteX5" fmla="*/ 1426511 w 1596788"/>
                <a:gd name="connsiteY5" fmla="*/ 496176 h 616981"/>
                <a:gd name="connsiteX6" fmla="*/ 1596788 w 1596788"/>
                <a:gd name="connsiteY6" fmla="*/ 616981 h 616981"/>
                <a:gd name="connsiteX0" fmla="*/ 0 w 1596788"/>
                <a:gd name="connsiteY0" fmla="*/ 604056 h 617704"/>
                <a:gd name="connsiteX1" fmla="*/ 321682 w 1596788"/>
                <a:gd name="connsiteY1" fmla="*/ 402645 h 617704"/>
                <a:gd name="connsiteX2" fmla="*/ 570469 w 1596788"/>
                <a:gd name="connsiteY2" fmla="*/ 1173 h 617704"/>
                <a:gd name="connsiteX3" fmla="*/ 846161 w 1596788"/>
                <a:gd name="connsiteY3" fmla="*/ 276510 h 617704"/>
                <a:gd name="connsiteX4" fmla="*/ 1153662 w 1596788"/>
                <a:gd name="connsiteY4" fmla="*/ 171450 h 617704"/>
                <a:gd name="connsiteX5" fmla="*/ 1426511 w 1596788"/>
                <a:gd name="connsiteY5" fmla="*/ 496899 h 617704"/>
                <a:gd name="connsiteX6" fmla="*/ 1596788 w 1596788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9644" h="617704">
                  <a:moveTo>
                    <a:pt x="0" y="604056"/>
                  </a:moveTo>
                  <a:cubicBezTo>
                    <a:pt x="98982" y="557675"/>
                    <a:pt x="220651" y="503125"/>
                    <a:pt x="314538" y="402645"/>
                  </a:cubicBezTo>
                  <a:cubicBezTo>
                    <a:pt x="408425" y="302165"/>
                    <a:pt x="475912" y="22195"/>
                    <a:pt x="563325" y="1173"/>
                  </a:cubicBezTo>
                  <a:cubicBezTo>
                    <a:pt x="650738" y="-19849"/>
                    <a:pt x="741818" y="248131"/>
                    <a:pt x="839017" y="276510"/>
                  </a:cubicBezTo>
                  <a:cubicBezTo>
                    <a:pt x="936216" y="304890"/>
                    <a:pt x="1049793" y="134719"/>
                    <a:pt x="1146518" y="171450"/>
                  </a:cubicBezTo>
                  <a:cubicBezTo>
                    <a:pt x="1243243" y="208182"/>
                    <a:pt x="1345513" y="422523"/>
                    <a:pt x="1419367" y="496899"/>
                  </a:cubicBezTo>
                  <a:cubicBezTo>
                    <a:pt x="1493221" y="571275"/>
                    <a:pt x="1530504" y="613155"/>
                    <a:pt x="1589644" y="61770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フリーフォーム 87"/>
            <p:cNvSpPr/>
            <p:nvPr/>
          </p:nvSpPr>
          <p:spPr>
            <a:xfrm>
              <a:off x="5533647" y="2431176"/>
              <a:ext cx="791571" cy="469160"/>
            </a:xfrm>
            <a:custGeom>
              <a:avLst/>
              <a:gdLst>
                <a:gd name="connsiteX0" fmla="*/ 0 w 1596788"/>
                <a:gd name="connsiteY0" fmla="*/ 600502 h 614150"/>
                <a:gd name="connsiteX1" fmla="*/ 682388 w 1596788"/>
                <a:gd name="connsiteY1" fmla="*/ 0 h 614150"/>
                <a:gd name="connsiteX2" fmla="*/ 846161 w 1596788"/>
                <a:gd name="connsiteY2" fmla="*/ 272956 h 614150"/>
                <a:gd name="connsiteX3" fmla="*/ 1296537 w 1596788"/>
                <a:gd name="connsiteY3" fmla="*/ 177421 h 614150"/>
                <a:gd name="connsiteX4" fmla="*/ 1419367 w 1596788"/>
                <a:gd name="connsiteY4" fmla="*/ 600502 h 614150"/>
                <a:gd name="connsiteX5" fmla="*/ 1596788 w 1596788"/>
                <a:gd name="connsiteY5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37630 h 651278"/>
                <a:gd name="connsiteX1" fmla="*/ 300251 w 1596788"/>
                <a:gd name="connsiteY1" fmla="*/ 514800 h 651278"/>
                <a:gd name="connsiteX2" fmla="*/ 682388 w 1596788"/>
                <a:gd name="connsiteY2" fmla="*/ 37128 h 651278"/>
                <a:gd name="connsiteX3" fmla="*/ 846161 w 1596788"/>
                <a:gd name="connsiteY3" fmla="*/ 310084 h 651278"/>
                <a:gd name="connsiteX4" fmla="*/ 1296537 w 1596788"/>
                <a:gd name="connsiteY4" fmla="*/ 214549 h 651278"/>
                <a:gd name="connsiteX5" fmla="*/ 1419367 w 1596788"/>
                <a:gd name="connsiteY5" fmla="*/ 637630 h 651278"/>
                <a:gd name="connsiteX6" fmla="*/ 1596788 w 1596788"/>
                <a:gd name="connsiteY6" fmla="*/ 651278 h 651278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5765 h 619413"/>
                <a:gd name="connsiteX1" fmla="*/ 300251 w 1596788"/>
                <a:gd name="connsiteY1" fmla="*/ 482935 h 619413"/>
                <a:gd name="connsiteX2" fmla="*/ 570469 w 1596788"/>
                <a:gd name="connsiteY2" fmla="*/ 2882 h 619413"/>
                <a:gd name="connsiteX3" fmla="*/ 846161 w 1596788"/>
                <a:gd name="connsiteY3" fmla="*/ 278219 h 619413"/>
                <a:gd name="connsiteX4" fmla="*/ 1296537 w 1596788"/>
                <a:gd name="connsiteY4" fmla="*/ 182684 h 619413"/>
                <a:gd name="connsiteX5" fmla="*/ 1419367 w 1596788"/>
                <a:gd name="connsiteY5" fmla="*/ 605765 h 619413"/>
                <a:gd name="connsiteX6" fmla="*/ 1596788 w 1596788"/>
                <a:gd name="connsiteY6" fmla="*/ 619413 h 619413"/>
                <a:gd name="connsiteX0" fmla="*/ 0 w 1596788"/>
                <a:gd name="connsiteY0" fmla="*/ 603336 h 616984"/>
                <a:gd name="connsiteX1" fmla="*/ 300251 w 1596788"/>
                <a:gd name="connsiteY1" fmla="*/ 480506 h 616984"/>
                <a:gd name="connsiteX2" fmla="*/ 570469 w 1596788"/>
                <a:gd name="connsiteY2" fmla="*/ 453 h 616984"/>
                <a:gd name="connsiteX3" fmla="*/ 846161 w 1596788"/>
                <a:gd name="connsiteY3" fmla="*/ 275790 h 616984"/>
                <a:gd name="connsiteX4" fmla="*/ 1296537 w 1596788"/>
                <a:gd name="connsiteY4" fmla="*/ 180255 h 616984"/>
                <a:gd name="connsiteX5" fmla="*/ 1419367 w 1596788"/>
                <a:gd name="connsiteY5" fmla="*/ 603336 h 616984"/>
                <a:gd name="connsiteX6" fmla="*/ 1596788 w 1596788"/>
                <a:gd name="connsiteY6" fmla="*/ 616984 h 616984"/>
                <a:gd name="connsiteX0" fmla="*/ 0 w 1596788"/>
                <a:gd name="connsiteY0" fmla="*/ 603333 h 639146"/>
                <a:gd name="connsiteX1" fmla="*/ 300251 w 1596788"/>
                <a:gd name="connsiteY1" fmla="*/ 480503 h 639146"/>
                <a:gd name="connsiteX2" fmla="*/ 570469 w 1596788"/>
                <a:gd name="connsiteY2" fmla="*/ 450 h 639146"/>
                <a:gd name="connsiteX3" fmla="*/ 846161 w 1596788"/>
                <a:gd name="connsiteY3" fmla="*/ 275787 h 639146"/>
                <a:gd name="connsiteX4" fmla="*/ 1153662 w 1596788"/>
                <a:gd name="connsiteY4" fmla="*/ 170727 h 639146"/>
                <a:gd name="connsiteX5" fmla="*/ 1419367 w 1596788"/>
                <a:gd name="connsiteY5" fmla="*/ 603333 h 639146"/>
                <a:gd name="connsiteX6" fmla="*/ 1596788 w 1596788"/>
                <a:gd name="connsiteY6" fmla="*/ 616981 h 639146"/>
                <a:gd name="connsiteX0" fmla="*/ 0 w 1596788"/>
                <a:gd name="connsiteY0" fmla="*/ 603333 h 616981"/>
                <a:gd name="connsiteX1" fmla="*/ 300251 w 1596788"/>
                <a:gd name="connsiteY1" fmla="*/ 480503 h 616981"/>
                <a:gd name="connsiteX2" fmla="*/ 570469 w 1596788"/>
                <a:gd name="connsiteY2" fmla="*/ 450 h 616981"/>
                <a:gd name="connsiteX3" fmla="*/ 846161 w 1596788"/>
                <a:gd name="connsiteY3" fmla="*/ 275787 h 616981"/>
                <a:gd name="connsiteX4" fmla="*/ 1153662 w 1596788"/>
                <a:gd name="connsiteY4" fmla="*/ 170727 h 616981"/>
                <a:gd name="connsiteX5" fmla="*/ 1426511 w 1596788"/>
                <a:gd name="connsiteY5" fmla="*/ 496176 h 616981"/>
                <a:gd name="connsiteX6" fmla="*/ 1596788 w 1596788"/>
                <a:gd name="connsiteY6" fmla="*/ 616981 h 616981"/>
                <a:gd name="connsiteX0" fmla="*/ 0 w 1596788"/>
                <a:gd name="connsiteY0" fmla="*/ 604056 h 617704"/>
                <a:gd name="connsiteX1" fmla="*/ 321682 w 1596788"/>
                <a:gd name="connsiteY1" fmla="*/ 402645 h 617704"/>
                <a:gd name="connsiteX2" fmla="*/ 570469 w 1596788"/>
                <a:gd name="connsiteY2" fmla="*/ 1173 h 617704"/>
                <a:gd name="connsiteX3" fmla="*/ 846161 w 1596788"/>
                <a:gd name="connsiteY3" fmla="*/ 276510 h 617704"/>
                <a:gd name="connsiteX4" fmla="*/ 1153662 w 1596788"/>
                <a:gd name="connsiteY4" fmla="*/ 171450 h 617704"/>
                <a:gd name="connsiteX5" fmla="*/ 1426511 w 1596788"/>
                <a:gd name="connsiteY5" fmla="*/ 496899 h 617704"/>
                <a:gd name="connsiteX6" fmla="*/ 1596788 w 1596788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9644" h="617704">
                  <a:moveTo>
                    <a:pt x="0" y="604056"/>
                  </a:moveTo>
                  <a:cubicBezTo>
                    <a:pt x="98982" y="557675"/>
                    <a:pt x="220651" y="503125"/>
                    <a:pt x="314538" y="402645"/>
                  </a:cubicBezTo>
                  <a:cubicBezTo>
                    <a:pt x="408425" y="302165"/>
                    <a:pt x="475912" y="22195"/>
                    <a:pt x="563325" y="1173"/>
                  </a:cubicBezTo>
                  <a:cubicBezTo>
                    <a:pt x="650738" y="-19849"/>
                    <a:pt x="741818" y="248131"/>
                    <a:pt x="839017" y="276510"/>
                  </a:cubicBezTo>
                  <a:cubicBezTo>
                    <a:pt x="936216" y="304890"/>
                    <a:pt x="1049793" y="134719"/>
                    <a:pt x="1146518" y="171450"/>
                  </a:cubicBezTo>
                  <a:cubicBezTo>
                    <a:pt x="1243243" y="208182"/>
                    <a:pt x="1345513" y="422523"/>
                    <a:pt x="1419367" y="496899"/>
                  </a:cubicBezTo>
                  <a:cubicBezTo>
                    <a:pt x="1493221" y="571275"/>
                    <a:pt x="1530504" y="613155"/>
                    <a:pt x="1589644" y="61770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コンテンツ プレースホルダー 2"/>
            <p:cNvSpPr txBox="1">
              <a:spLocks/>
            </p:cNvSpPr>
            <p:nvPr/>
          </p:nvSpPr>
          <p:spPr>
            <a:xfrm>
              <a:off x="6705309" y="2898104"/>
              <a:ext cx="42224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コンテンツ プレースホルダー 2"/>
            <p:cNvSpPr txBox="1">
              <a:spLocks/>
            </p:cNvSpPr>
            <p:nvPr/>
          </p:nvSpPr>
          <p:spPr>
            <a:xfrm>
              <a:off x="6612711" y="1962239"/>
              <a:ext cx="906627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コンテンツ プレースホルダー 2"/>
            <p:cNvSpPr txBox="1">
              <a:spLocks/>
            </p:cNvSpPr>
            <p:nvPr/>
          </p:nvSpPr>
          <p:spPr>
            <a:xfrm>
              <a:off x="8629153" y="2691528"/>
              <a:ext cx="394511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1548976" y="4293713"/>
            <a:ext cx="2663740" cy="1755468"/>
            <a:chOff x="1548976" y="4293713"/>
            <a:chExt cx="2663740" cy="1755468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1548976" y="4661184"/>
              <a:ext cx="2158968" cy="976729"/>
              <a:chOff x="2123421" y="2921727"/>
              <a:chExt cx="4320000" cy="1953458"/>
            </a:xfrm>
          </p:grpSpPr>
          <p:cxnSp>
            <p:nvCxnSpPr>
              <p:cNvPr id="43" name="直線矢印コネクタ 42"/>
              <p:cNvCxnSpPr/>
              <p:nvPr/>
            </p:nvCxnSpPr>
            <p:spPr>
              <a:xfrm>
                <a:off x="2123421" y="4875185"/>
                <a:ext cx="432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矢印コネクタ 43"/>
              <p:cNvCxnSpPr/>
              <p:nvPr/>
            </p:nvCxnSpPr>
            <p:spPr>
              <a:xfrm flipV="1">
                <a:off x="4423376" y="2921727"/>
                <a:ext cx="0" cy="1944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コンテンツ プレースホルダー 2"/>
            <p:cNvSpPr txBox="1">
              <a:spLocks/>
            </p:cNvSpPr>
            <p:nvPr/>
          </p:nvSpPr>
          <p:spPr>
            <a:xfrm>
              <a:off x="2516701" y="5675621"/>
              <a:ext cx="42224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コンテンツ プレースホルダー 2"/>
            <p:cNvSpPr txBox="1">
              <a:spLocks/>
            </p:cNvSpPr>
            <p:nvPr/>
          </p:nvSpPr>
          <p:spPr>
            <a:xfrm>
              <a:off x="2300182" y="4293713"/>
              <a:ext cx="906627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コンテンツ プレースホルダー 2"/>
            <p:cNvSpPr txBox="1">
              <a:spLocks/>
            </p:cNvSpPr>
            <p:nvPr/>
          </p:nvSpPr>
          <p:spPr>
            <a:xfrm>
              <a:off x="3818205" y="5390291"/>
              <a:ext cx="394511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フリーフォーム 91"/>
            <p:cNvSpPr/>
            <p:nvPr/>
          </p:nvSpPr>
          <p:spPr>
            <a:xfrm>
              <a:off x="1978262" y="4889216"/>
              <a:ext cx="1450412" cy="757616"/>
            </a:xfrm>
            <a:custGeom>
              <a:avLst/>
              <a:gdLst>
                <a:gd name="connsiteX0" fmla="*/ 0 w 1596788"/>
                <a:gd name="connsiteY0" fmla="*/ 600502 h 614150"/>
                <a:gd name="connsiteX1" fmla="*/ 682388 w 1596788"/>
                <a:gd name="connsiteY1" fmla="*/ 0 h 614150"/>
                <a:gd name="connsiteX2" fmla="*/ 846161 w 1596788"/>
                <a:gd name="connsiteY2" fmla="*/ 272956 h 614150"/>
                <a:gd name="connsiteX3" fmla="*/ 1296537 w 1596788"/>
                <a:gd name="connsiteY3" fmla="*/ 177421 h 614150"/>
                <a:gd name="connsiteX4" fmla="*/ 1419367 w 1596788"/>
                <a:gd name="connsiteY4" fmla="*/ 600502 h 614150"/>
                <a:gd name="connsiteX5" fmla="*/ 1596788 w 1596788"/>
                <a:gd name="connsiteY5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00502 h 614150"/>
                <a:gd name="connsiteX1" fmla="*/ 300251 w 1596788"/>
                <a:gd name="connsiteY1" fmla="*/ 477672 h 614150"/>
                <a:gd name="connsiteX2" fmla="*/ 682388 w 1596788"/>
                <a:gd name="connsiteY2" fmla="*/ 0 h 614150"/>
                <a:gd name="connsiteX3" fmla="*/ 846161 w 1596788"/>
                <a:gd name="connsiteY3" fmla="*/ 272956 h 614150"/>
                <a:gd name="connsiteX4" fmla="*/ 1296537 w 1596788"/>
                <a:gd name="connsiteY4" fmla="*/ 177421 h 614150"/>
                <a:gd name="connsiteX5" fmla="*/ 1419367 w 1596788"/>
                <a:gd name="connsiteY5" fmla="*/ 600502 h 614150"/>
                <a:gd name="connsiteX6" fmla="*/ 1596788 w 1596788"/>
                <a:gd name="connsiteY6" fmla="*/ 614150 h 614150"/>
                <a:gd name="connsiteX0" fmla="*/ 0 w 1596788"/>
                <a:gd name="connsiteY0" fmla="*/ 637630 h 651278"/>
                <a:gd name="connsiteX1" fmla="*/ 300251 w 1596788"/>
                <a:gd name="connsiteY1" fmla="*/ 514800 h 651278"/>
                <a:gd name="connsiteX2" fmla="*/ 682388 w 1596788"/>
                <a:gd name="connsiteY2" fmla="*/ 37128 h 651278"/>
                <a:gd name="connsiteX3" fmla="*/ 846161 w 1596788"/>
                <a:gd name="connsiteY3" fmla="*/ 310084 h 651278"/>
                <a:gd name="connsiteX4" fmla="*/ 1296537 w 1596788"/>
                <a:gd name="connsiteY4" fmla="*/ 214549 h 651278"/>
                <a:gd name="connsiteX5" fmla="*/ 1419367 w 1596788"/>
                <a:gd name="connsiteY5" fmla="*/ 637630 h 651278"/>
                <a:gd name="connsiteX6" fmla="*/ 1596788 w 1596788"/>
                <a:gd name="connsiteY6" fmla="*/ 651278 h 651278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2919 h 616567"/>
                <a:gd name="connsiteX1" fmla="*/ 300251 w 1596788"/>
                <a:gd name="connsiteY1" fmla="*/ 480089 h 616567"/>
                <a:gd name="connsiteX2" fmla="*/ 682388 w 1596788"/>
                <a:gd name="connsiteY2" fmla="*/ 2417 h 616567"/>
                <a:gd name="connsiteX3" fmla="*/ 846161 w 1596788"/>
                <a:gd name="connsiteY3" fmla="*/ 275373 h 616567"/>
                <a:gd name="connsiteX4" fmla="*/ 1296537 w 1596788"/>
                <a:gd name="connsiteY4" fmla="*/ 179838 h 616567"/>
                <a:gd name="connsiteX5" fmla="*/ 1419367 w 1596788"/>
                <a:gd name="connsiteY5" fmla="*/ 602919 h 616567"/>
                <a:gd name="connsiteX6" fmla="*/ 1596788 w 1596788"/>
                <a:gd name="connsiteY6" fmla="*/ 616567 h 616567"/>
                <a:gd name="connsiteX0" fmla="*/ 0 w 1596788"/>
                <a:gd name="connsiteY0" fmla="*/ 605765 h 619413"/>
                <a:gd name="connsiteX1" fmla="*/ 300251 w 1596788"/>
                <a:gd name="connsiteY1" fmla="*/ 482935 h 619413"/>
                <a:gd name="connsiteX2" fmla="*/ 570469 w 1596788"/>
                <a:gd name="connsiteY2" fmla="*/ 2882 h 619413"/>
                <a:gd name="connsiteX3" fmla="*/ 846161 w 1596788"/>
                <a:gd name="connsiteY3" fmla="*/ 278219 h 619413"/>
                <a:gd name="connsiteX4" fmla="*/ 1296537 w 1596788"/>
                <a:gd name="connsiteY4" fmla="*/ 182684 h 619413"/>
                <a:gd name="connsiteX5" fmla="*/ 1419367 w 1596788"/>
                <a:gd name="connsiteY5" fmla="*/ 605765 h 619413"/>
                <a:gd name="connsiteX6" fmla="*/ 1596788 w 1596788"/>
                <a:gd name="connsiteY6" fmla="*/ 619413 h 619413"/>
                <a:gd name="connsiteX0" fmla="*/ 0 w 1596788"/>
                <a:gd name="connsiteY0" fmla="*/ 603336 h 616984"/>
                <a:gd name="connsiteX1" fmla="*/ 300251 w 1596788"/>
                <a:gd name="connsiteY1" fmla="*/ 480506 h 616984"/>
                <a:gd name="connsiteX2" fmla="*/ 570469 w 1596788"/>
                <a:gd name="connsiteY2" fmla="*/ 453 h 616984"/>
                <a:gd name="connsiteX3" fmla="*/ 846161 w 1596788"/>
                <a:gd name="connsiteY3" fmla="*/ 275790 h 616984"/>
                <a:gd name="connsiteX4" fmla="*/ 1296537 w 1596788"/>
                <a:gd name="connsiteY4" fmla="*/ 180255 h 616984"/>
                <a:gd name="connsiteX5" fmla="*/ 1419367 w 1596788"/>
                <a:gd name="connsiteY5" fmla="*/ 603336 h 616984"/>
                <a:gd name="connsiteX6" fmla="*/ 1596788 w 1596788"/>
                <a:gd name="connsiteY6" fmla="*/ 616984 h 616984"/>
                <a:gd name="connsiteX0" fmla="*/ 0 w 1596788"/>
                <a:gd name="connsiteY0" fmla="*/ 603333 h 639146"/>
                <a:gd name="connsiteX1" fmla="*/ 300251 w 1596788"/>
                <a:gd name="connsiteY1" fmla="*/ 480503 h 639146"/>
                <a:gd name="connsiteX2" fmla="*/ 570469 w 1596788"/>
                <a:gd name="connsiteY2" fmla="*/ 450 h 639146"/>
                <a:gd name="connsiteX3" fmla="*/ 846161 w 1596788"/>
                <a:gd name="connsiteY3" fmla="*/ 275787 h 639146"/>
                <a:gd name="connsiteX4" fmla="*/ 1153662 w 1596788"/>
                <a:gd name="connsiteY4" fmla="*/ 170727 h 639146"/>
                <a:gd name="connsiteX5" fmla="*/ 1419367 w 1596788"/>
                <a:gd name="connsiteY5" fmla="*/ 603333 h 639146"/>
                <a:gd name="connsiteX6" fmla="*/ 1596788 w 1596788"/>
                <a:gd name="connsiteY6" fmla="*/ 616981 h 639146"/>
                <a:gd name="connsiteX0" fmla="*/ 0 w 1596788"/>
                <a:gd name="connsiteY0" fmla="*/ 603333 h 616981"/>
                <a:gd name="connsiteX1" fmla="*/ 300251 w 1596788"/>
                <a:gd name="connsiteY1" fmla="*/ 480503 h 616981"/>
                <a:gd name="connsiteX2" fmla="*/ 570469 w 1596788"/>
                <a:gd name="connsiteY2" fmla="*/ 450 h 616981"/>
                <a:gd name="connsiteX3" fmla="*/ 846161 w 1596788"/>
                <a:gd name="connsiteY3" fmla="*/ 275787 h 616981"/>
                <a:gd name="connsiteX4" fmla="*/ 1153662 w 1596788"/>
                <a:gd name="connsiteY4" fmla="*/ 170727 h 616981"/>
                <a:gd name="connsiteX5" fmla="*/ 1426511 w 1596788"/>
                <a:gd name="connsiteY5" fmla="*/ 496176 h 616981"/>
                <a:gd name="connsiteX6" fmla="*/ 1596788 w 1596788"/>
                <a:gd name="connsiteY6" fmla="*/ 616981 h 616981"/>
                <a:gd name="connsiteX0" fmla="*/ 0 w 1596788"/>
                <a:gd name="connsiteY0" fmla="*/ 604056 h 617704"/>
                <a:gd name="connsiteX1" fmla="*/ 321682 w 1596788"/>
                <a:gd name="connsiteY1" fmla="*/ 402645 h 617704"/>
                <a:gd name="connsiteX2" fmla="*/ 570469 w 1596788"/>
                <a:gd name="connsiteY2" fmla="*/ 1173 h 617704"/>
                <a:gd name="connsiteX3" fmla="*/ 846161 w 1596788"/>
                <a:gd name="connsiteY3" fmla="*/ 276510 h 617704"/>
                <a:gd name="connsiteX4" fmla="*/ 1153662 w 1596788"/>
                <a:gd name="connsiteY4" fmla="*/ 171450 h 617704"/>
                <a:gd name="connsiteX5" fmla="*/ 1426511 w 1596788"/>
                <a:gd name="connsiteY5" fmla="*/ 496899 h 617704"/>
                <a:gd name="connsiteX6" fmla="*/ 1596788 w 1596788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  <a:gd name="connsiteX0" fmla="*/ 0 w 1589644"/>
                <a:gd name="connsiteY0" fmla="*/ 604056 h 617704"/>
                <a:gd name="connsiteX1" fmla="*/ 314538 w 1589644"/>
                <a:gd name="connsiteY1" fmla="*/ 402645 h 617704"/>
                <a:gd name="connsiteX2" fmla="*/ 563325 w 1589644"/>
                <a:gd name="connsiteY2" fmla="*/ 1173 h 617704"/>
                <a:gd name="connsiteX3" fmla="*/ 839017 w 1589644"/>
                <a:gd name="connsiteY3" fmla="*/ 276510 h 617704"/>
                <a:gd name="connsiteX4" fmla="*/ 1146518 w 1589644"/>
                <a:gd name="connsiteY4" fmla="*/ 171450 h 617704"/>
                <a:gd name="connsiteX5" fmla="*/ 1419367 w 1589644"/>
                <a:gd name="connsiteY5" fmla="*/ 496899 h 617704"/>
                <a:gd name="connsiteX6" fmla="*/ 1589644 w 1589644"/>
                <a:gd name="connsiteY6" fmla="*/ 617704 h 617704"/>
                <a:gd name="connsiteX0" fmla="*/ 0 w 1589644"/>
                <a:gd name="connsiteY0" fmla="*/ 616025 h 629673"/>
                <a:gd name="connsiteX1" fmla="*/ 314538 w 1589644"/>
                <a:gd name="connsiteY1" fmla="*/ 414614 h 629673"/>
                <a:gd name="connsiteX2" fmla="*/ 563325 w 1589644"/>
                <a:gd name="connsiteY2" fmla="*/ 13142 h 629673"/>
                <a:gd name="connsiteX3" fmla="*/ 796968 w 1589644"/>
                <a:gd name="connsiteY3" fmla="*/ 104992 h 629673"/>
                <a:gd name="connsiteX4" fmla="*/ 1146518 w 1589644"/>
                <a:gd name="connsiteY4" fmla="*/ 183419 h 629673"/>
                <a:gd name="connsiteX5" fmla="*/ 1419367 w 1589644"/>
                <a:gd name="connsiteY5" fmla="*/ 508868 h 629673"/>
                <a:gd name="connsiteX6" fmla="*/ 1589644 w 1589644"/>
                <a:gd name="connsiteY6" fmla="*/ 629673 h 629673"/>
                <a:gd name="connsiteX0" fmla="*/ 0 w 1589644"/>
                <a:gd name="connsiteY0" fmla="*/ 525426 h 539074"/>
                <a:gd name="connsiteX1" fmla="*/ 314538 w 1589644"/>
                <a:gd name="connsiteY1" fmla="*/ 324015 h 539074"/>
                <a:gd name="connsiteX2" fmla="*/ 647425 w 1589644"/>
                <a:gd name="connsiteY2" fmla="*/ 337086 h 539074"/>
                <a:gd name="connsiteX3" fmla="*/ 796968 w 1589644"/>
                <a:gd name="connsiteY3" fmla="*/ 14393 h 539074"/>
                <a:gd name="connsiteX4" fmla="*/ 1146518 w 1589644"/>
                <a:gd name="connsiteY4" fmla="*/ 92820 h 539074"/>
                <a:gd name="connsiteX5" fmla="*/ 1419367 w 1589644"/>
                <a:gd name="connsiteY5" fmla="*/ 418269 h 539074"/>
                <a:gd name="connsiteX6" fmla="*/ 1589644 w 1589644"/>
                <a:gd name="connsiteY6" fmla="*/ 539074 h 539074"/>
                <a:gd name="connsiteX0" fmla="*/ 0 w 1589644"/>
                <a:gd name="connsiteY0" fmla="*/ 511034 h 524682"/>
                <a:gd name="connsiteX1" fmla="*/ 314538 w 1589644"/>
                <a:gd name="connsiteY1" fmla="*/ 309623 h 524682"/>
                <a:gd name="connsiteX2" fmla="*/ 647425 w 1589644"/>
                <a:gd name="connsiteY2" fmla="*/ 322694 h 524682"/>
                <a:gd name="connsiteX3" fmla="*/ 796968 w 1589644"/>
                <a:gd name="connsiteY3" fmla="*/ 1 h 524682"/>
                <a:gd name="connsiteX4" fmla="*/ 1090452 w 1589644"/>
                <a:gd name="connsiteY4" fmla="*/ 323076 h 524682"/>
                <a:gd name="connsiteX5" fmla="*/ 1419367 w 1589644"/>
                <a:gd name="connsiteY5" fmla="*/ 403877 h 524682"/>
                <a:gd name="connsiteX6" fmla="*/ 1589644 w 1589644"/>
                <a:gd name="connsiteY6" fmla="*/ 524682 h 524682"/>
                <a:gd name="connsiteX0" fmla="*/ 0 w 1589644"/>
                <a:gd name="connsiteY0" fmla="*/ 511034 h 524682"/>
                <a:gd name="connsiteX1" fmla="*/ 314538 w 1589644"/>
                <a:gd name="connsiteY1" fmla="*/ 309623 h 524682"/>
                <a:gd name="connsiteX2" fmla="*/ 647425 w 1589644"/>
                <a:gd name="connsiteY2" fmla="*/ 322694 h 524682"/>
                <a:gd name="connsiteX3" fmla="*/ 796968 w 1589644"/>
                <a:gd name="connsiteY3" fmla="*/ 1 h 524682"/>
                <a:gd name="connsiteX4" fmla="*/ 1090452 w 1589644"/>
                <a:gd name="connsiteY4" fmla="*/ 323076 h 524682"/>
                <a:gd name="connsiteX5" fmla="*/ 1363301 w 1589644"/>
                <a:gd name="connsiteY5" fmla="*/ 315532 h 524682"/>
                <a:gd name="connsiteX6" fmla="*/ 1589644 w 1589644"/>
                <a:gd name="connsiteY6" fmla="*/ 524682 h 524682"/>
                <a:gd name="connsiteX0" fmla="*/ 0 w 1589644"/>
                <a:gd name="connsiteY0" fmla="*/ 511034 h 524682"/>
                <a:gd name="connsiteX1" fmla="*/ 246061 w 1589644"/>
                <a:gd name="connsiteY1" fmla="*/ 307252 h 524682"/>
                <a:gd name="connsiteX2" fmla="*/ 647425 w 1589644"/>
                <a:gd name="connsiteY2" fmla="*/ 322694 h 524682"/>
                <a:gd name="connsiteX3" fmla="*/ 796968 w 1589644"/>
                <a:gd name="connsiteY3" fmla="*/ 1 h 524682"/>
                <a:gd name="connsiteX4" fmla="*/ 1090452 w 1589644"/>
                <a:gd name="connsiteY4" fmla="*/ 323076 h 524682"/>
                <a:gd name="connsiteX5" fmla="*/ 1363301 w 1589644"/>
                <a:gd name="connsiteY5" fmla="*/ 315532 h 524682"/>
                <a:gd name="connsiteX6" fmla="*/ 1589644 w 1589644"/>
                <a:gd name="connsiteY6" fmla="*/ 524682 h 524682"/>
                <a:gd name="connsiteX0" fmla="*/ 0 w 1589644"/>
                <a:gd name="connsiteY0" fmla="*/ 511034 h 524682"/>
                <a:gd name="connsiteX1" fmla="*/ 246061 w 1589644"/>
                <a:gd name="connsiteY1" fmla="*/ 307252 h 524682"/>
                <a:gd name="connsiteX2" fmla="*/ 571611 w 1589644"/>
                <a:gd name="connsiteY2" fmla="*/ 325066 h 524682"/>
                <a:gd name="connsiteX3" fmla="*/ 796968 w 1589644"/>
                <a:gd name="connsiteY3" fmla="*/ 1 h 524682"/>
                <a:gd name="connsiteX4" fmla="*/ 1090452 w 1589644"/>
                <a:gd name="connsiteY4" fmla="*/ 323076 h 524682"/>
                <a:gd name="connsiteX5" fmla="*/ 1363301 w 1589644"/>
                <a:gd name="connsiteY5" fmla="*/ 315532 h 524682"/>
                <a:gd name="connsiteX6" fmla="*/ 1589644 w 1589644"/>
                <a:gd name="connsiteY6" fmla="*/ 524682 h 524682"/>
                <a:gd name="connsiteX0" fmla="*/ 0 w 1589644"/>
                <a:gd name="connsiteY0" fmla="*/ 511034 h 524682"/>
                <a:gd name="connsiteX1" fmla="*/ 246061 w 1589644"/>
                <a:gd name="connsiteY1" fmla="*/ 307252 h 524682"/>
                <a:gd name="connsiteX2" fmla="*/ 571611 w 1589644"/>
                <a:gd name="connsiteY2" fmla="*/ 325066 h 524682"/>
                <a:gd name="connsiteX3" fmla="*/ 796968 w 1589644"/>
                <a:gd name="connsiteY3" fmla="*/ 1 h 524682"/>
                <a:gd name="connsiteX4" fmla="*/ 1053769 w 1589644"/>
                <a:gd name="connsiteY4" fmla="*/ 324262 h 524682"/>
                <a:gd name="connsiteX5" fmla="*/ 1363301 w 1589644"/>
                <a:gd name="connsiteY5" fmla="*/ 315532 h 524682"/>
                <a:gd name="connsiteX6" fmla="*/ 1589644 w 1589644"/>
                <a:gd name="connsiteY6" fmla="*/ 524682 h 524682"/>
                <a:gd name="connsiteX0" fmla="*/ 0 w 1550514"/>
                <a:gd name="connsiteY0" fmla="*/ 508663 h 524682"/>
                <a:gd name="connsiteX1" fmla="*/ 206931 w 1550514"/>
                <a:gd name="connsiteY1" fmla="*/ 307252 h 524682"/>
                <a:gd name="connsiteX2" fmla="*/ 532481 w 1550514"/>
                <a:gd name="connsiteY2" fmla="*/ 325066 h 524682"/>
                <a:gd name="connsiteX3" fmla="*/ 757838 w 1550514"/>
                <a:gd name="connsiteY3" fmla="*/ 1 h 524682"/>
                <a:gd name="connsiteX4" fmla="*/ 1014639 w 1550514"/>
                <a:gd name="connsiteY4" fmla="*/ 324262 h 524682"/>
                <a:gd name="connsiteX5" fmla="*/ 1324171 w 1550514"/>
                <a:gd name="connsiteY5" fmla="*/ 315532 h 524682"/>
                <a:gd name="connsiteX6" fmla="*/ 1550514 w 1550514"/>
                <a:gd name="connsiteY6" fmla="*/ 524682 h 524682"/>
                <a:gd name="connsiteX0" fmla="*/ 0 w 1550514"/>
                <a:gd name="connsiteY0" fmla="*/ 508663 h 524682"/>
                <a:gd name="connsiteX1" fmla="*/ 206931 w 1550514"/>
                <a:gd name="connsiteY1" fmla="*/ 307252 h 524682"/>
                <a:gd name="connsiteX2" fmla="*/ 532481 w 1550514"/>
                <a:gd name="connsiteY2" fmla="*/ 325066 h 524682"/>
                <a:gd name="connsiteX3" fmla="*/ 757838 w 1550514"/>
                <a:gd name="connsiteY3" fmla="*/ 1 h 524682"/>
                <a:gd name="connsiteX4" fmla="*/ 1014639 w 1550514"/>
                <a:gd name="connsiteY4" fmla="*/ 324262 h 524682"/>
                <a:gd name="connsiteX5" fmla="*/ 1324171 w 1550514"/>
                <a:gd name="connsiteY5" fmla="*/ 315532 h 524682"/>
                <a:gd name="connsiteX6" fmla="*/ 1550514 w 1550514"/>
                <a:gd name="connsiteY6" fmla="*/ 524682 h 524682"/>
                <a:gd name="connsiteX0" fmla="*/ 0 w 1550514"/>
                <a:gd name="connsiteY0" fmla="*/ 508663 h 524682"/>
                <a:gd name="connsiteX1" fmla="*/ 206931 w 1550514"/>
                <a:gd name="connsiteY1" fmla="*/ 307252 h 524682"/>
                <a:gd name="connsiteX2" fmla="*/ 532481 w 1550514"/>
                <a:gd name="connsiteY2" fmla="*/ 325066 h 524682"/>
                <a:gd name="connsiteX3" fmla="*/ 757838 w 1550514"/>
                <a:gd name="connsiteY3" fmla="*/ 1 h 524682"/>
                <a:gd name="connsiteX4" fmla="*/ 1014639 w 1550514"/>
                <a:gd name="connsiteY4" fmla="*/ 324262 h 524682"/>
                <a:gd name="connsiteX5" fmla="*/ 1324171 w 1550514"/>
                <a:gd name="connsiteY5" fmla="*/ 315532 h 524682"/>
                <a:gd name="connsiteX6" fmla="*/ 1550514 w 1550514"/>
                <a:gd name="connsiteY6" fmla="*/ 524682 h 524682"/>
                <a:gd name="connsiteX0" fmla="*/ 0 w 1550514"/>
                <a:gd name="connsiteY0" fmla="*/ 508663 h 524682"/>
                <a:gd name="connsiteX1" fmla="*/ 206931 w 1550514"/>
                <a:gd name="connsiteY1" fmla="*/ 307252 h 524682"/>
                <a:gd name="connsiteX2" fmla="*/ 532481 w 1550514"/>
                <a:gd name="connsiteY2" fmla="*/ 325066 h 524682"/>
                <a:gd name="connsiteX3" fmla="*/ 757838 w 1550514"/>
                <a:gd name="connsiteY3" fmla="*/ 1 h 524682"/>
                <a:gd name="connsiteX4" fmla="*/ 1014639 w 1550514"/>
                <a:gd name="connsiteY4" fmla="*/ 324262 h 524682"/>
                <a:gd name="connsiteX5" fmla="*/ 1324171 w 1550514"/>
                <a:gd name="connsiteY5" fmla="*/ 315532 h 524682"/>
                <a:gd name="connsiteX6" fmla="*/ 1550514 w 1550514"/>
                <a:gd name="connsiteY6" fmla="*/ 524682 h 524682"/>
                <a:gd name="connsiteX0" fmla="*/ 0 w 1550514"/>
                <a:gd name="connsiteY0" fmla="*/ 503920 h 519939"/>
                <a:gd name="connsiteX1" fmla="*/ 206931 w 1550514"/>
                <a:gd name="connsiteY1" fmla="*/ 302509 h 519939"/>
                <a:gd name="connsiteX2" fmla="*/ 532481 w 1550514"/>
                <a:gd name="connsiteY2" fmla="*/ 320323 h 519939"/>
                <a:gd name="connsiteX3" fmla="*/ 718709 w 1550514"/>
                <a:gd name="connsiteY3" fmla="*/ 1 h 519939"/>
                <a:gd name="connsiteX4" fmla="*/ 1014639 w 1550514"/>
                <a:gd name="connsiteY4" fmla="*/ 319519 h 519939"/>
                <a:gd name="connsiteX5" fmla="*/ 1324171 w 1550514"/>
                <a:gd name="connsiteY5" fmla="*/ 310789 h 519939"/>
                <a:gd name="connsiteX6" fmla="*/ 1550514 w 1550514"/>
                <a:gd name="connsiteY6" fmla="*/ 519939 h 519939"/>
                <a:gd name="connsiteX0" fmla="*/ 0 w 1584753"/>
                <a:gd name="connsiteY0" fmla="*/ 501549 h 519939"/>
                <a:gd name="connsiteX1" fmla="*/ 241170 w 1584753"/>
                <a:gd name="connsiteY1" fmla="*/ 302509 h 519939"/>
                <a:gd name="connsiteX2" fmla="*/ 566720 w 1584753"/>
                <a:gd name="connsiteY2" fmla="*/ 320323 h 519939"/>
                <a:gd name="connsiteX3" fmla="*/ 752948 w 1584753"/>
                <a:gd name="connsiteY3" fmla="*/ 1 h 519939"/>
                <a:gd name="connsiteX4" fmla="*/ 1048878 w 1584753"/>
                <a:gd name="connsiteY4" fmla="*/ 319519 h 519939"/>
                <a:gd name="connsiteX5" fmla="*/ 1358410 w 1584753"/>
                <a:gd name="connsiteY5" fmla="*/ 310789 h 519939"/>
                <a:gd name="connsiteX6" fmla="*/ 1584753 w 1584753"/>
                <a:gd name="connsiteY6" fmla="*/ 519939 h 519939"/>
                <a:gd name="connsiteX0" fmla="*/ 0 w 1584753"/>
                <a:gd name="connsiteY0" fmla="*/ 496806 h 515196"/>
                <a:gd name="connsiteX1" fmla="*/ 241170 w 1584753"/>
                <a:gd name="connsiteY1" fmla="*/ 297766 h 515196"/>
                <a:gd name="connsiteX2" fmla="*/ 566720 w 1584753"/>
                <a:gd name="connsiteY2" fmla="*/ 315580 h 515196"/>
                <a:gd name="connsiteX3" fmla="*/ 783966 w 1584753"/>
                <a:gd name="connsiteY3" fmla="*/ 1 h 515196"/>
                <a:gd name="connsiteX4" fmla="*/ 1048878 w 1584753"/>
                <a:gd name="connsiteY4" fmla="*/ 314776 h 515196"/>
                <a:gd name="connsiteX5" fmla="*/ 1358410 w 1584753"/>
                <a:gd name="connsiteY5" fmla="*/ 306046 h 515196"/>
                <a:gd name="connsiteX6" fmla="*/ 1584753 w 1584753"/>
                <a:gd name="connsiteY6" fmla="*/ 515196 h 515196"/>
                <a:gd name="connsiteX0" fmla="*/ 0 w 1584753"/>
                <a:gd name="connsiteY0" fmla="*/ 496806 h 515196"/>
                <a:gd name="connsiteX1" fmla="*/ 241170 w 1584753"/>
                <a:gd name="connsiteY1" fmla="*/ 297766 h 515196"/>
                <a:gd name="connsiteX2" fmla="*/ 566720 w 1584753"/>
                <a:gd name="connsiteY2" fmla="*/ 315580 h 515196"/>
                <a:gd name="connsiteX3" fmla="*/ 783966 w 1584753"/>
                <a:gd name="connsiteY3" fmla="*/ 1 h 515196"/>
                <a:gd name="connsiteX4" fmla="*/ 1048878 w 1584753"/>
                <a:gd name="connsiteY4" fmla="*/ 314776 h 515196"/>
                <a:gd name="connsiteX5" fmla="*/ 1399767 w 1584753"/>
                <a:gd name="connsiteY5" fmla="*/ 284703 h 515196"/>
                <a:gd name="connsiteX6" fmla="*/ 1584753 w 1584753"/>
                <a:gd name="connsiteY6" fmla="*/ 515196 h 515196"/>
                <a:gd name="connsiteX0" fmla="*/ 0 w 1584753"/>
                <a:gd name="connsiteY0" fmla="*/ 496806 h 515196"/>
                <a:gd name="connsiteX1" fmla="*/ 189473 w 1584753"/>
                <a:gd name="connsiteY1" fmla="*/ 283537 h 515196"/>
                <a:gd name="connsiteX2" fmla="*/ 566720 w 1584753"/>
                <a:gd name="connsiteY2" fmla="*/ 315580 h 515196"/>
                <a:gd name="connsiteX3" fmla="*/ 783966 w 1584753"/>
                <a:gd name="connsiteY3" fmla="*/ 1 h 515196"/>
                <a:gd name="connsiteX4" fmla="*/ 1048878 w 1584753"/>
                <a:gd name="connsiteY4" fmla="*/ 314776 h 515196"/>
                <a:gd name="connsiteX5" fmla="*/ 1399767 w 1584753"/>
                <a:gd name="connsiteY5" fmla="*/ 284703 h 515196"/>
                <a:gd name="connsiteX6" fmla="*/ 1584753 w 1584753"/>
                <a:gd name="connsiteY6" fmla="*/ 515196 h 515196"/>
                <a:gd name="connsiteX0" fmla="*/ 0 w 1584753"/>
                <a:gd name="connsiteY0" fmla="*/ 496806 h 515196"/>
                <a:gd name="connsiteX1" fmla="*/ 184303 w 1584753"/>
                <a:gd name="connsiteY1" fmla="*/ 281166 h 515196"/>
                <a:gd name="connsiteX2" fmla="*/ 566720 w 1584753"/>
                <a:gd name="connsiteY2" fmla="*/ 315580 h 515196"/>
                <a:gd name="connsiteX3" fmla="*/ 783966 w 1584753"/>
                <a:gd name="connsiteY3" fmla="*/ 1 h 515196"/>
                <a:gd name="connsiteX4" fmla="*/ 1048878 w 1584753"/>
                <a:gd name="connsiteY4" fmla="*/ 314776 h 515196"/>
                <a:gd name="connsiteX5" fmla="*/ 1399767 w 1584753"/>
                <a:gd name="connsiteY5" fmla="*/ 284703 h 515196"/>
                <a:gd name="connsiteX6" fmla="*/ 1584753 w 1584753"/>
                <a:gd name="connsiteY6" fmla="*/ 515196 h 515196"/>
                <a:gd name="connsiteX0" fmla="*/ 0 w 1574414"/>
                <a:gd name="connsiteY0" fmla="*/ 496806 h 512824"/>
                <a:gd name="connsiteX1" fmla="*/ 184303 w 1574414"/>
                <a:gd name="connsiteY1" fmla="*/ 281166 h 512824"/>
                <a:gd name="connsiteX2" fmla="*/ 566720 w 1574414"/>
                <a:gd name="connsiteY2" fmla="*/ 315580 h 512824"/>
                <a:gd name="connsiteX3" fmla="*/ 783966 w 1574414"/>
                <a:gd name="connsiteY3" fmla="*/ 1 h 512824"/>
                <a:gd name="connsiteX4" fmla="*/ 1048878 w 1574414"/>
                <a:gd name="connsiteY4" fmla="*/ 314776 h 512824"/>
                <a:gd name="connsiteX5" fmla="*/ 1399767 w 1574414"/>
                <a:gd name="connsiteY5" fmla="*/ 284703 h 512824"/>
                <a:gd name="connsiteX6" fmla="*/ 1574414 w 1574414"/>
                <a:gd name="connsiteY6" fmla="*/ 512824 h 512824"/>
                <a:gd name="connsiteX0" fmla="*/ 0 w 1574414"/>
                <a:gd name="connsiteY0" fmla="*/ 496806 h 512824"/>
                <a:gd name="connsiteX1" fmla="*/ 184303 w 1574414"/>
                <a:gd name="connsiteY1" fmla="*/ 281166 h 512824"/>
                <a:gd name="connsiteX2" fmla="*/ 566720 w 1574414"/>
                <a:gd name="connsiteY2" fmla="*/ 315580 h 512824"/>
                <a:gd name="connsiteX3" fmla="*/ 783966 w 1574414"/>
                <a:gd name="connsiteY3" fmla="*/ 1 h 512824"/>
                <a:gd name="connsiteX4" fmla="*/ 1048878 w 1574414"/>
                <a:gd name="connsiteY4" fmla="*/ 314776 h 512824"/>
                <a:gd name="connsiteX5" fmla="*/ 1399767 w 1574414"/>
                <a:gd name="connsiteY5" fmla="*/ 284703 h 512824"/>
                <a:gd name="connsiteX6" fmla="*/ 1574414 w 1574414"/>
                <a:gd name="connsiteY6" fmla="*/ 512824 h 512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74414" h="512824">
                  <a:moveTo>
                    <a:pt x="0" y="496806"/>
                  </a:moveTo>
                  <a:cubicBezTo>
                    <a:pt x="52515" y="440939"/>
                    <a:pt x="89850" y="311370"/>
                    <a:pt x="184303" y="281166"/>
                  </a:cubicBezTo>
                  <a:cubicBezTo>
                    <a:pt x="278756" y="250962"/>
                    <a:pt x="466776" y="362441"/>
                    <a:pt x="566720" y="315580"/>
                  </a:cubicBezTo>
                  <a:cubicBezTo>
                    <a:pt x="666664" y="268719"/>
                    <a:pt x="703606" y="135"/>
                    <a:pt x="783966" y="1"/>
                  </a:cubicBezTo>
                  <a:cubicBezTo>
                    <a:pt x="864326" y="-133"/>
                    <a:pt x="946245" y="267326"/>
                    <a:pt x="1048878" y="314776"/>
                  </a:cubicBezTo>
                  <a:cubicBezTo>
                    <a:pt x="1151511" y="362226"/>
                    <a:pt x="1312178" y="251695"/>
                    <a:pt x="1399767" y="284703"/>
                  </a:cubicBezTo>
                  <a:cubicBezTo>
                    <a:pt x="1487356" y="317711"/>
                    <a:pt x="1543290" y="476261"/>
                    <a:pt x="1574414" y="51282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633883" y="4352752"/>
            <a:ext cx="2737570" cy="1641428"/>
            <a:chOff x="5633883" y="4352752"/>
            <a:chExt cx="2737570" cy="1641428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5663924" y="4352752"/>
              <a:ext cx="2625641" cy="1470138"/>
              <a:chOff x="5663924" y="4352752"/>
              <a:chExt cx="2625641" cy="1470138"/>
            </a:xfrm>
          </p:grpSpPr>
          <p:grpSp>
            <p:nvGrpSpPr>
              <p:cNvPr id="102" name="グループ化 101"/>
              <p:cNvGrpSpPr/>
              <p:nvPr/>
            </p:nvGrpSpPr>
            <p:grpSpPr>
              <a:xfrm>
                <a:off x="5663924" y="4720223"/>
                <a:ext cx="2158968" cy="976729"/>
                <a:chOff x="2199654" y="2921727"/>
                <a:chExt cx="4320000" cy="1953458"/>
              </a:xfrm>
            </p:grpSpPr>
            <p:cxnSp>
              <p:nvCxnSpPr>
                <p:cNvPr id="103" name="直線矢印コネクタ 102"/>
                <p:cNvCxnSpPr/>
                <p:nvPr/>
              </p:nvCxnSpPr>
              <p:spPr>
                <a:xfrm>
                  <a:off x="2199654" y="4875185"/>
                  <a:ext cx="432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矢印コネクタ 103"/>
                <p:cNvCxnSpPr/>
                <p:nvPr/>
              </p:nvCxnSpPr>
              <p:spPr>
                <a:xfrm flipV="1">
                  <a:off x="4423376" y="2921727"/>
                  <a:ext cx="0" cy="19440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5" name="コンテンツ プレースホルダー 2"/>
              <p:cNvSpPr txBox="1">
                <a:spLocks/>
              </p:cNvSpPr>
              <p:nvPr/>
            </p:nvSpPr>
            <p:spPr>
              <a:xfrm>
                <a:off x="6377031" y="4352752"/>
                <a:ext cx="906627" cy="3735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6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" name="コンテンツ プレースホルダー 2"/>
              <p:cNvSpPr txBox="1">
                <a:spLocks/>
              </p:cNvSpPr>
              <p:nvPr/>
            </p:nvSpPr>
            <p:spPr>
              <a:xfrm>
                <a:off x="7895054" y="5449330"/>
                <a:ext cx="394511" cy="3735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260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8" name="直線コネクタ 107"/>
              <p:cNvCxnSpPr/>
              <p:nvPr/>
            </p:nvCxnSpPr>
            <p:spPr>
              <a:xfrm flipH="1">
                <a:off x="6951403" y="5081813"/>
                <a:ext cx="0" cy="612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コネクタ 108"/>
              <p:cNvCxnSpPr/>
              <p:nvPr/>
            </p:nvCxnSpPr>
            <p:spPr>
              <a:xfrm flipH="1">
                <a:off x="6775775" y="4938732"/>
                <a:ext cx="2078" cy="757615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コネクタ 109"/>
              <p:cNvCxnSpPr/>
              <p:nvPr/>
            </p:nvCxnSpPr>
            <p:spPr>
              <a:xfrm flipH="1">
                <a:off x="7125579" y="5373118"/>
                <a:ext cx="0" cy="324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/>
              <p:cNvCxnSpPr/>
              <p:nvPr/>
            </p:nvCxnSpPr>
            <p:spPr>
              <a:xfrm flipH="1">
                <a:off x="7303688" y="5443146"/>
                <a:ext cx="0" cy="252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/>
              <p:cNvCxnSpPr/>
              <p:nvPr/>
            </p:nvCxnSpPr>
            <p:spPr>
              <a:xfrm flipH="1">
                <a:off x="7481377" y="5408952"/>
                <a:ext cx="0" cy="288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/>
              <p:cNvCxnSpPr/>
              <p:nvPr/>
            </p:nvCxnSpPr>
            <p:spPr>
              <a:xfrm flipH="1">
                <a:off x="7662212" y="5372997"/>
                <a:ext cx="0" cy="324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/>
              <p:nvPr/>
            </p:nvCxnSpPr>
            <p:spPr>
              <a:xfrm flipH="1">
                <a:off x="6590855" y="5084347"/>
                <a:ext cx="0" cy="612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 flipH="1">
                <a:off x="6409794" y="5371146"/>
                <a:ext cx="0" cy="324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/>
              <p:nvPr/>
            </p:nvCxnSpPr>
            <p:spPr>
              <a:xfrm flipH="1">
                <a:off x="6226160" y="5446309"/>
                <a:ext cx="0" cy="252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 flipH="1">
                <a:off x="6048561" y="5406861"/>
                <a:ext cx="0" cy="288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コネクタ 117"/>
              <p:cNvCxnSpPr/>
              <p:nvPr/>
            </p:nvCxnSpPr>
            <p:spPr>
              <a:xfrm flipH="1">
                <a:off x="5867934" y="5371729"/>
                <a:ext cx="0" cy="324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コンテンツ プレースホルダー 2"/>
            <p:cNvSpPr txBox="1">
              <a:spLocks/>
            </p:cNvSpPr>
            <p:nvPr/>
          </p:nvSpPr>
          <p:spPr>
            <a:xfrm>
              <a:off x="5633883" y="5620620"/>
              <a:ext cx="2737570" cy="3735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6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-5-4-3-2-1 0 1 2 3 4 5</a:t>
              </a:r>
              <a:endPara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0" name="コンテンツ プレースホルダー 2"/>
          <p:cNvSpPr txBox="1">
            <a:spLocks/>
          </p:cNvSpPr>
          <p:nvPr/>
        </p:nvSpPr>
        <p:spPr>
          <a:xfrm>
            <a:off x="6705309" y="3714127"/>
            <a:ext cx="2316771" cy="3502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複素フーリエ級数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コンテンツ プレースホルダー 2"/>
          <p:cNvSpPr txBox="1">
            <a:spLocks/>
          </p:cNvSpPr>
          <p:nvPr/>
        </p:nvSpPr>
        <p:spPr>
          <a:xfrm>
            <a:off x="982133" y="3524541"/>
            <a:ext cx="1645480" cy="3502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6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下矢印 46"/>
          <p:cNvSpPr/>
          <p:nvPr/>
        </p:nvSpPr>
        <p:spPr>
          <a:xfrm>
            <a:off x="2737580" y="3510137"/>
            <a:ext cx="240537" cy="539848"/>
          </a:xfrm>
          <a:prstGeom prst="downArrow">
            <a:avLst/>
          </a:prstGeom>
          <a:solidFill>
            <a:srgbClr val="00B0F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下矢印 121"/>
          <p:cNvSpPr/>
          <p:nvPr/>
        </p:nvSpPr>
        <p:spPr>
          <a:xfrm>
            <a:off x="6325218" y="3579177"/>
            <a:ext cx="240537" cy="539848"/>
          </a:xfrm>
          <a:prstGeom prst="downArrow">
            <a:avLst/>
          </a:prstGeom>
          <a:solidFill>
            <a:srgbClr val="7030A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26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7413" y="0"/>
            <a:ext cx="7704667" cy="1172533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式の導入（１）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1142938"/>
            <a:ext cx="2725811" cy="5379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周期信号の場合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4" name="オブジェクト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999559"/>
              </p:ext>
            </p:extLst>
          </p:nvPr>
        </p:nvGraphicFramePr>
        <p:xfrm>
          <a:off x="3937059" y="982639"/>
          <a:ext cx="4913194" cy="855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" name="数式" r:id="rId3" imgW="2603160" imgH="431640" progId="Equation.3">
                  <p:embed/>
                </p:oleObj>
              </mc:Choice>
              <mc:Fallback>
                <p:oleObj name="数式" r:id="rId3" imgW="2603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59" y="982639"/>
                        <a:ext cx="4913194" cy="855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982133" y="1914072"/>
            <a:ext cx="6537784" cy="53794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の範囲では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コンテンツ プレースホルダー 2"/>
          <p:cNvSpPr txBox="1">
            <a:spLocks/>
          </p:cNvSpPr>
          <p:nvPr/>
        </p:nvSpPr>
        <p:spPr>
          <a:xfrm>
            <a:off x="982133" y="2640813"/>
            <a:ext cx="2725811" cy="53794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周期信号でも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296246"/>
              </p:ext>
            </p:extLst>
          </p:nvPr>
        </p:nvGraphicFramePr>
        <p:xfrm>
          <a:off x="4008438" y="2528888"/>
          <a:ext cx="256540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8" name="数式" r:id="rId5" imgW="1358640" imgH="368280" progId="Equation.3">
                  <p:embed/>
                </p:oleObj>
              </mc:Choice>
              <mc:Fallback>
                <p:oleObj name="数式" r:id="rId5" imgW="13586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2528888"/>
                        <a:ext cx="2565400" cy="72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コンテンツ プレースホルダー 2"/>
          <p:cNvSpPr txBox="1">
            <a:spLocks/>
          </p:cNvSpPr>
          <p:nvPr/>
        </p:nvSpPr>
        <p:spPr>
          <a:xfrm>
            <a:off x="982133" y="3367554"/>
            <a:ext cx="6537784" cy="53794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2,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1" name="オブジェクト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486180"/>
              </p:ext>
            </p:extLst>
          </p:nvPr>
        </p:nvGraphicFramePr>
        <p:xfrm>
          <a:off x="6095817" y="3247352"/>
          <a:ext cx="2420937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" name="数式" r:id="rId7" imgW="1282680" imgH="368280" progId="Equation.3">
                  <p:embed/>
                </p:oleObj>
              </mc:Choice>
              <mc:Fallback>
                <p:oleObj name="数式" r:id="rId7" imgW="12826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817" y="3247352"/>
                        <a:ext cx="2420937" cy="72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円/楕円 4"/>
          <p:cNvSpPr/>
          <p:nvPr/>
        </p:nvSpPr>
        <p:spPr>
          <a:xfrm>
            <a:off x="6933063" y="3367554"/>
            <a:ext cx="300250" cy="15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6855910" y="2820123"/>
            <a:ext cx="900752" cy="466719"/>
          </a:xfrm>
          <a:prstGeom prst="wedgeRoundRectCallou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smtClean="0">
                <a:solidFill>
                  <a:srgbClr val="FF0000"/>
                </a:solidFill>
              </a:rPr>
              <a:t>注意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83" name="円/楕円 82"/>
          <p:cNvSpPr/>
          <p:nvPr/>
        </p:nvSpPr>
        <p:spPr>
          <a:xfrm>
            <a:off x="6953535" y="3735658"/>
            <a:ext cx="300250" cy="1535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角丸四角形吹き出し 83"/>
          <p:cNvSpPr/>
          <p:nvPr/>
        </p:nvSpPr>
        <p:spPr>
          <a:xfrm>
            <a:off x="6896854" y="4023970"/>
            <a:ext cx="900752" cy="466719"/>
          </a:xfrm>
          <a:prstGeom prst="wedgeRoundRectCallout">
            <a:avLst>
              <a:gd name="adj1" fmla="val -20834"/>
              <a:gd name="adj2" fmla="val -80785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smtClean="0">
                <a:solidFill>
                  <a:srgbClr val="FF0000"/>
                </a:solidFill>
              </a:rPr>
              <a:t>注意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93" name="コンテンツ プレースホルダー 2"/>
          <p:cNvSpPr txBox="1">
            <a:spLocks/>
          </p:cNvSpPr>
          <p:nvPr/>
        </p:nvSpPr>
        <p:spPr>
          <a:xfrm>
            <a:off x="774834" y="4403244"/>
            <a:ext cx="7441118" cy="53794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右辺は</a:t>
            </a:r>
            <a:r>
              <a:rPr lang="en-US" altLang="ja-JP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の関数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⇒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）を導入して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を表現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4" name="オブジェクト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24788"/>
              </p:ext>
            </p:extLst>
          </p:nvPr>
        </p:nvGraphicFramePr>
        <p:xfrm>
          <a:off x="1796110" y="4946584"/>
          <a:ext cx="2468563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0" name="数式" r:id="rId9" imgW="1307880" imgH="355320" progId="Equation.3">
                  <p:embed/>
                </p:oleObj>
              </mc:Choice>
              <mc:Fallback>
                <p:oleObj name="数式" r:id="rId9" imgW="13078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110" y="4946584"/>
                        <a:ext cx="2468563" cy="703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オブジェクト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584798"/>
              </p:ext>
            </p:extLst>
          </p:nvPr>
        </p:nvGraphicFramePr>
        <p:xfrm>
          <a:off x="5544232" y="4891549"/>
          <a:ext cx="1557338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1" name="数式" r:id="rId11" imgW="825480" imgH="368280" progId="Equation.3">
                  <p:embed/>
                </p:oleObj>
              </mc:Choice>
              <mc:Fallback>
                <p:oleObj name="数式" r:id="rId11" imgW="8254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4232" y="4891549"/>
                        <a:ext cx="1557338" cy="72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右矢印 6"/>
          <p:cNvSpPr/>
          <p:nvPr/>
        </p:nvSpPr>
        <p:spPr>
          <a:xfrm>
            <a:off x="4640239" y="5174378"/>
            <a:ext cx="545910" cy="297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647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7413" y="0"/>
            <a:ext cx="7704667" cy="1172533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/>
              <a:t>式</a:t>
            </a:r>
            <a:r>
              <a:rPr lang="ja-JP" altLang="en-US" sz="2800" smtClean="0"/>
              <a:t>の導入（２）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1142938"/>
            <a:ext cx="2725811" cy="5379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周期信号の式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コンテンツ プレースホルダー 2"/>
          <p:cNvSpPr txBox="1">
            <a:spLocks/>
          </p:cNvSpPr>
          <p:nvPr/>
        </p:nvSpPr>
        <p:spPr>
          <a:xfrm>
            <a:off x="872951" y="2736652"/>
            <a:ext cx="8149129" cy="53794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周期信号を非周期信号にする＝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を無限大にする。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を無限大にすると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πT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に近づく。したがって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108223"/>
              </p:ext>
            </p:extLst>
          </p:nvPr>
        </p:nvGraphicFramePr>
        <p:xfrm>
          <a:off x="4511675" y="982663"/>
          <a:ext cx="3763963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3" name="数式" r:id="rId3" imgW="1993680" imgH="431640" progId="Equation.3">
                  <p:embed/>
                </p:oleObj>
              </mc:Choice>
              <mc:Fallback>
                <p:oleObj name="数式" r:id="rId3" imgW="1993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982663"/>
                        <a:ext cx="3763963" cy="855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59516"/>
              </p:ext>
            </p:extLst>
          </p:nvPr>
        </p:nvGraphicFramePr>
        <p:xfrm>
          <a:off x="1727871" y="1780938"/>
          <a:ext cx="5202238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数式" r:id="rId5" imgW="2755800" imgH="431640" progId="Equation.3">
                  <p:embed/>
                </p:oleObj>
              </mc:Choice>
              <mc:Fallback>
                <p:oleObj name="数式" r:id="rId5" imgW="2755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871" y="1780938"/>
                        <a:ext cx="5202238" cy="855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104555"/>
              </p:ext>
            </p:extLst>
          </p:nvPr>
        </p:nvGraphicFramePr>
        <p:xfrm>
          <a:off x="975519" y="3983057"/>
          <a:ext cx="707231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数式" r:id="rId7" imgW="3746160" imgH="431640" progId="Equation.3">
                  <p:embed/>
                </p:oleObj>
              </mc:Choice>
              <mc:Fallback>
                <p:oleObj name="数式" r:id="rId7" imgW="3746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519" y="3983057"/>
                        <a:ext cx="7072312" cy="855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405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7413" y="0"/>
            <a:ext cx="7704667" cy="1172533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（３）フーリエ変換とスペクトル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用語（その１）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1142938"/>
            <a:ext cx="2446541" cy="5379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4" name="オブジェクト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26909"/>
              </p:ext>
            </p:extLst>
          </p:nvPr>
        </p:nvGraphicFramePr>
        <p:xfrm>
          <a:off x="3925888" y="1057275"/>
          <a:ext cx="36195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数式" r:id="rId3" imgW="1968480" imgH="355320" progId="Equation.3">
                  <p:embed/>
                </p:oleObj>
              </mc:Choice>
              <mc:Fallback>
                <p:oleObj name="数式" r:id="rId3" imgW="19684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1057275"/>
                        <a:ext cx="3619500" cy="79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982132" y="1920005"/>
            <a:ext cx="2446541" cy="5379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フーリエ逆変換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6" name="オブジェクト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144964"/>
              </p:ext>
            </p:extLst>
          </p:nvPr>
        </p:nvGraphicFramePr>
        <p:xfrm>
          <a:off x="3903663" y="1817688"/>
          <a:ext cx="4413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8" name="数式" r:id="rId5" imgW="2400120" imgH="368280" progId="Equation.3">
                  <p:embed/>
                </p:oleObj>
              </mc:Choice>
              <mc:Fallback>
                <p:oleObj name="数式" r:id="rId5" imgW="24001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3663" y="1817688"/>
                        <a:ext cx="4413250" cy="82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コンテンツ プレースホルダー 2"/>
          <p:cNvSpPr txBox="1">
            <a:spLocks/>
          </p:cNvSpPr>
          <p:nvPr/>
        </p:nvSpPr>
        <p:spPr>
          <a:xfrm>
            <a:off x="982131" y="2965797"/>
            <a:ext cx="7285570" cy="121041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）を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フーリエスペクトル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あるいは単に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コンテンツ プレースホルダー 2"/>
          <p:cNvSpPr txBox="1">
            <a:spLocks/>
          </p:cNvSpPr>
          <p:nvPr/>
        </p:nvSpPr>
        <p:spPr>
          <a:xfrm>
            <a:off x="847928" y="4289535"/>
            <a:ext cx="7285570" cy="134699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Kunstler Script" panose="030304020206070D0D06" pitchFamily="66" charset="0"/>
                <a:cs typeface="Times New Roman" panose="02020603050405020304" pitchFamily="18" charset="0"/>
              </a:rPr>
              <a:t>なお、</a:t>
            </a:r>
            <a:r>
              <a:rPr lang="en-US" altLang="ja-JP" sz="2000" smtClean="0">
                <a:latin typeface="Kunstler Script" panose="030304020206070D0D06" pitchFamily="66" charset="0"/>
                <a:cs typeface="Times New Roman" panose="02020603050405020304" pitchFamily="18" charset="0"/>
              </a:rPr>
              <a:t>F 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000" smtClean="0">
                <a:latin typeface="Kunstler Script" panose="030304020206070D0D06" pitchFamily="66" charset="0"/>
                <a:cs typeface="Times New Roman" panose="02020603050405020304" pitchFamily="18" charset="0"/>
              </a:rPr>
              <a:t>F   </a:t>
            </a:r>
            <a:r>
              <a:rPr lang="ja-JP" altLang="en-US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{X(ω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をテキストによっては，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200"/>
              </a:lnSpc>
              <a:spcBef>
                <a:spcPts val="600"/>
              </a:spcBef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F{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あるいは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F[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等と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20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表記することも多い。すべて同一であることに注意。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200"/>
              </a:lnSpc>
              <a:spcBef>
                <a:spcPts val="600"/>
              </a:spcBef>
              <a:buNone/>
            </a:pP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7413" y="0"/>
            <a:ext cx="7704667" cy="1172533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用語（その２）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1142938"/>
            <a:ext cx="2446541" cy="5379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フーリエ変換対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4" name="オブジェクト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380248"/>
              </p:ext>
            </p:extLst>
          </p:nvPr>
        </p:nvGraphicFramePr>
        <p:xfrm>
          <a:off x="3889375" y="1289308"/>
          <a:ext cx="14478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数式" r:id="rId3" imgW="787320" imgH="190440" progId="Equation.3">
                  <p:embed/>
                </p:oleObj>
              </mc:Choice>
              <mc:Fallback>
                <p:oleObj name="数式" r:id="rId3" imgW="7873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1289308"/>
                        <a:ext cx="1447800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982132" y="1920005"/>
            <a:ext cx="2446542" cy="5379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振幅スペクトル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072207"/>
              </p:ext>
            </p:extLst>
          </p:nvPr>
        </p:nvGraphicFramePr>
        <p:xfrm>
          <a:off x="3889375" y="3532294"/>
          <a:ext cx="224155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数式" r:id="rId5" imgW="1218960" imgH="228600" progId="Equation.3">
                  <p:embed/>
                </p:oleObj>
              </mc:Choice>
              <mc:Fallback>
                <p:oleObj name="数式" r:id="rId5" imgW="1218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3532294"/>
                        <a:ext cx="2241550" cy="512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3676636" y="1968090"/>
            <a:ext cx="4419627" cy="49585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角周波数による振幅変化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)|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982131" y="2702107"/>
            <a:ext cx="2446542" cy="5379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位相スペクトル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3676635" y="2750192"/>
            <a:ext cx="4419627" cy="49585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角周波数による位相変化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982131" y="3491629"/>
            <a:ext cx="2446542" cy="53794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の表現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925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1466" y="0"/>
            <a:ext cx="7704667" cy="66706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（４）フーリエ変換で成立する性質（その１）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51466" y="878617"/>
            <a:ext cx="7455443" cy="3964445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kumimoji="1"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線形性</a:t>
            </a:r>
            <a:endParaRPr lang="en-US" altLang="ja-JP" b="1" u="sng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ja-JP" altLang="en-US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時間シフト</a:t>
            </a:r>
            <a:endParaRPr lang="en-US" altLang="ja-JP" b="1" u="sng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周波数シフト</a:t>
            </a:r>
            <a:endParaRPr lang="en-US" altLang="ja-JP" b="1" u="sng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時間スケーリング</a:t>
            </a:r>
            <a:endParaRPr lang="en-US" altLang="ja-JP" b="1" u="sng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⑤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時間反転</a:t>
            </a:r>
            <a:endParaRPr lang="en-US" altLang="ja-JP" b="1" u="sng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117916"/>
              </p:ext>
            </p:extLst>
          </p:nvPr>
        </p:nvGraphicFramePr>
        <p:xfrm>
          <a:off x="4450556" y="937607"/>
          <a:ext cx="4165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数式" r:id="rId3" imgW="2070000" imgH="190440" progId="Equation.3">
                  <p:embed/>
                </p:oleObj>
              </mc:Choice>
              <mc:Fallback>
                <p:oleObj name="数式" r:id="rId3" imgW="2070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556" y="937607"/>
                        <a:ext cx="4165600" cy="430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598575"/>
              </p:ext>
            </p:extLst>
          </p:nvPr>
        </p:nvGraphicFramePr>
        <p:xfrm>
          <a:off x="4450556" y="1451035"/>
          <a:ext cx="30416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数式" r:id="rId5" imgW="1511280" imgH="228600" progId="Equation.3">
                  <p:embed/>
                </p:oleObj>
              </mc:Choice>
              <mc:Fallback>
                <p:oleObj name="数式" r:id="rId5" imgW="1511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556" y="1451035"/>
                        <a:ext cx="3041650" cy="515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25820"/>
              </p:ext>
            </p:extLst>
          </p:nvPr>
        </p:nvGraphicFramePr>
        <p:xfrm>
          <a:off x="4450556" y="1997742"/>
          <a:ext cx="3094038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数式" r:id="rId7" imgW="1536480" imgH="228600" progId="Equation.3">
                  <p:embed/>
                </p:oleObj>
              </mc:Choice>
              <mc:Fallback>
                <p:oleObj name="数式" r:id="rId7" imgW="1536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556" y="1997742"/>
                        <a:ext cx="3094038" cy="515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662200"/>
              </p:ext>
            </p:extLst>
          </p:nvPr>
        </p:nvGraphicFramePr>
        <p:xfrm>
          <a:off x="4450556" y="2402051"/>
          <a:ext cx="268446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7" name="数式" r:id="rId9" imgW="1333440" imgH="406080" progId="Equation.3">
                  <p:embed/>
                </p:oleObj>
              </mc:Choice>
              <mc:Fallback>
                <p:oleObj name="数式" r:id="rId9" imgW="13334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556" y="2402051"/>
                        <a:ext cx="2684462" cy="917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087801"/>
              </p:ext>
            </p:extLst>
          </p:nvPr>
        </p:nvGraphicFramePr>
        <p:xfrm>
          <a:off x="4450556" y="3273215"/>
          <a:ext cx="224948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8" name="数式" r:id="rId11" imgW="1117440" imgH="228600" progId="Equation.3">
                  <p:embed/>
                </p:oleObj>
              </mc:Choice>
              <mc:Fallback>
                <p:oleObj name="数式" r:id="rId11" imgW="1117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556" y="3273215"/>
                        <a:ext cx="2249488" cy="515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0814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1466" y="0"/>
            <a:ext cx="7704667" cy="66706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（４）フーリエ変換で成立する性質（その２）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3823" y="821414"/>
            <a:ext cx="7455443" cy="3964445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⑥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双対性</a:t>
            </a:r>
            <a:endParaRPr lang="en-US" altLang="ja-JP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スペクトルと同じ波形の信号をフーリエ変換すると信号波形を反転した形のスペクトルが得られる。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⑦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畳み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込み積分</a:t>
            </a:r>
            <a:endParaRPr lang="en-US" altLang="ja-JP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</a:t>
            </a: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領域</a:t>
            </a: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畳み込み積分</a:t>
            </a: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周波数領域</a:t>
            </a: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乗算</a:t>
            </a: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⑧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パーセバルの公式</a:t>
            </a:r>
            <a:endParaRPr lang="en-US" altLang="ja-JP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044857"/>
              </p:ext>
            </p:extLst>
          </p:nvPr>
        </p:nvGraphicFramePr>
        <p:xfrm>
          <a:off x="4089400" y="928688"/>
          <a:ext cx="2427288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数式" r:id="rId3" imgW="1206360" imgH="190440" progId="Equation.3">
                  <p:embed/>
                </p:oleObj>
              </mc:Choice>
              <mc:Fallback>
                <p:oleObj name="数式" r:id="rId3" imgW="12063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928688"/>
                        <a:ext cx="2427288" cy="430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731078"/>
              </p:ext>
            </p:extLst>
          </p:nvPr>
        </p:nvGraphicFramePr>
        <p:xfrm>
          <a:off x="4089400" y="2297680"/>
          <a:ext cx="41386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数式" r:id="rId5" imgW="2057400" imgH="330120" progId="Equation.3">
                  <p:embed/>
                </p:oleObj>
              </mc:Choice>
              <mc:Fallback>
                <p:oleObj name="数式" r:id="rId5" imgW="20574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297680"/>
                        <a:ext cx="4138612" cy="746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26296"/>
              </p:ext>
            </p:extLst>
          </p:nvPr>
        </p:nvGraphicFramePr>
        <p:xfrm>
          <a:off x="2413000" y="4151313"/>
          <a:ext cx="44958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数式" r:id="rId7" imgW="2234880" imgH="368280" progId="Equation.3">
                  <p:embed/>
                </p:oleObj>
              </mc:Choice>
              <mc:Fallback>
                <p:oleObj name="数式" r:id="rId7" imgW="22348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4151313"/>
                        <a:ext cx="4495800" cy="83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0323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3552</TotalTime>
  <Words>361</Words>
  <Application>Microsoft Office PowerPoint</Application>
  <PresentationFormat>画面に合わせる (4:3)</PresentationFormat>
  <Paragraphs>86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HGｺﾞｼｯｸM</vt:lpstr>
      <vt:lpstr>Arial</vt:lpstr>
      <vt:lpstr>Corbel</vt:lpstr>
      <vt:lpstr>Kunstler Script</vt:lpstr>
      <vt:lpstr>Times New Roman</vt:lpstr>
      <vt:lpstr>視差</vt:lpstr>
      <vt:lpstr>Microsoft 数式 3.0</vt:lpstr>
      <vt:lpstr>２．フーリエ解析</vt:lpstr>
      <vt:lpstr>２．５　フーリエ変換 （１）周期を持たない信号</vt:lpstr>
      <vt:lpstr>（２）非周期信号をフーリエ級数展開 考え方</vt:lpstr>
      <vt:lpstr> 式の導入（１）</vt:lpstr>
      <vt:lpstr>式の導入（２）</vt:lpstr>
      <vt:lpstr>（３）フーリエ変換とスペクトル 用語（その１）</vt:lpstr>
      <vt:lpstr>用語（その２）</vt:lpstr>
      <vt:lpstr>（４）フーリエ変換で成立する性質（その１）</vt:lpstr>
      <vt:lpstr>（４）フーリエ変換で成立する性質（その２）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174</cp:revision>
  <dcterms:created xsi:type="dcterms:W3CDTF">2018-02-09T02:09:57Z</dcterms:created>
  <dcterms:modified xsi:type="dcterms:W3CDTF">2018-03-07T23:01:17Z</dcterms:modified>
</cp:coreProperties>
</file>