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3" r:id="rId2"/>
    <p:sldId id="257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31" d="100"/>
          <a:sy n="31" d="100"/>
        </p:scale>
        <p:origin x="72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://souzousha.iinaa.net/www/SourcePY.html#PY68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１．信号処理とは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pPr marL="0" indent="0">
              <a:buNone/>
            </a:pPr>
            <a:r>
              <a:rPr lang="ja-JP" altLang="en-US" smtClean="0"/>
              <a:t>１．１　</a:t>
            </a:r>
            <a:r>
              <a:rPr lang="ja-JP" altLang="en-US"/>
              <a:t>信号</a:t>
            </a:r>
            <a:r>
              <a:rPr lang="ja-JP" altLang="en-US" smtClean="0"/>
              <a:t>とその処理</a:t>
            </a:r>
            <a:endParaRPr lang="en-US" altLang="ja-JP" smtClean="0"/>
          </a:p>
          <a:p>
            <a:pPr marL="0" indent="0">
              <a:buNone/>
            </a:pPr>
            <a:r>
              <a:rPr kumimoji="1" lang="ja-JP" altLang="en-US" smtClean="0"/>
              <a:t>１．２　</a:t>
            </a:r>
            <a:r>
              <a:rPr lang="ja-JP" altLang="en-US"/>
              <a:t>信号</a:t>
            </a:r>
            <a:r>
              <a:rPr lang="ja-JP" altLang="en-US" smtClean="0"/>
              <a:t>の分類</a:t>
            </a:r>
            <a:endParaRPr lang="en-US" altLang="ja-JP" smtClean="0"/>
          </a:p>
          <a:p>
            <a:pPr marL="0" indent="0">
              <a:buNone/>
            </a:pPr>
            <a:r>
              <a:rPr kumimoji="1" lang="ja-JP" altLang="en-US" u="sng" smtClean="0">
                <a:solidFill>
                  <a:srgbClr val="FF0000"/>
                </a:solidFill>
              </a:rPr>
              <a:t>１．３　</a:t>
            </a:r>
            <a:r>
              <a:rPr lang="ja-JP" altLang="en-US" u="sng" smtClean="0">
                <a:solidFill>
                  <a:srgbClr val="FF0000"/>
                </a:solidFill>
              </a:rPr>
              <a:t>ディジタル信号処理固有の</a:t>
            </a:r>
            <a:r>
              <a:rPr lang="ja-JP" altLang="en-US" u="sng">
                <a:solidFill>
                  <a:srgbClr val="FF0000"/>
                </a:solidFill>
              </a:rPr>
              <a:t>処理</a:t>
            </a:r>
            <a:endParaRPr kumimoji="1" lang="ja-JP" altLang="en-US" u="sng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96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30801" y="60616"/>
            <a:ext cx="7704667" cy="828711"/>
          </a:xfrm>
        </p:spPr>
        <p:txBody>
          <a:bodyPr>
            <a:normAutofit/>
          </a:bodyPr>
          <a:lstStyle/>
          <a:p>
            <a:pPr algn="r"/>
            <a:r>
              <a:rPr lang="ja-JP" altLang="en-US" smtClean="0"/>
              <a:t>メディアンフィルタ実行例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68400" y="934582"/>
            <a:ext cx="7492999" cy="102121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/>
              <a:t>右画像が原画像。左画像が処理後</a:t>
            </a:r>
            <a:endParaRPr lang="en-US" altLang="ja-JP" smtClean="0"/>
          </a:p>
        </p:txBody>
      </p:sp>
      <p:pic>
        <p:nvPicPr>
          <p:cNvPr id="9" name="図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696" y="2618621"/>
            <a:ext cx="5759450" cy="3116580"/>
          </a:xfrm>
          <a:prstGeom prst="rect">
            <a:avLst/>
          </a:prstGeom>
        </p:spPr>
      </p:pic>
      <p:sp>
        <p:nvSpPr>
          <p:cNvPr id="10" name="左矢印 9"/>
          <p:cNvSpPr/>
          <p:nvPr/>
        </p:nvSpPr>
        <p:spPr>
          <a:xfrm>
            <a:off x="4857620" y="4043561"/>
            <a:ext cx="268235" cy="266700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289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30801" y="60616"/>
            <a:ext cx="7704667" cy="828711"/>
          </a:xfrm>
        </p:spPr>
        <p:txBody>
          <a:bodyPr>
            <a:normAutofit/>
          </a:bodyPr>
          <a:lstStyle/>
          <a:p>
            <a:pPr algn="r"/>
            <a:r>
              <a:rPr lang="ja-JP" altLang="en-US" smtClean="0"/>
              <a:t>モルフォロジーフィルタ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68398" y="765302"/>
            <a:ext cx="7492999" cy="102121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2800"/>
              </a:lnSpc>
              <a:spcBef>
                <a:spcPts val="600"/>
              </a:spcBef>
              <a:buNone/>
            </a:pPr>
            <a:r>
              <a:rPr lang="ja-JP" altLang="en-US" sz="2000" smtClean="0"/>
              <a:t>指定した周囲の最大値，最小値等を判別して</a:t>
            </a:r>
            <a:endParaRPr lang="en-US" altLang="ja-JP" sz="2000" smtClean="0"/>
          </a:p>
          <a:p>
            <a:pPr marL="0" indent="0">
              <a:lnSpc>
                <a:spcPts val="2800"/>
              </a:lnSpc>
              <a:spcBef>
                <a:spcPts val="600"/>
              </a:spcBef>
              <a:buNone/>
            </a:pPr>
            <a:r>
              <a:rPr lang="ja-JP" altLang="ja-JP" sz="2000" smtClean="0"/>
              <a:t>着目する</a:t>
            </a:r>
            <a:r>
              <a:rPr lang="ja-JP" altLang="en-US" sz="2000" smtClean="0"/>
              <a:t>画像値を決める。</a:t>
            </a:r>
            <a:endParaRPr lang="en-US" altLang="ja-JP" sz="2000" smtClean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79914" y="2047358"/>
            <a:ext cx="97697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ja-JP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Courier New" panose="02070309020205020404" pitchFamily="49" charset="0"/>
              </a:rPr>
              <a:t>収縮</a:t>
            </a:r>
            <a:endParaRPr kumimoji="0" lang="en-US" altLang="ja-JP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Courier New" panose="02070309020205020404" pitchFamily="49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ja-JP" altLang="en-US" sz="140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ourier New" panose="02070309020205020404" pitchFamily="49" charset="0"/>
              </a:rPr>
              <a:t>（Ｅｒｏｓｉｏｎ</a:t>
            </a:r>
            <a:endParaRPr kumimoji="0" lang="en-US" altLang="ja-JP" sz="140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885" y="1962193"/>
            <a:ext cx="3070168" cy="965530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2260599" y="6188169"/>
            <a:ext cx="7289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mtClean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3"/>
              </a:rPr>
              <a:t>http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  <a:hlinkClick r:id="rId3"/>
              </a:rPr>
              <a:t>://souzousha.iinaa.net/www/SourcePY.html#</a:t>
            </a:r>
            <a:r>
              <a:rPr lang="ja-JP" altLang="en-US" smtClean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3"/>
              </a:rPr>
              <a:t>PY68</a:t>
            </a:r>
            <a:r>
              <a:rPr lang="ja-JP" altLang="en-US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より</a:t>
            </a:r>
            <a:endParaRPr lang="en-US" altLang="ja-JP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Python 3.6</a:t>
            </a:r>
            <a:r>
              <a:rPr lang="ja-JP" altLang="en-US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ソースプログラムはここでダウンロード可。</a:t>
            </a:r>
            <a:endParaRPr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754" y="3037149"/>
            <a:ext cx="3091300" cy="972176"/>
          </a:xfrm>
          <a:prstGeom prst="rect">
            <a:avLst/>
          </a:prstGeom>
        </p:spPr>
      </p:pic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679913" y="3037148"/>
            <a:ext cx="97697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ja-JP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Courier New" panose="02070309020205020404" pitchFamily="49" charset="0"/>
              </a:rPr>
              <a:t>膨張</a:t>
            </a:r>
            <a:endParaRPr kumimoji="0" lang="en-US" altLang="ja-JP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Courier New" panose="02070309020205020404" pitchFamily="49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ja-JP" altLang="en-US" sz="140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ourier New" panose="02070309020205020404" pitchFamily="49" charset="0"/>
              </a:rPr>
              <a:t>（</a:t>
            </a:r>
            <a:r>
              <a:rPr kumimoji="0" lang="en-US" altLang="ja-JP" sz="140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ourier New" panose="02070309020205020404" pitchFamily="49" charset="0"/>
              </a:rPr>
              <a:t>Dilation)</a:t>
            </a:r>
            <a:endParaRPr kumimoji="0" lang="en-US" altLang="ja-JP" sz="140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754" y="4118293"/>
            <a:ext cx="3091299" cy="972176"/>
          </a:xfrm>
          <a:prstGeom prst="rect">
            <a:avLst/>
          </a:prstGeom>
        </p:spPr>
      </p:pic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313230" y="4151074"/>
            <a:ext cx="134365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ja-JP" altLang="en-US" sz="140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ourier New" panose="02070309020205020404" pitchFamily="49" charset="0"/>
              </a:rPr>
              <a:t>オープニング</a:t>
            </a:r>
            <a:endParaRPr kumimoji="0" lang="en-US" altLang="ja-JP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Courier New" panose="02070309020205020404" pitchFamily="49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ja-JP" altLang="en-US" sz="140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ourier New" panose="02070309020205020404" pitchFamily="49" charset="0"/>
              </a:rPr>
              <a:t>（</a:t>
            </a:r>
            <a:r>
              <a:rPr kumimoji="0" lang="en-US" altLang="ja-JP" sz="140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ourier New" panose="02070309020205020404" pitchFamily="49" charset="0"/>
              </a:rPr>
              <a:t>Opening)</a:t>
            </a:r>
            <a:endParaRPr kumimoji="0" lang="en-US" altLang="ja-JP" sz="140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884" y="5209342"/>
            <a:ext cx="3048581" cy="958741"/>
          </a:xfrm>
          <a:prstGeom prst="rect">
            <a:avLst/>
          </a:prstGeom>
        </p:spPr>
      </p:pic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92100" y="5358677"/>
            <a:ext cx="134365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ja-JP" altLang="en-US" sz="140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ourier New" panose="02070309020205020404" pitchFamily="49" charset="0"/>
              </a:rPr>
              <a:t>クロージング</a:t>
            </a:r>
            <a:endParaRPr kumimoji="0" lang="en-US" altLang="ja-JP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Courier New" panose="02070309020205020404" pitchFamily="49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ja-JP" altLang="en-US" sz="140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ourier New" panose="02070309020205020404" pitchFamily="49" charset="0"/>
              </a:rPr>
              <a:t>（</a:t>
            </a:r>
            <a:r>
              <a:rPr kumimoji="0" lang="en-US" altLang="ja-JP" sz="140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ourier New" panose="02070309020205020404" pitchFamily="49" charset="0"/>
              </a:rPr>
              <a:t>Closing)</a:t>
            </a:r>
            <a:endParaRPr kumimoji="0" lang="en-US" altLang="ja-JP" sz="140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500" y="1965146"/>
            <a:ext cx="3060777" cy="962577"/>
          </a:xfrm>
          <a:prstGeom prst="rect">
            <a:avLst/>
          </a:prstGeom>
        </p:spPr>
      </p:pic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4561846" y="1986487"/>
            <a:ext cx="134365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ja-JP" altLang="en-US" sz="140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ourier New" panose="02070309020205020404" pitchFamily="49" charset="0"/>
              </a:rPr>
              <a:t>勾配</a:t>
            </a:r>
            <a:endParaRPr kumimoji="0" lang="en-US" altLang="ja-JP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Courier New" panose="02070309020205020404" pitchFamily="49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ja-JP" altLang="en-US" sz="140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ourier New" panose="02070309020205020404" pitchFamily="49" charset="0"/>
              </a:rPr>
              <a:t>（</a:t>
            </a:r>
            <a:r>
              <a:rPr kumimoji="0" lang="en-US" altLang="ja-JP" sz="140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ourier New" panose="02070309020205020404" pitchFamily="49" charset="0"/>
              </a:rPr>
              <a:t>Gradient)</a:t>
            </a:r>
            <a:endParaRPr kumimoji="0" lang="en-US" altLang="ja-JP" sz="140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500" y="3568391"/>
            <a:ext cx="3060777" cy="1291943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499" y="4935238"/>
            <a:ext cx="3060777" cy="1291943"/>
          </a:xfrm>
          <a:prstGeom prst="rect">
            <a:avLst/>
          </a:prstGeom>
        </p:spPr>
      </p:pic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4639755" y="3595393"/>
            <a:ext cx="134365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ja-JP" altLang="en-US" sz="140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ourier New" panose="02070309020205020404" pitchFamily="49" charset="0"/>
              </a:rPr>
              <a:t>文字</a:t>
            </a:r>
            <a:r>
              <a:rPr kumimoji="0" lang="ja-JP" altLang="en-US" sz="140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ourier New" panose="02070309020205020404" pitchFamily="49" charset="0"/>
              </a:rPr>
              <a:t>画像</a:t>
            </a:r>
            <a:r>
              <a:rPr kumimoji="0" lang="ja-JP" altLang="en-US" sz="140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ourier New" panose="02070309020205020404" pitchFamily="49" charset="0"/>
              </a:rPr>
              <a:t>の</a:t>
            </a:r>
            <a:endParaRPr kumimoji="0" lang="en-US" altLang="ja-JP" sz="140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Courier New" panose="02070309020205020404" pitchFamily="49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ja-JP" altLang="en-US" sz="140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ourier New" panose="02070309020205020404" pitchFamily="49" charset="0"/>
              </a:rPr>
              <a:t>勾配</a:t>
            </a:r>
            <a:endParaRPr kumimoji="0" lang="en-US" altLang="ja-JP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Courier New" panose="02070309020205020404" pitchFamily="49" charset="0"/>
            </a:endParaRP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4603465" y="4891781"/>
            <a:ext cx="134365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ja-JP" altLang="en-US" sz="140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ourier New" panose="02070309020205020404" pitchFamily="49" charset="0"/>
              </a:rPr>
              <a:t>文字</a:t>
            </a:r>
            <a:r>
              <a:rPr kumimoji="0" lang="ja-JP" altLang="en-US" sz="140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ourier New" panose="02070309020205020404" pitchFamily="49" charset="0"/>
              </a:rPr>
              <a:t>画像</a:t>
            </a:r>
            <a:r>
              <a:rPr kumimoji="0" lang="ja-JP" altLang="en-US" sz="140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ourier New" panose="02070309020205020404" pitchFamily="49" charset="0"/>
              </a:rPr>
              <a:t>の</a:t>
            </a:r>
            <a:endParaRPr kumimoji="0" lang="en-US" altLang="ja-JP" sz="140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Courier New" panose="02070309020205020404" pitchFamily="49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ja-JP" altLang="en-US" sz="140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ourier New" panose="02070309020205020404" pitchFamily="49" charset="0"/>
              </a:rPr>
              <a:t>ブラックハット</a:t>
            </a:r>
            <a:endParaRPr kumimoji="0" lang="en-US" altLang="ja-JP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577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mtClean="0"/>
              <a:t>１．３　ディジタル信号処理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/>
              <a:t>固有</a:t>
            </a:r>
            <a:r>
              <a:rPr lang="ja-JP" altLang="en-US" smtClean="0"/>
              <a:t>の処理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9301" y="2428376"/>
            <a:ext cx="7937500" cy="230872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355600" indent="-35560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smtClean="0"/>
              <a:t>①フィルタのパラメータはプログラムの書き換えで変更</a:t>
            </a:r>
            <a:r>
              <a:rPr lang="ja-JP" altLang="en-US" sz="2800" smtClean="0"/>
              <a:t>⇒</a:t>
            </a:r>
            <a:r>
              <a:rPr lang="ja-JP" altLang="en-US" sz="2800" b="1" u="sng" smtClean="0">
                <a:solidFill>
                  <a:srgbClr val="FF0000"/>
                </a:solidFill>
              </a:rPr>
              <a:t>柔軟性</a:t>
            </a:r>
            <a:r>
              <a:rPr lang="ja-JP" altLang="en-US" sz="2800" smtClean="0"/>
              <a:t>がある</a:t>
            </a:r>
            <a:endParaRPr lang="en-US" altLang="ja-JP" sz="2800" smtClean="0"/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endParaRPr kumimoji="1" lang="en-US" altLang="ja-JP" sz="2800" smtClean="0"/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/>
              <a:t>②</a:t>
            </a:r>
            <a:r>
              <a:rPr kumimoji="1" lang="ja-JP" altLang="en-US" sz="2800" smtClean="0"/>
              <a:t>アナログフィルタでは</a:t>
            </a:r>
            <a:r>
              <a:rPr kumimoji="1" lang="ja-JP" altLang="en-US" sz="2800" b="1" u="sng" smtClean="0">
                <a:solidFill>
                  <a:srgbClr val="FF0000"/>
                </a:solidFill>
              </a:rPr>
              <a:t>不可能な処理も可能</a:t>
            </a:r>
            <a:endParaRPr kumimoji="1" lang="en-US" altLang="ja-JP" sz="2800" b="1" u="sng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63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30801" y="60616"/>
            <a:ext cx="7704667" cy="828711"/>
          </a:xfrm>
        </p:spPr>
        <p:txBody>
          <a:bodyPr>
            <a:normAutofit/>
          </a:bodyPr>
          <a:lstStyle/>
          <a:p>
            <a:pPr algn="r"/>
            <a:r>
              <a:rPr lang="ja-JP" altLang="en-US" smtClean="0"/>
              <a:t>（１）適応信号処理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03145" y="934582"/>
            <a:ext cx="7704667" cy="112762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/>
              <a:t>目標とする信号に近づけるフィルタ ＝ 適応フィルタ</a:t>
            </a:r>
            <a:endParaRPr lang="en-US" altLang="ja-JP" smtClean="0"/>
          </a:p>
        </p:txBody>
      </p:sp>
      <p:grpSp>
        <p:nvGrpSpPr>
          <p:cNvPr id="48" name="グループ化 47"/>
          <p:cNvGrpSpPr/>
          <p:nvPr/>
        </p:nvGrpSpPr>
        <p:grpSpPr>
          <a:xfrm>
            <a:off x="1445491" y="2906438"/>
            <a:ext cx="6835500" cy="3040740"/>
            <a:chOff x="1445491" y="2906438"/>
            <a:chExt cx="6835500" cy="3040740"/>
          </a:xfrm>
        </p:grpSpPr>
        <p:cxnSp>
          <p:nvCxnSpPr>
            <p:cNvPr id="49" name="直線矢印コネクタ 48"/>
            <p:cNvCxnSpPr>
              <a:endCxn id="58" idx="1"/>
            </p:cNvCxnSpPr>
            <p:nvPr/>
          </p:nvCxnSpPr>
          <p:spPr>
            <a:xfrm>
              <a:off x="2235791" y="4940300"/>
              <a:ext cx="9017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円/楕円 49"/>
            <p:cNvSpPr/>
            <p:nvPr/>
          </p:nvSpPr>
          <p:spPr>
            <a:xfrm>
              <a:off x="6687054" y="4727522"/>
              <a:ext cx="443968" cy="4636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24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24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51" name="直線矢印コネクタ 50"/>
            <p:cNvCxnSpPr>
              <a:stCxn id="58" idx="3"/>
              <a:endCxn id="50" idx="2"/>
            </p:cNvCxnSpPr>
            <p:nvPr/>
          </p:nvCxnSpPr>
          <p:spPr>
            <a:xfrm>
              <a:off x="5220291" y="4959350"/>
              <a:ext cx="146676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テキスト ボックス 51"/>
            <p:cNvSpPr txBox="1"/>
            <p:nvPr/>
          </p:nvSpPr>
          <p:spPr>
            <a:xfrm>
              <a:off x="5321120" y="2954711"/>
              <a:ext cx="1538757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cxnSp>
          <p:nvCxnSpPr>
            <p:cNvPr id="53" name="直線矢印コネクタ 52"/>
            <p:cNvCxnSpPr>
              <a:endCxn id="50" idx="0"/>
            </p:cNvCxnSpPr>
            <p:nvPr/>
          </p:nvCxnSpPr>
          <p:spPr>
            <a:xfrm flipH="1">
              <a:off x="6909038" y="3382687"/>
              <a:ext cx="0" cy="134483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矢印コネクタ 53"/>
            <p:cNvCxnSpPr>
              <a:stCxn id="50" idx="4"/>
            </p:cNvCxnSpPr>
            <p:nvPr/>
          </p:nvCxnSpPr>
          <p:spPr>
            <a:xfrm flipH="1">
              <a:off x="6908351" y="5191177"/>
              <a:ext cx="687" cy="756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矢印コネクタ 54"/>
            <p:cNvCxnSpPr/>
            <p:nvPr/>
          </p:nvCxnSpPr>
          <p:spPr>
            <a:xfrm flipH="1" flipV="1">
              <a:off x="3404191" y="5947177"/>
              <a:ext cx="3504161" cy="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矢印コネクタ 55"/>
            <p:cNvCxnSpPr/>
            <p:nvPr/>
          </p:nvCxnSpPr>
          <p:spPr>
            <a:xfrm flipV="1">
              <a:off x="3401651" y="5654833"/>
              <a:ext cx="0" cy="291034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矢印コネクタ 56"/>
            <p:cNvCxnSpPr/>
            <p:nvPr/>
          </p:nvCxnSpPr>
          <p:spPr>
            <a:xfrm flipV="1">
              <a:off x="3399112" y="4221563"/>
              <a:ext cx="1568715" cy="143327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正方形/長方形 57"/>
            <p:cNvSpPr/>
            <p:nvPr/>
          </p:nvSpPr>
          <p:spPr>
            <a:xfrm>
              <a:off x="3137491" y="4483100"/>
              <a:ext cx="2082800" cy="952500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3272832" y="4605407"/>
              <a:ext cx="1807759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適応フィルタ</a:t>
              </a:r>
              <a:endPara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169988"/>
              <a:r>
                <a:rPr lang="ja-JP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　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1473776" y="2929192"/>
              <a:ext cx="1480768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 defTabSz="1169988"/>
              <a:r>
                <a:rPr lang="ja-JP" alt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入力 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5203233" y="5015084"/>
              <a:ext cx="1344121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defTabSz="1169988"/>
              <a:r>
                <a:rPr lang="ja-JP" alt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出力 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5869501" y="4587108"/>
              <a:ext cx="681209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 defTabSz="1169988"/>
              <a:r>
                <a:rPr lang="ja-JP" alt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ー</a:t>
              </a:r>
              <a:endPara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6227142" y="4271679"/>
              <a:ext cx="681209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 defTabSz="1169988"/>
              <a:r>
                <a:rPr lang="ja-JP" alt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＋</a:t>
              </a:r>
              <a:endPara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6908351" y="5169067"/>
              <a:ext cx="137264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defTabSz="1169988"/>
              <a:r>
                <a:rPr lang="ja-JP" alt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誤差 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3120433" y="2906438"/>
              <a:ext cx="2082800" cy="9525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3255774" y="3028745"/>
              <a:ext cx="1807759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未知系</a:t>
              </a:r>
              <a:endPara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169988"/>
              <a:r>
                <a:rPr lang="ja-JP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　</a:t>
              </a:r>
              <a:r>
                <a:rPr lang="ja-JP" alt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？</a:t>
              </a:r>
              <a:endPara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7" name="直線矢印コネクタ 66"/>
            <p:cNvCxnSpPr/>
            <p:nvPr/>
          </p:nvCxnSpPr>
          <p:spPr>
            <a:xfrm>
              <a:off x="1445491" y="3382688"/>
              <a:ext cx="169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矢印コネクタ 67"/>
            <p:cNvCxnSpPr/>
            <p:nvPr/>
          </p:nvCxnSpPr>
          <p:spPr>
            <a:xfrm flipH="1">
              <a:off x="2232480" y="3387438"/>
              <a:ext cx="687" cy="1566000"/>
            </a:xfrm>
            <a:prstGeom prst="straightConnector1">
              <a:avLst/>
            </a:prstGeom>
            <a:ln>
              <a:solidFill>
                <a:schemeClr val="tx1"/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矢印コネクタ 68"/>
            <p:cNvCxnSpPr/>
            <p:nvPr/>
          </p:nvCxnSpPr>
          <p:spPr>
            <a:xfrm flipH="1" flipV="1">
              <a:off x="5199157" y="3382688"/>
              <a:ext cx="1692000" cy="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14031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正方形/長方形 63"/>
          <p:cNvSpPr/>
          <p:nvPr/>
        </p:nvSpPr>
        <p:spPr>
          <a:xfrm>
            <a:off x="1554480" y="3214183"/>
            <a:ext cx="6141720" cy="136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64000">
                <a:srgbClr val="D3EDFB"/>
              </a:gs>
              <a:gs pos="34000">
                <a:schemeClr val="accent1">
                  <a:lumMod val="0"/>
                  <a:lumOff val="100000"/>
                </a:schemeClr>
              </a:gs>
              <a:gs pos="100000">
                <a:schemeClr val="accent2">
                  <a:lumMod val="7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7" name="直線コネクタ 66"/>
          <p:cNvCxnSpPr/>
          <p:nvPr/>
        </p:nvCxnSpPr>
        <p:spPr>
          <a:xfrm flipV="1">
            <a:off x="1554480" y="4580159"/>
            <a:ext cx="6141720" cy="202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>
            <a:off x="6594434" y="3932914"/>
            <a:ext cx="61200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2015" y="163665"/>
            <a:ext cx="7704667" cy="132587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一次元騒音制御への適用例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62015" y="1288277"/>
            <a:ext cx="760098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適応フィルタは自動的にー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の特性を持つよう調整され，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WX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GX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となって消去点の音が消去される。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3242256" y="5228473"/>
            <a:ext cx="432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>
            <a:stCxn id="4" idx="3"/>
          </p:cNvCxnSpPr>
          <p:nvPr/>
        </p:nvCxnSpPr>
        <p:spPr>
          <a:xfrm>
            <a:off x="5146445" y="5216099"/>
            <a:ext cx="644245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flipH="1">
            <a:off x="7202556" y="3930527"/>
            <a:ext cx="687" cy="2340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H="1" flipV="1">
            <a:off x="3708400" y="6201177"/>
            <a:ext cx="3504161" cy="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V="1">
            <a:off x="3721100" y="5908833"/>
            <a:ext cx="0" cy="29103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flipV="1">
            <a:off x="3733801" y="4793792"/>
            <a:ext cx="1190660" cy="11150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/>
          <p:cNvSpPr/>
          <p:nvPr/>
        </p:nvSpPr>
        <p:spPr>
          <a:xfrm>
            <a:off x="3695447" y="4914562"/>
            <a:ext cx="1450998" cy="603074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756816" y="4905127"/>
            <a:ext cx="132930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適応フィルタ</a:t>
            </a:r>
            <a:endParaRPr lang="en-US" altLang="ja-JP" sz="1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169988"/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793506" y="4709145"/>
            <a:ext cx="148076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defTabSz="1169988"/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入力 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777607" y="4723040"/>
            <a:ext cx="134412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出力 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980907" y="5741925"/>
            <a:ext cx="137264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誤差 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27" name="グループ化 26"/>
          <p:cNvGrpSpPr/>
          <p:nvPr/>
        </p:nvGrpSpPr>
        <p:grpSpPr>
          <a:xfrm>
            <a:off x="5585311" y="4566376"/>
            <a:ext cx="410758" cy="220380"/>
            <a:chOff x="5507442" y="4305299"/>
            <a:chExt cx="410758" cy="220380"/>
          </a:xfrm>
        </p:grpSpPr>
        <p:sp>
          <p:nvSpPr>
            <p:cNvPr id="24" name="台形 23"/>
            <p:cNvSpPr/>
            <p:nvPr/>
          </p:nvSpPr>
          <p:spPr>
            <a:xfrm flipV="1">
              <a:off x="5507442" y="4305299"/>
              <a:ext cx="410758" cy="154782"/>
            </a:xfrm>
            <a:prstGeom prst="trapezoid">
              <a:avLst>
                <a:gd name="adj" fmla="val 70309"/>
              </a:avLst>
            </a:prstGeom>
            <a:gradFill>
              <a:gsLst>
                <a:gs pos="0">
                  <a:schemeClr val="accent1">
                    <a:lumMod val="50000"/>
                  </a:schemeClr>
                </a:gs>
                <a:gs pos="52900">
                  <a:schemeClr val="accent1">
                    <a:lumMod val="60000"/>
                    <a:lumOff val="40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0" scaled="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5617369" y="4462463"/>
              <a:ext cx="190500" cy="63216"/>
            </a:xfrm>
            <a:prstGeom prst="rect">
              <a:avLst/>
            </a:prstGeom>
            <a:gradFill>
              <a:gsLst>
                <a:gs pos="0">
                  <a:schemeClr val="accent1">
                    <a:lumMod val="50000"/>
                  </a:schemeClr>
                </a:gs>
                <a:gs pos="52900">
                  <a:schemeClr val="accent1">
                    <a:lumMod val="60000"/>
                    <a:lumOff val="40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0" scaled="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" name="グループ化 33"/>
          <p:cNvGrpSpPr/>
          <p:nvPr/>
        </p:nvGrpSpPr>
        <p:grpSpPr>
          <a:xfrm>
            <a:off x="6482037" y="3848366"/>
            <a:ext cx="166687" cy="159974"/>
            <a:chOff x="5941219" y="3907201"/>
            <a:chExt cx="166687" cy="159974"/>
          </a:xfrm>
        </p:grpSpPr>
        <p:sp>
          <p:nvSpPr>
            <p:cNvPr id="30" name="円/楕円 29"/>
            <p:cNvSpPr/>
            <p:nvPr/>
          </p:nvSpPr>
          <p:spPr>
            <a:xfrm>
              <a:off x="5950744" y="3907201"/>
              <a:ext cx="157162" cy="15997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rgbClr val="101909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2" name="直線コネクタ 31"/>
            <p:cNvCxnSpPr/>
            <p:nvPr/>
          </p:nvCxnSpPr>
          <p:spPr>
            <a:xfrm>
              <a:off x="5941219" y="3912394"/>
              <a:ext cx="0" cy="15478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直線矢印コネクタ 43"/>
          <p:cNvCxnSpPr>
            <a:endCxn id="26" idx="2"/>
          </p:cNvCxnSpPr>
          <p:nvPr/>
        </p:nvCxnSpPr>
        <p:spPr>
          <a:xfrm flipV="1">
            <a:off x="5790488" y="4786756"/>
            <a:ext cx="0" cy="432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>
            <a:off x="2906683" y="3914830"/>
            <a:ext cx="32400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グループ化 49"/>
          <p:cNvGrpSpPr/>
          <p:nvPr/>
        </p:nvGrpSpPr>
        <p:grpSpPr>
          <a:xfrm>
            <a:off x="2794286" y="3830282"/>
            <a:ext cx="166687" cy="159974"/>
            <a:chOff x="5941219" y="3907201"/>
            <a:chExt cx="166687" cy="159974"/>
          </a:xfrm>
        </p:grpSpPr>
        <p:sp>
          <p:nvSpPr>
            <p:cNvPr id="51" name="円/楕円 50"/>
            <p:cNvSpPr/>
            <p:nvPr/>
          </p:nvSpPr>
          <p:spPr>
            <a:xfrm>
              <a:off x="5950744" y="3907201"/>
              <a:ext cx="157162" cy="15997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rgbClr val="101909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2" name="直線コネクタ 51"/>
            <p:cNvCxnSpPr/>
            <p:nvPr/>
          </p:nvCxnSpPr>
          <p:spPr>
            <a:xfrm>
              <a:off x="5941219" y="3912394"/>
              <a:ext cx="0" cy="15478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3" name="直線矢印コネクタ 52"/>
          <p:cNvCxnSpPr/>
          <p:nvPr/>
        </p:nvCxnSpPr>
        <p:spPr>
          <a:xfrm>
            <a:off x="3249384" y="3910030"/>
            <a:ext cx="0" cy="131296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>
            <a:off x="3356064" y="3909607"/>
            <a:ext cx="540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/>
          <p:cNvSpPr/>
          <p:nvPr/>
        </p:nvSpPr>
        <p:spPr>
          <a:xfrm>
            <a:off x="3926690" y="3618732"/>
            <a:ext cx="752418" cy="603074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4188923" y="3736246"/>
            <a:ext cx="404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169988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8" name="直線矢印コネクタ 57"/>
          <p:cNvCxnSpPr/>
          <p:nvPr/>
        </p:nvCxnSpPr>
        <p:spPr>
          <a:xfrm>
            <a:off x="4721020" y="3924847"/>
            <a:ext cx="972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 flipV="1">
            <a:off x="5776895" y="4034382"/>
            <a:ext cx="0" cy="396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/>
          <p:nvPr/>
        </p:nvCxnSpPr>
        <p:spPr>
          <a:xfrm>
            <a:off x="5869072" y="3923936"/>
            <a:ext cx="468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円/楕円 60"/>
          <p:cNvSpPr/>
          <p:nvPr/>
        </p:nvSpPr>
        <p:spPr>
          <a:xfrm>
            <a:off x="5722147" y="3883818"/>
            <a:ext cx="108000" cy="10800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324008" y="3442418"/>
            <a:ext cx="134412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消去点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673352" y="3565280"/>
            <a:ext cx="72051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GX</a:t>
            </a:r>
          </a:p>
        </p:txBody>
      </p:sp>
      <p:cxnSp>
        <p:nvCxnSpPr>
          <p:cNvPr id="66" name="直線コネクタ 65"/>
          <p:cNvCxnSpPr/>
          <p:nvPr/>
        </p:nvCxnSpPr>
        <p:spPr>
          <a:xfrm flipV="1">
            <a:off x="1554480" y="3183703"/>
            <a:ext cx="6141720" cy="3048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爆発 2 67"/>
          <p:cNvSpPr/>
          <p:nvPr/>
        </p:nvSpPr>
        <p:spPr>
          <a:xfrm>
            <a:off x="1452306" y="3462627"/>
            <a:ext cx="1201201" cy="936758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461830" y="3198229"/>
            <a:ext cx="134412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騒音源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1598597" y="3777376"/>
            <a:ext cx="998897" cy="3493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ノイズ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5723821" y="4052447"/>
            <a:ext cx="72051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WX</a:t>
            </a:r>
          </a:p>
        </p:txBody>
      </p:sp>
    </p:spTree>
    <p:extLst>
      <p:ext uri="{BB962C8B-B14F-4D97-AF65-F5344CB8AC3E}">
        <p14:creationId xmlns:p14="http://schemas.microsoft.com/office/powerpoint/2010/main" val="3955825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2015" y="163665"/>
            <a:ext cx="7704667" cy="132587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同定の例（エコーキャンセラ）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71001" y="1151843"/>
            <a:ext cx="76861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同一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入力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に対する同一出力のフィルタ係数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を求めることによって，未知形の入出力特性を推定する。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9" name="グループ化 108"/>
          <p:cNvGrpSpPr/>
          <p:nvPr/>
        </p:nvGrpSpPr>
        <p:grpSpPr>
          <a:xfrm>
            <a:off x="775774" y="2738692"/>
            <a:ext cx="7976182" cy="2648111"/>
            <a:chOff x="684334" y="2601532"/>
            <a:chExt cx="7976182" cy="2648111"/>
          </a:xfrm>
        </p:grpSpPr>
        <p:sp>
          <p:nvSpPr>
            <p:cNvPr id="67" name="片側の 2 つの角を切り取った四角形 66"/>
            <p:cNvSpPr/>
            <p:nvPr/>
          </p:nvSpPr>
          <p:spPr>
            <a:xfrm>
              <a:off x="4433770" y="2674083"/>
              <a:ext cx="4226746" cy="2575560"/>
            </a:xfrm>
            <a:prstGeom prst="snip2SameRect">
              <a:avLst>
                <a:gd name="adj1" fmla="val 6016"/>
                <a:gd name="adj2" fmla="val 0"/>
              </a:avLst>
            </a:prstGeom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61000">
                  <a:schemeClr val="bg1"/>
                </a:gs>
                <a:gs pos="100000">
                  <a:srgbClr val="FFFF99"/>
                </a:gs>
              </a:gsLst>
              <a:lin ang="5400000" scaled="1"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片側の 2 つの角を切り取った四角形 65"/>
            <p:cNvSpPr/>
            <p:nvPr/>
          </p:nvSpPr>
          <p:spPr>
            <a:xfrm>
              <a:off x="684334" y="2601532"/>
              <a:ext cx="2660235" cy="2575560"/>
            </a:xfrm>
            <a:prstGeom prst="snip2SameRect">
              <a:avLst>
                <a:gd name="adj1" fmla="val 6016"/>
                <a:gd name="adj2" fmla="val 0"/>
              </a:avLst>
            </a:prstGeom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61000">
                  <a:schemeClr val="bg1"/>
                </a:gs>
                <a:gs pos="100000">
                  <a:srgbClr val="FFFF99"/>
                </a:gs>
              </a:gsLst>
              <a:lin ang="5400000" scaled="1"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4648494" y="3030992"/>
              <a:ext cx="2286452" cy="2055431"/>
            </a:xfrm>
            <a:prstGeom prst="roundRect">
              <a:avLst>
                <a:gd name="adj" fmla="val 7028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5" name="グループ化 24"/>
            <p:cNvGrpSpPr/>
            <p:nvPr/>
          </p:nvGrpSpPr>
          <p:grpSpPr>
            <a:xfrm flipH="1">
              <a:off x="7360881" y="4635140"/>
              <a:ext cx="166687" cy="159974"/>
              <a:chOff x="5941219" y="3907201"/>
              <a:chExt cx="166687" cy="159974"/>
            </a:xfrm>
          </p:grpSpPr>
          <p:sp>
            <p:nvSpPr>
              <p:cNvPr id="28" name="円/楕円 27"/>
              <p:cNvSpPr/>
              <p:nvPr/>
            </p:nvSpPr>
            <p:spPr>
              <a:xfrm>
                <a:off x="5950744" y="3907201"/>
                <a:ext cx="157162" cy="159974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100000">
                    <a:srgbClr val="101909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2" name="直線コネクタ 31"/>
              <p:cNvCxnSpPr/>
              <p:nvPr/>
            </p:nvCxnSpPr>
            <p:spPr>
              <a:xfrm>
                <a:off x="5941219" y="3912394"/>
                <a:ext cx="0" cy="15478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グループ化 32"/>
            <p:cNvGrpSpPr/>
            <p:nvPr/>
          </p:nvGrpSpPr>
          <p:grpSpPr>
            <a:xfrm>
              <a:off x="1775948" y="4635140"/>
              <a:ext cx="166687" cy="159974"/>
              <a:chOff x="5941219" y="3907201"/>
              <a:chExt cx="166687" cy="159974"/>
            </a:xfrm>
          </p:grpSpPr>
          <p:sp>
            <p:nvSpPr>
              <p:cNvPr id="34" name="円/楕円 33"/>
              <p:cNvSpPr/>
              <p:nvPr/>
            </p:nvSpPr>
            <p:spPr>
              <a:xfrm>
                <a:off x="5950744" y="3907201"/>
                <a:ext cx="157162" cy="159974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100000">
                    <a:srgbClr val="101909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5" name="直線コネクタ 34"/>
              <p:cNvCxnSpPr/>
              <p:nvPr/>
            </p:nvCxnSpPr>
            <p:spPr>
              <a:xfrm>
                <a:off x="5941219" y="3912394"/>
                <a:ext cx="0" cy="15478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グループ化 35"/>
            <p:cNvGrpSpPr/>
            <p:nvPr/>
          </p:nvGrpSpPr>
          <p:grpSpPr>
            <a:xfrm rot="5400000">
              <a:off x="7265179" y="3229935"/>
              <a:ext cx="410758" cy="220380"/>
              <a:chOff x="5507442" y="4305299"/>
              <a:chExt cx="410758" cy="220380"/>
            </a:xfrm>
          </p:grpSpPr>
          <p:sp>
            <p:nvSpPr>
              <p:cNvPr id="37" name="台形 36"/>
              <p:cNvSpPr/>
              <p:nvPr/>
            </p:nvSpPr>
            <p:spPr>
              <a:xfrm flipV="1">
                <a:off x="5507442" y="4305299"/>
                <a:ext cx="410758" cy="154782"/>
              </a:xfrm>
              <a:prstGeom prst="trapezoid">
                <a:avLst>
                  <a:gd name="adj" fmla="val 70309"/>
                </a:avLst>
              </a:prstGeom>
              <a:gradFill>
                <a:gsLst>
                  <a:gs pos="0">
                    <a:schemeClr val="accent1">
                      <a:lumMod val="50000"/>
                    </a:schemeClr>
                  </a:gs>
                  <a:gs pos="529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2">
                      <a:lumMod val="50000"/>
                    </a:schemeClr>
                  </a:gs>
                </a:gsLst>
                <a:lin ang="0" scaled="0"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5617369" y="4462463"/>
                <a:ext cx="190500" cy="63216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0"/>
                    </a:schemeClr>
                  </a:gs>
                  <a:gs pos="529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2">
                      <a:lumMod val="50000"/>
                    </a:schemeClr>
                  </a:gs>
                </a:gsLst>
                <a:lin ang="0" scaled="0"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9" name="グループ化 38"/>
            <p:cNvGrpSpPr/>
            <p:nvPr/>
          </p:nvGrpSpPr>
          <p:grpSpPr>
            <a:xfrm rot="16200000" flipH="1">
              <a:off x="1621051" y="3227670"/>
              <a:ext cx="410758" cy="220380"/>
              <a:chOff x="5507442" y="4305299"/>
              <a:chExt cx="410758" cy="220380"/>
            </a:xfrm>
          </p:grpSpPr>
          <p:sp>
            <p:nvSpPr>
              <p:cNvPr id="40" name="台形 39"/>
              <p:cNvSpPr/>
              <p:nvPr/>
            </p:nvSpPr>
            <p:spPr>
              <a:xfrm flipV="1">
                <a:off x="5507442" y="4305299"/>
                <a:ext cx="410758" cy="154782"/>
              </a:xfrm>
              <a:prstGeom prst="trapezoid">
                <a:avLst>
                  <a:gd name="adj" fmla="val 70309"/>
                </a:avLst>
              </a:prstGeom>
              <a:gradFill>
                <a:gsLst>
                  <a:gs pos="0">
                    <a:schemeClr val="accent1">
                      <a:lumMod val="50000"/>
                    </a:schemeClr>
                  </a:gs>
                  <a:gs pos="529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2">
                      <a:lumMod val="50000"/>
                    </a:schemeClr>
                  </a:gs>
                </a:gsLst>
                <a:lin ang="0" scaled="0"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/>
              <p:cNvSpPr/>
              <p:nvPr/>
            </p:nvSpPr>
            <p:spPr>
              <a:xfrm>
                <a:off x="5617369" y="4462463"/>
                <a:ext cx="190500" cy="63216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0"/>
                    </a:schemeClr>
                  </a:gs>
                  <a:gs pos="529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2">
                      <a:lumMod val="50000"/>
                    </a:schemeClr>
                  </a:gs>
                </a:gsLst>
                <a:lin ang="0" scaled="0"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42" name="直線矢印コネクタ 41"/>
            <p:cNvCxnSpPr>
              <a:stCxn id="41" idx="2"/>
              <a:endCxn id="38" idx="2"/>
            </p:cNvCxnSpPr>
            <p:nvPr/>
          </p:nvCxnSpPr>
          <p:spPr>
            <a:xfrm>
              <a:off x="1936620" y="3337658"/>
              <a:ext cx="5423748" cy="2265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矢印コネクタ 48"/>
            <p:cNvCxnSpPr/>
            <p:nvPr/>
          </p:nvCxnSpPr>
          <p:spPr>
            <a:xfrm>
              <a:off x="1936620" y="4722929"/>
              <a:ext cx="5423748" cy="2265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6" name="グループ化 55"/>
            <p:cNvGrpSpPr/>
            <p:nvPr/>
          </p:nvGrpSpPr>
          <p:grpSpPr>
            <a:xfrm>
              <a:off x="4814090" y="3333655"/>
              <a:ext cx="1979411" cy="1784315"/>
              <a:chOff x="3136944" y="2440434"/>
              <a:chExt cx="1979411" cy="1784315"/>
            </a:xfrm>
          </p:grpSpPr>
          <p:cxnSp>
            <p:nvCxnSpPr>
              <p:cNvPr id="8" name="直線矢印コネクタ 7"/>
              <p:cNvCxnSpPr/>
              <p:nvPr/>
            </p:nvCxnSpPr>
            <p:spPr>
              <a:xfrm flipV="1">
                <a:off x="3316310" y="2912331"/>
                <a:ext cx="1800045" cy="31262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テキスト ボックス 10"/>
              <p:cNvSpPr txBox="1"/>
              <p:nvPr/>
            </p:nvSpPr>
            <p:spPr>
              <a:xfrm>
                <a:off x="4262173" y="3381302"/>
                <a:ext cx="556912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defTabSz="1169988"/>
                <a:r>
                  <a:rPr lang="ja-JP" altLang="en-US" sz="16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ー</a:t>
                </a:r>
                <a:endPara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2" name="直線矢印コネクタ 11"/>
              <p:cNvCxnSpPr>
                <a:stCxn id="17" idx="2"/>
              </p:cNvCxnSpPr>
              <p:nvPr/>
            </p:nvCxnSpPr>
            <p:spPr>
              <a:xfrm flipH="1">
                <a:off x="4247828" y="3464856"/>
                <a:ext cx="1" cy="288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矢印コネクタ 12"/>
              <p:cNvCxnSpPr/>
              <p:nvPr/>
            </p:nvCxnSpPr>
            <p:spPr>
              <a:xfrm flipH="1">
                <a:off x="3315797" y="3228476"/>
                <a:ext cx="0" cy="60123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正方形/長方形 16"/>
              <p:cNvSpPr/>
              <p:nvPr/>
            </p:nvSpPr>
            <p:spPr>
              <a:xfrm>
                <a:off x="3625660" y="2781643"/>
                <a:ext cx="1244337" cy="683213"/>
              </a:xfrm>
              <a:prstGeom prst="rect">
                <a:avLst/>
              </a:prstGeom>
              <a:solidFill>
                <a:srgbClr val="FFFF99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3758860" y="2863483"/>
                <a:ext cx="1032745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 defTabSz="1169988"/>
                <a:r>
                  <a:rPr lang="ja-JP" altLang="en-US" sz="16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適応</a:t>
                </a:r>
                <a:endPara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169988"/>
                <a:r>
                  <a:rPr lang="ja-JP" altLang="en-US" sz="16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フィルタ</a:t>
                </a:r>
                <a:endPara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0" name="直線矢印コネクタ 29"/>
              <p:cNvCxnSpPr/>
              <p:nvPr/>
            </p:nvCxnSpPr>
            <p:spPr>
              <a:xfrm flipH="1">
                <a:off x="4241224" y="2440434"/>
                <a:ext cx="687" cy="360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oval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円/楕円 8"/>
              <p:cNvSpPr/>
              <p:nvPr/>
            </p:nvSpPr>
            <p:spPr>
              <a:xfrm>
                <a:off x="4174012" y="3759430"/>
                <a:ext cx="144000" cy="144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ts val="1600"/>
                  </a:lnSpc>
                  <a:spcAft>
                    <a:spcPts val="0"/>
                  </a:spcAft>
                </a:pP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4" name="テキスト ボックス 53"/>
              <p:cNvSpPr txBox="1"/>
              <p:nvPr/>
            </p:nvSpPr>
            <p:spPr>
              <a:xfrm>
                <a:off x="4257178" y="3744610"/>
                <a:ext cx="556912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defTabSz="1169988"/>
                <a:r>
                  <a:rPr lang="ja-JP" altLang="en-US" sz="16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＋</a:t>
                </a:r>
                <a:endPara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5" name="テキスト ボックス 54"/>
              <p:cNvSpPr txBox="1"/>
              <p:nvPr/>
            </p:nvSpPr>
            <p:spPr>
              <a:xfrm>
                <a:off x="3136944" y="3886195"/>
                <a:ext cx="1398690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 defTabSz="1169988"/>
                <a:r>
                  <a:rPr lang="ja-JP" altLang="en-US" sz="16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エコー消去</a:t>
                </a:r>
                <a:endPara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57" name="テキスト ボックス 56"/>
            <p:cNvSpPr txBox="1"/>
            <p:nvPr/>
          </p:nvSpPr>
          <p:spPr>
            <a:xfrm>
              <a:off x="4630702" y="2980559"/>
              <a:ext cx="2145998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エコーキャンセラ</a:t>
              </a:r>
              <a:endPara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角丸四角形 57"/>
            <p:cNvSpPr/>
            <p:nvPr/>
          </p:nvSpPr>
          <p:spPr>
            <a:xfrm>
              <a:off x="2543272" y="2971018"/>
              <a:ext cx="596012" cy="2055431"/>
            </a:xfrm>
            <a:prstGeom prst="roundRect">
              <a:avLst>
                <a:gd name="adj" fmla="val 7028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2634000" y="2978981"/>
              <a:ext cx="449739" cy="2055431"/>
            </a:xfrm>
            <a:prstGeom prst="rect">
              <a:avLst/>
            </a:prstGeom>
            <a:noFill/>
            <a:ln>
              <a:noFill/>
            </a:ln>
          </p:spPr>
          <p:txBody>
            <a:bodyPr vert="wordArtVertRtl" wrap="square" rtlCol="0">
              <a:spAutoFit/>
            </a:bodyPr>
            <a:lstStyle/>
            <a:p>
              <a:pPr algn="ctr" defTabSz="1169988"/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エコーキャンセラ</a:t>
              </a:r>
              <a:endPara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5" name="グループ化 64"/>
            <p:cNvGrpSpPr/>
            <p:nvPr/>
          </p:nvGrpSpPr>
          <p:grpSpPr>
            <a:xfrm>
              <a:off x="3563657" y="2971017"/>
              <a:ext cx="596558" cy="2055431"/>
              <a:chOff x="3563657" y="2971017"/>
              <a:chExt cx="596558" cy="2055431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0" name="角丸四角形 59"/>
              <p:cNvSpPr/>
              <p:nvPr/>
            </p:nvSpPr>
            <p:spPr>
              <a:xfrm>
                <a:off x="3564203" y="2971017"/>
                <a:ext cx="596012" cy="2055431"/>
              </a:xfrm>
              <a:prstGeom prst="roundRect">
                <a:avLst>
                  <a:gd name="adj" fmla="val 7028"/>
                </a:avLst>
              </a:prstGeom>
              <a:grp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61" name="直線矢印コネクタ 60"/>
              <p:cNvCxnSpPr/>
              <p:nvPr/>
            </p:nvCxnSpPr>
            <p:spPr>
              <a:xfrm flipV="1">
                <a:off x="3563657" y="3319113"/>
                <a:ext cx="596558" cy="1403816"/>
              </a:xfrm>
              <a:prstGeom prst="straightConnector1">
                <a:avLst/>
              </a:prstGeom>
              <a:grpFill/>
              <a:ln>
                <a:solidFill>
                  <a:srgbClr val="7030A0"/>
                </a:solidFill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矢印コネクタ 63"/>
              <p:cNvCxnSpPr/>
              <p:nvPr/>
            </p:nvCxnSpPr>
            <p:spPr>
              <a:xfrm flipH="1" flipV="1">
                <a:off x="3563657" y="3333655"/>
                <a:ext cx="596558" cy="1403816"/>
              </a:xfrm>
              <a:prstGeom prst="straightConnector1">
                <a:avLst/>
              </a:prstGeom>
              <a:grpFill/>
              <a:ln>
                <a:solidFill>
                  <a:srgbClr val="7030A0"/>
                </a:solidFill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グループ化 74"/>
            <p:cNvGrpSpPr/>
            <p:nvPr/>
          </p:nvGrpSpPr>
          <p:grpSpPr>
            <a:xfrm rot="21234371">
              <a:off x="991905" y="4485736"/>
              <a:ext cx="555649" cy="569909"/>
              <a:chOff x="2621280" y="1935480"/>
              <a:chExt cx="2220657" cy="2339042"/>
            </a:xfrm>
          </p:grpSpPr>
          <p:sp>
            <p:nvSpPr>
              <p:cNvPr id="68" name="フリーフォーム 67"/>
              <p:cNvSpPr/>
              <p:nvPr/>
            </p:nvSpPr>
            <p:spPr>
              <a:xfrm>
                <a:off x="2760556" y="2089203"/>
                <a:ext cx="2081381" cy="2185319"/>
              </a:xfrm>
              <a:custGeom>
                <a:avLst/>
                <a:gdLst>
                  <a:gd name="connsiteX0" fmla="*/ 213360 w 883920"/>
                  <a:gd name="connsiteY0" fmla="*/ 45720 h 929640"/>
                  <a:gd name="connsiteX1" fmla="*/ 640080 w 883920"/>
                  <a:gd name="connsiteY1" fmla="*/ 0 h 929640"/>
                  <a:gd name="connsiteX2" fmla="*/ 883920 w 883920"/>
                  <a:gd name="connsiteY2" fmla="*/ 335280 h 929640"/>
                  <a:gd name="connsiteX3" fmla="*/ 762000 w 883920"/>
                  <a:gd name="connsiteY3" fmla="*/ 563880 h 929640"/>
                  <a:gd name="connsiteX4" fmla="*/ 594360 w 883920"/>
                  <a:gd name="connsiteY4" fmla="*/ 609600 h 929640"/>
                  <a:gd name="connsiteX5" fmla="*/ 731520 w 883920"/>
                  <a:gd name="connsiteY5" fmla="*/ 655320 h 929640"/>
                  <a:gd name="connsiteX6" fmla="*/ 563880 w 883920"/>
                  <a:gd name="connsiteY6" fmla="*/ 929640 h 929640"/>
                  <a:gd name="connsiteX7" fmla="*/ 91440 w 883920"/>
                  <a:gd name="connsiteY7" fmla="*/ 929640 h 929640"/>
                  <a:gd name="connsiteX8" fmla="*/ 0 w 883920"/>
                  <a:gd name="connsiteY8" fmla="*/ 396240 h 929640"/>
                  <a:gd name="connsiteX9" fmla="*/ 213360 w 883920"/>
                  <a:gd name="connsiteY9" fmla="*/ 45720 h 929640"/>
                  <a:gd name="connsiteX0" fmla="*/ 213360 w 883920"/>
                  <a:gd name="connsiteY0" fmla="*/ 45720 h 929640"/>
                  <a:gd name="connsiteX1" fmla="*/ 640080 w 883920"/>
                  <a:gd name="connsiteY1" fmla="*/ 0 h 929640"/>
                  <a:gd name="connsiteX2" fmla="*/ 736923 w 883920"/>
                  <a:gd name="connsiteY2" fmla="*/ 232830 h 929640"/>
                  <a:gd name="connsiteX3" fmla="*/ 883920 w 883920"/>
                  <a:gd name="connsiteY3" fmla="*/ 335280 h 929640"/>
                  <a:gd name="connsiteX4" fmla="*/ 762000 w 883920"/>
                  <a:gd name="connsiteY4" fmla="*/ 563880 h 929640"/>
                  <a:gd name="connsiteX5" fmla="*/ 594360 w 883920"/>
                  <a:gd name="connsiteY5" fmla="*/ 609600 h 929640"/>
                  <a:gd name="connsiteX6" fmla="*/ 731520 w 883920"/>
                  <a:gd name="connsiteY6" fmla="*/ 655320 h 929640"/>
                  <a:gd name="connsiteX7" fmla="*/ 563880 w 883920"/>
                  <a:gd name="connsiteY7" fmla="*/ 929640 h 929640"/>
                  <a:gd name="connsiteX8" fmla="*/ 91440 w 883920"/>
                  <a:gd name="connsiteY8" fmla="*/ 929640 h 929640"/>
                  <a:gd name="connsiteX9" fmla="*/ 0 w 883920"/>
                  <a:gd name="connsiteY9" fmla="*/ 396240 h 929640"/>
                  <a:gd name="connsiteX10" fmla="*/ 213360 w 883920"/>
                  <a:gd name="connsiteY10" fmla="*/ 45720 h 929640"/>
                  <a:gd name="connsiteX0" fmla="*/ 213360 w 883920"/>
                  <a:gd name="connsiteY0" fmla="*/ 45720 h 929640"/>
                  <a:gd name="connsiteX1" fmla="*/ 640080 w 883920"/>
                  <a:gd name="connsiteY1" fmla="*/ 0 h 929640"/>
                  <a:gd name="connsiteX2" fmla="*/ 736923 w 883920"/>
                  <a:gd name="connsiteY2" fmla="*/ 232830 h 929640"/>
                  <a:gd name="connsiteX3" fmla="*/ 883920 w 883920"/>
                  <a:gd name="connsiteY3" fmla="*/ 335280 h 929640"/>
                  <a:gd name="connsiteX4" fmla="*/ 762811 w 883920"/>
                  <a:gd name="connsiteY4" fmla="*/ 440290 h 929640"/>
                  <a:gd name="connsiteX5" fmla="*/ 762000 w 883920"/>
                  <a:gd name="connsiteY5" fmla="*/ 563880 h 929640"/>
                  <a:gd name="connsiteX6" fmla="*/ 594360 w 883920"/>
                  <a:gd name="connsiteY6" fmla="*/ 609600 h 929640"/>
                  <a:gd name="connsiteX7" fmla="*/ 731520 w 883920"/>
                  <a:gd name="connsiteY7" fmla="*/ 655320 h 929640"/>
                  <a:gd name="connsiteX8" fmla="*/ 563880 w 883920"/>
                  <a:gd name="connsiteY8" fmla="*/ 929640 h 929640"/>
                  <a:gd name="connsiteX9" fmla="*/ 91440 w 883920"/>
                  <a:gd name="connsiteY9" fmla="*/ 929640 h 929640"/>
                  <a:gd name="connsiteX10" fmla="*/ 0 w 883920"/>
                  <a:gd name="connsiteY10" fmla="*/ 396240 h 929640"/>
                  <a:gd name="connsiteX11" fmla="*/ 213360 w 883920"/>
                  <a:gd name="connsiteY11" fmla="*/ 45720 h 9296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883920" h="929640">
                    <a:moveTo>
                      <a:pt x="213360" y="45720"/>
                    </a:moveTo>
                    <a:lnTo>
                      <a:pt x="640080" y="0"/>
                    </a:lnTo>
                    <a:cubicBezTo>
                      <a:pt x="672361" y="45194"/>
                      <a:pt x="704642" y="187636"/>
                      <a:pt x="736923" y="232830"/>
                    </a:cubicBezTo>
                    <a:lnTo>
                      <a:pt x="883920" y="335280"/>
                    </a:lnTo>
                    <a:cubicBezTo>
                      <a:pt x="860809" y="370283"/>
                      <a:pt x="785922" y="405287"/>
                      <a:pt x="762811" y="440290"/>
                    </a:cubicBezTo>
                    <a:cubicBezTo>
                      <a:pt x="762541" y="481487"/>
                      <a:pt x="762270" y="522683"/>
                      <a:pt x="762000" y="563880"/>
                    </a:cubicBezTo>
                    <a:lnTo>
                      <a:pt x="594360" y="609600"/>
                    </a:lnTo>
                    <a:lnTo>
                      <a:pt x="731520" y="655320"/>
                    </a:lnTo>
                    <a:lnTo>
                      <a:pt x="563880" y="929640"/>
                    </a:lnTo>
                    <a:lnTo>
                      <a:pt x="91440" y="929640"/>
                    </a:lnTo>
                    <a:lnTo>
                      <a:pt x="0" y="396240"/>
                    </a:lnTo>
                    <a:lnTo>
                      <a:pt x="213360" y="4572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" name="円/楕円 68"/>
              <p:cNvSpPr/>
              <p:nvPr/>
            </p:nvSpPr>
            <p:spPr>
              <a:xfrm>
                <a:off x="4157474" y="2477721"/>
                <a:ext cx="314982" cy="39005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円/楕円 69"/>
              <p:cNvSpPr/>
              <p:nvPr/>
            </p:nvSpPr>
            <p:spPr>
              <a:xfrm>
                <a:off x="4329961" y="2646414"/>
                <a:ext cx="100473" cy="18695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" name="フリーフォーム 70"/>
              <p:cNvSpPr/>
              <p:nvPr/>
            </p:nvSpPr>
            <p:spPr>
              <a:xfrm>
                <a:off x="2621280" y="1935480"/>
                <a:ext cx="1981200" cy="2057400"/>
              </a:xfrm>
              <a:custGeom>
                <a:avLst/>
                <a:gdLst>
                  <a:gd name="connsiteX0" fmla="*/ 731520 w 1981200"/>
                  <a:gd name="connsiteY0" fmla="*/ 0 h 2057400"/>
                  <a:gd name="connsiteX1" fmla="*/ 1981200 w 1981200"/>
                  <a:gd name="connsiteY1" fmla="*/ 167640 h 2057400"/>
                  <a:gd name="connsiteX2" fmla="*/ 1630680 w 1981200"/>
                  <a:gd name="connsiteY2" fmla="*/ 228600 h 2057400"/>
                  <a:gd name="connsiteX3" fmla="*/ 1859280 w 1981200"/>
                  <a:gd name="connsiteY3" fmla="*/ 335280 h 2057400"/>
                  <a:gd name="connsiteX4" fmla="*/ 1112520 w 1981200"/>
                  <a:gd name="connsiteY4" fmla="*/ 350520 h 2057400"/>
                  <a:gd name="connsiteX5" fmla="*/ 899160 w 1981200"/>
                  <a:gd name="connsiteY5" fmla="*/ 1021080 h 2057400"/>
                  <a:gd name="connsiteX6" fmla="*/ 929640 w 1981200"/>
                  <a:gd name="connsiteY6" fmla="*/ 1584960 h 2057400"/>
                  <a:gd name="connsiteX7" fmla="*/ 701040 w 1981200"/>
                  <a:gd name="connsiteY7" fmla="*/ 1264920 h 2057400"/>
                  <a:gd name="connsiteX8" fmla="*/ 472440 w 1981200"/>
                  <a:gd name="connsiteY8" fmla="*/ 1920240 h 2057400"/>
                  <a:gd name="connsiteX9" fmla="*/ 259080 w 1981200"/>
                  <a:gd name="connsiteY9" fmla="*/ 2057400 h 2057400"/>
                  <a:gd name="connsiteX10" fmla="*/ 0 w 1981200"/>
                  <a:gd name="connsiteY10" fmla="*/ 1036320 h 2057400"/>
                  <a:gd name="connsiteX11" fmla="*/ 45720 w 1981200"/>
                  <a:gd name="connsiteY11" fmla="*/ 289560 h 2057400"/>
                  <a:gd name="connsiteX12" fmla="*/ 731520 w 1981200"/>
                  <a:gd name="connsiteY12" fmla="*/ 0 h 2057400"/>
                  <a:gd name="connsiteX0" fmla="*/ 731520 w 1981200"/>
                  <a:gd name="connsiteY0" fmla="*/ 0 h 2057400"/>
                  <a:gd name="connsiteX1" fmla="*/ 1981200 w 1981200"/>
                  <a:gd name="connsiteY1" fmla="*/ 167640 h 2057400"/>
                  <a:gd name="connsiteX2" fmla="*/ 1630680 w 1981200"/>
                  <a:gd name="connsiteY2" fmla="*/ 228600 h 2057400"/>
                  <a:gd name="connsiteX3" fmla="*/ 1859280 w 1981200"/>
                  <a:gd name="connsiteY3" fmla="*/ 335280 h 2057400"/>
                  <a:gd name="connsiteX4" fmla="*/ 1112520 w 1981200"/>
                  <a:gd name="connsiteY4" fmla="*/ 350520 h 2057400"/>
                  <a:gd name="connsiteX5" fmla="*/ 1036320 w 1981200"/>
                  <a:gd name="connsiteY5" fmla="*/ 868680 h 2057400"/>
                  <a:gd name="connsiteX6" fmla="*/ 929640 w 1981200"/>
                  <a:gd name="connsiteY6" fmla="*/ 1584960 h 2057400"/>
                  <a:gd name="connsiteX7" fmla="*/ 701040 w 1981200"/>
                  <a:gd name="connsiteY7" fmla="*/ 1264920 h 2057400"/>
                  <a:gd name="connsiteX8" fmla="*/ 472440 w 1981200"/>
                  <a:gd name="connsiteY8" fmla="*/ 1920240 h 2057400"/>
                  <a:gd name="connsiteX9" fmla="*/ 259080 w 1981200"/>
                  <a:gd name="connsiteY9" fmla="*/ 2057400 h 2057400"/>
                  <a:gd name="connsiteX10" fmla="*/ 0 w 1981200"/>
                  <a:gd name="connsiteY10" fmla="*/ 1036320 h 2057400"/>
                  <a:gd name="connsiteX11" fmla="*/ 45720 w 1981200"/>
                  <a:gd name="connsiteY11" fmla="*/ 289560 h 2057400"/>
                  <a:gd name="connsiteX12" fmla="*/ 731520 w 1981200"/>
                  <a:gd name="connsiteY12" fmla="*/ 0 h 2057400"/>
                  <a:gd name="connsiteX0" fmla="*/ 731520 w 1981200"/>
                  <a:gd name="connsiteY0" fmla="*/ 0 h 2057400"/>
                  <a:gd name="connsiteX1" fmla="*/ 1981200 w 1981200"/>
                  <a:gd name="connsiteY1" fmla="*/ 167640 h 2057400"/>
                  <a:gd name="connsiteX2" fmla="*/ 1630680 w 1981200"/>
                  <a:gd name="connsiteY2" fmla="*/ 228600 h 2057400"/>
                  <a:gd name="connsiteX3" fmla="*/ 1859280 w 1981200"/>
                  <a:gd name="connsiteY3" fmla="*/ 335280 h 2057400"/>
                  <a:gd name="connsiteX4" fmla="*/ 1310640 w 1981200"/>
                  <a:gd name="connsiteY4" fmla="*/ 487680 h 2057400"/>
                  <a:gd name="connsiteX5" fmla="*/ 1036320 w 1981200"/>
                  <a:gd name="connsiteY5" fmla="*/ 868680 h 2057400"/>
                  <a:gd name="connsiteX6" fmla="*/ 929640 w 1981200"/>
                  <a:gd name="connsiteY6" fmla="*/ 1584960 h 2057400"/>
                  <a:gd name="connsiteX7" fmla="*/ 701040 w 1981200"/>
                  <a:gd name="connsiteY7" fmla="*/ 1264920 h 2057400"/>
                  <a:gd name="connsiteX8" fmla="*/ 472440 w 1981200"/>
                  <a:gd name="connsiteY8" fmla="*/ 1920240 h 2057400"/>
                  <a:gd name="connsiteX9" fmla="*/ 259080 w 1981200"/>
                  <a:gd name="connsiteY9" fmla="*/ 2057400 h 2057400"/>
                  <a:gd name="connsiteX10" fmla="*/ 0 w 1981200"/>
                  <a:gd name="connsiteY10" fmla="*/ 1036320 h 2057400"/>
                  <a:gd name="connsiteX11" fmla="*/ 45720 w 1981200"/>
                  <a:gd name="connsiteY11" fmla="*/ 289560 h 2057400"/>
                  <a:gd name="connsiteX12" fmla="*/ 731520 w 1981200"/>
                  <a:gd name="connsiteY12" fmla="*/ 0 h 2057400"/>
                  <a:gd name="connsiteX0" fmla="*/ 731520 w 1981200"/>
                  <a:gd name="connsiteY0" fmla="*/ 0 h 2057400"/>
                  <a:gd name="connsiteX1" fmla="*/ 1981200 w 1981200"/>
                  <a:gd name="connsiteY1" fmla="*/ 167640 h 2057400"/>
                  <a:gd name="connsiteX2" fmla="*/ 1630680 w 1981200"/>
                  <a:gd name="connsiteY2" fmla="*/ 228600 h 2057400"/>
                  <a:gd name="connsiteX3" fmla="*/ 1859280 w 1981200"/>
                  <a:gd name="connsiteY3" fmla="*/ 335280 h 2057400"/>
                  <a:gd name="connsiteX4" fmla="*/ 1036320 w 1981200"/>
                  <a:gd name="connsiteY4" fmla="*/ 350520 h 2057400"/>
                  <a:gd name="connsiteX5" fmla="*/ 1036320 w 1981200"/>
                  <a:gd name="connsiteY5" fmla="*/ 868680 h 2057400"/>
                  <a:gd name="connsiteX6" fmla="*/ 929640 w 1981200"/>
                  <a:gd name="connsiteY6" fmla="*/ 1584960 h 2057400"/>
                  <a:gd name="connsiteX7" fmla="*/ 701040 w 1981200"/>
                  <a:gd name="connsiteY7" fmla="*/ 1264920 h 2057400"/>
                  <a:gd name="connsiteX8" fmla="*/ 472440 w 1981200"/>
                  <a:gd name="connsiteY8" fmla="*/ 1920240 h 2057400"/>
                  <a:gd name="connsiteX9" fmla="*/ 259080 w 1981200"/>
                  <a:gd name="connsiteY9" fmla="*/ 2057400 h 2057400"/>
                  <a:gd name="connsiteX10" fmla="*/ 0 w 1981200"/>
                  <a:gd name="connsiteY10" fmla="*/ 1036320 h 2057400"/>
                  <a:gd name="connsiteX11" fmla="*/ 45720 w 1981200"/>
                  <a:gd name="connsiteY11" fmla="*/ 289560 h 2057400"/>
                  <a:gd name="connsiteX12" fmla="*/ 731520 w 1981200"/>
                  <a:gd name="connsiteY12" fmla="*/ 0 h 2057400"/>
                  <a:gd name="connsiteX0" fmla="*/ 731520 w 1981200"/>
                  <a:gd name="connsiteY0" fmla="*/ 0 h 2057400"/>
                  <a:gd name="connsiteX1" fmla="*/ 1981200 w 1981200"/>
                  <a:gd name="connsiteY1" fmla="*/ 167640 h 2057400"/>
                  <a:gd name="connsiteX2" fmla="*/ 1630680 w 1981200"/>
                  <a:gd name="connsiteY2" fmla="*/ 228600 h 2057400"/>
                  <a:gd name="connsiteX3" fmla="*/ 1859280 w 1981200"/>
                  <a:gd name="connsiteY3" fmla="*/ 335280 h 2057400"/>
                  <a:gd name="connsiteX4" fmla="*/ 1036320 w 1981200"/>
                  <a:gd name="connsiteY4" fmla="*/ 350520 h 2057400"/>
                  <a:gd name="connsiteX5" fmla="*/ 1112520 w 1981200"/>
                  <a:gd name="connsiteY5" fmla="*/ 868680 h 2057400"/>
                  <a:gd name="connsiteX6" fmla="*/ 929640 w 1981200"/>
                  <a:gd name="connsiteY6" fmla="*/ 1584960 h 2057400"/>
                  <a:gd name="connsiteX7" fmla="*/ 701040 w 1981200"/>
                  <a:gd name="connsiteY7" fmla="*/ 1264920 h 2057400"/>
                  <a:gd name="connsiteX8" fmla="*/ 472440 w 1981200"/>
                  <a:gd name="connsiteY8" fmla="*/ 1920240 h 2057400"/>
                  <a:gd name="connsiteX9" fmla="*/ 259080 w 1981200"/>
                  <a:gd name="connsiteY9" fmla="*/ 2057400 h 2057400"/>
                  <a:gd name="connsiteX10" fmla="*/ 0 w 1981200"/>
                  <a:gd name="connsiteY10" fmla="*/ 1036320 h 2057400"/>
                  <a:gd name="connsiteX11" fmla="*/ 45720 w 1981200"/>
                  <a:gd name="connsiteY11" fmla="*/ 289560 h 2057400"/>
                  <a:gd name="connsiteX12" fmla="*/ 731520 w 1981200"/>
                  <a:gd name="connsiteY12" fmla="*/ 0 h 2057400"/>
                  <a:gd name="connsiteX0" fmla="*/ 731520 w 1981200"/>
                  <a:gd name="connsiteY0" fmla="*/ 0 h 2057400"/>
                  <a:gd name="connsiteX1" fmla="*/ 1981200 w 1981200"/>
                  <a:gd name="connsiteY1" fmla="*/ 167640 h 2057400"/>
                  <a:gd name="connsiteX2" fmla="*/ 1630680 w 1981200"/>
                  <a:gd name="connsiteY2" fmla="*/ 228600 h 2057400"/>
                  <a:gd name="connsiteX3" fmla="*/ 1859280 w 1981200"/>
                  <a:gd name="connsiteY3" fmla="*/ 335280 h 2057400"/>
                  <a:gd name="connsiteX4" fmla="*/ 1036320 w 1981200"/>
                  <a:gd name="connsiteY4" fmla="*/ 350520 h 2057400"/>
                  <a:gd name="connsiteX5" fmla="*/ 1112520 w 1981200"/>
                  <a:gd name="connsiteY5" fmla="*/ 868680 h 2057400"/>
                  <a:gd name="connsiteX6" fmla="*/ 1021080 w 1981200"/>
                  <a:gd name="connsiteY6" fmla="*/ 1417320 h 2057400"/>
                  <a:gd name="connsiteX7" fmla="*/ 701040 w 1981200"/>
                  <a:gd name="connsiteY7" fmla="*/ 1264920 h 2057400"/>
                  <a:gd name="connsiteX8" fmla="*/ 472440 w 1981200"/>
                  <a:gd name="connsiteY8" fmla="*/ 1920240 h 2057400"/>
                  <a:gd name="connsiteX9" fmla="*/ 259080 w 1981200"/>
                  <a:gd name="connsiteY9" fmla="*/ 2057400 h 2057400"/>
                  <a:gd name="connsiteX10" fmla="*/ 0 w 1981200"/>
                  <a:gd name="connsiteY10" fmla="*/ 1036320 h 2057400"/>
                  <a:gd name="connsiteX11" fmla="*/ 45720 w 1981200"/>
                  <a:gd name="connsiteY11" fmla="*/ 289560 h 2057400"/>
                  <a:gd name="connsiteX12" fmla="*/ 731520 w 1981200"/>
                  <a:gd name="connsiteY12" fmla="*/ 0 h 2057400"/>
                  <a:gd name="connsiteX0" fmla="*/ 731520 w 1981200"/>
                  <a:gd name="connsiteY0" fmla="*/ 0 h 2057400"/>
                  <a:gd name="connsiteX1" fmla="*/ 1981200 w 1981200"/>
                  <a:gd name="connsiteY1" fmla="*/ 167640 h 2057400"/>
                  <a:gd name="connsiteX2" fmla="*/ 1630680 w 1981200"/>
                  <a:gd name="connsiteY2" fmla="*/ 228600 h 2057400"/>
                  <a:gd name="connsiteX3" fmla="*/ 1859280 w 1981200"/>
                  <a:gd name="connsiteY3" fmla="*/ 335280 h 2057400"/>
                  <a:gd name="connsiteX4" fmla="*/ 1036320 w 1981200"/>
                  <a:gd name="connsiteY4" fmla="*/ 350520 h 2057400"/>
                  <a:gd name="connsiteX5" fmla="*/ 1112520 w 1981200"/>
                  <a:gd name="connsiteY5" fmla="*/ 868680 h 2057400"/>
                  <a:gd name="connsiteX6" fmla="*/ 1021080 w 1981200"/>
                  <a:gd name="connsiteY6" fmla="*/ 1417320 h 2057400"/>
                  <a:gd name="connsiteX7" fmla="*/ 807720 w 1981200"/>
                  <a:gd name="connsiteY7" fmla="*/ 1082040 h 2057400"/>
                  <a:gd name="connsiteX8" fmla="*/ 472440 w 1981200"/>
                  <a:gd name="connsiteY8" fmla="*/ 1920240 h 2057400"/>
                  <a:gd name="connsiteX9" fmla="*/ 259080 w 1981200"/>
                  <a:gd name="connsiteY9" fmla="*/ 2057400 h 2057400"/>
                  <a:gd name="connsiteX10" fmla="*/ 0 w 1981200"/>
                  <a:gd name="connsiteY10" fmla="*/ 1036320 h 2057400"/>
                  <a:gd name="connsiteX11" fmla="*/ 45720 w 1981200"/>
                  <a:gd name="connsiteY11" fmla="*/ 289560 h 2057400"/>
                  <a:gd name="connsiteX12" fmla="*/ 731520 w 1981200"/>
                  <a:gd name="connsiteY12" fmla="*/ 0 h 2057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981200" h="2057400">
                    <a:moveTo>
                      <a:pt x="731520" y="0"/>
                    </a:moveTo>
                    <a:lnTo>
                      <a:pt x="1981200" y="167640"/>
                    </a:lnTo>
                    <a:lnTo>
                      <a:pt x="1630680" y="228600"/>
                    </a:lnTo>
                    <a:lnTo>
                      <a:pt x="1859280" y="335280"/>
                    </a:lnTo>
                    <a:lnTo>
                      <a:pt x="1036320" y="350520"/>
                    </a:lnTo>
                    <a:lnTo>
                      <a:pt x="1112520" y="868680"/>
                    </a:lnTo>
                    <a:lnTo>
                      <a:pt x="1021080" y="1417320"/>
                    </a:lnTo>
                    <a:lnTo>
                      <a:pt x="807720" y="1082040"/>
                    </a:lnTo>
                    <a:lnTo>
                      <a:pt x="472440" y="1920240"/>
                    </a:lnTo>
                    <a:lnTo>
                      <a:pt x="259080" y="2057400"/>
                    </a:lnTo>
                    <a:lnTo>
                      <a:pt x="0" y="1036320"/>
                    </a:lnTo>
                    <a:lnTo>
                      <a:pt x="45720" y="289560"/>
                    </a:lnTo>
                    <a:lnTo>
                      <a:pt x="731520" y="0"/>
                    </a:lnTo>
                    <a:close/>
                  </a:path>
                </a:pathLst>
              </a:cu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" name="フリーフォーム 71"/>
              <p:cNvSpPr/>
              <p:nvPr/>
            </p:nvSpPr>
            <p:spPr>
              <a:xfrm>
                <a:off x="3185160" y="3070606"/>
                <a:ext cx="365760" cy="465074"/>
              </a:xfrm>
              <a:custGeom>
                <a:avLst/>
                <a:gdLst>
                  <a:gd name="connsiteX0" fmla="*/ 320040 w 320040"/>
                  <a:gd name="connsiteY0" fmla="*/ 137160 h 502920"/>
                  <a:gd name="connsiteX1" fmla="*/ 137160 w 320040"/>
                  <a:gd name="connsiteY1" fmla="*/ 0 h 502920"/>
                  <a:gd name="connsiteX2" fmla="*/ 0 w 320040"/>
                  <a:gd name="connsiteY2" fmla="*/ 320040 h 502920"/>
                  <a:gd name="connsiteX3" fmla="*/ 213360 w 320040"/>
                  <a:gd name="connsiteY3" fmla="*/ 502920 h 502920"/>
                  <a:gd name="connsiteX0" fmla="*/ 289560 w 289560"/>
                  <a:gd name="connsiteY0" fmla="*/ 45720 h 502920"/>
                  <a:gd name="connsiteX1" fmla="*/ 137160 w 289560"/>
                  <a:gd name="connsiteY1" fmla="*/ 0 h 502920"/>
                  <a:gd name="connsiteX2" fmla="*/ 0 w 289560"/>
                  <a:gd name="connsiteY2" fmla="*/ 320040 h 502920"/>
                  <a:gd name="connsiteX3" fmla="*/ 213360 w 289560"/>
                  <a:gd name="connsiteY3" fmla="*/ 502920 h 502920"/>
                  <a:gd name="connsiteX0" fmla="*/ 411480 w 411480"/>
                  <a:gd name="connsiteY0" fmla="*/ 182880 h 502920"/>
                  <a:gd name="connsiteX1" fmla="*/ 137160 w 411480"/>
                  <a:gd name="connsiteY1" fmla="*/ 0 h 502920"/>
                  <a:gd name="connsiteX2" fmla="*/ 0 w 411480"/>
                  <a:gd name="connsiteY2" fmla="*/ 320040 h 502920"/>
                  <a:gd name="connsiteX3" fmla="*/ 213360 w 411480"/>
                  <a:gd name="connsiteY3" fmla="*/ 502920 h 502920"/>
                  <a:gd name="connsiteX0" fmla="*/ 411480 w 411480"/>
                  <a:gd name="connsiteY0" fmla="*/ 182880 h 502920"/>
                  <a:gd name="connsiteX1" fmla="*/ 137160 w 411480"/>
                  <a:gd name="connsiteY1" fmla="*/ 0 h 502920"/>
                  <a:gd name="connsiteX2" fmla="*/ 0 w 411480"/>
                  <a:gd name="connsiteY2" fmla="*/ 320040 h 502920"/>
                  <a:gd name="connsiteX3" fmla="*/ 213360 w 411480"/>
                  <a:gd name="connsiteY3" fmla="*/ 502920 h 502920"/>
                  <a:gd name="connsiteX0" fmla="*/ 411480 w 411480"/>
                  <a:gd name="connsiteY0" fmla="*/ 93674 h 413714"/>
                  <a:gd name="connsiteX1" fmla="*/ 106680 w 411480"/>
                  <a:gd name="connsiteY1" fmla="*/ 2234 h 413714"/>
                  <a:gd name="connsiteX2" fmla="*/ 0 w 411480"/>
                  <a:gd name="connsiteY2" fmla="*/ 230834 h 413714"/>
                  <a:gd name="connsiteX3" fmla="*/ 213360 w 411480"/>
                  <a:gd name="connsiteY3" fmla="*/ 413714 h 413714"/>
                  <a:gd name="connsiteX0" fmla="*/ 411480 w 411480"/>
                  <a:gd name="connsiteY0" fmla="*/ 145034 h 465074"/>
                  <a:gd name="connsiteX1" fmla="*/ 106680 w 411480"/>
                  <a:gd name="connsiteY1" fmla="*/ 53594 h 465074"/>
                  <a:gd name="connsiteX2" fmla="*/ 0 w 411480"/>
                  <a:gd name="connsiteY2" fmla="*/ 282194 h 465074"/>
                  <a:gd name="connsiteX3" fmla="*/ 213360 w 411480"/>
                  <a:gd name="connsiteY3" fmla="*/ 465074 h 465074"/>
                  <a:gd name="connsiteX0" fmla="*/ 381000 w 381000"/>
                  <a:gd name="connsiteY0" fmla="*/ 145034 h 480314"/>
                  <a:gd name="connsiteX1" fmla="*/ 76200 w 381000"/>
                  <a:gd name="connsiteY1" fmla="*/ 53594 h 480314"/>
                  <a:gd name="connsiteX2" fmla="*/ 0 w 381000"/>
                  <a:gd name="connsiteY2" fmla="*/ 480314 h 480314"/>
                  <a:gd name="connsiteX3" fmla="*/ 182880 w 381000"/>
                  <a:gd name="connsiteY3" fmla="*/ 465074 h 480314"/>
                  <a:gd name="connsiteX0" fmla="*/ 365760 w 365760"/>
                  <a:gd name="connsiteY0" fmla="*/ 145034 h 465074"/>
                  <a:gd name="connsiteX1" fmla="*/ 60960 w 365760"/>
                  <a:gd name="connsiteY1" fmla="*/ 53594 h 465074"/>
                  <a:gd name="connsiteX2" fmla="*/ 0 w 365760"/>
                  <a:gd name="connsiteY2" fmla="*/ 388874 h 465074"/>
                  <a:gd name="connsiteX3" fmla="*/ 167640 w 365760"/>
                  <a:gd name="connsiteY3" fmla="*/ 465074 h 465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5760" h="465074">
                    <a:moveTo>
                      <a:pt x="365760" y="145034"/>
                    </a:moveTo>
                    <a:cubicBezTo>
                      <a:pt x="365760" y="-37846"/>
                      <a:pt x="198120" y="-22606"/>
                      <a:pt x="60960" y="53594"/>
                    </a:cubicBezTo>
                    <a:lnTo>
                      <a:pt x="0" y="388874"/>
                    </a:lnTo>
                    <a:lnTo>
                      <a:pt x="167640" y="465074"/>
                    </a:lnTo>
                  </a:path>
                </a:pathLst>
              </a:custGeom>
              <a:solidFill>
                <a:srgbClr val="FFCC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74" name="直線コネクタ 73"/>
              <p:cNvCxnSpPr/>
              <p:nvPr/>
            </p:nvCxnSpPr>
            <p:spPr>
              <a:xfrm flipH="1">
                <a:off x="3947363" y="2372828"/>
                <a:ext cx="210111" cy="10489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グループ化 84"/>
            <p:cNvGrpSpPr/>
            <p:nvPr/>
          </p:nvGrpSpPr>
          <p:grpSpPr>
            <a:xfrm rot="729358" flipH="1">
              <a:off x="7800730" y="4467009"/>
              <a:ext cx="606131" cy="569909"/>
              <a:chOff x="7377864" y="5655931"/>
              <a:chExt cx="606131" cy="569909"/>
            </a:xfrm>
          </p:grpSpPr>
          <p:grpSp>
            <p:nvGrpSpPr>
              <p:cNvPr id="76" name="グループ化 75"/>
              <p:cNvGrpSpPr/>
              <p:nvPr/>
            </p:nvGrpSpPr>
            <p:grpSpPr>
              <a:xfrm>
                <a:off x="7377864" y="5655931"/>
                <a:ext cx="606131" cy="569909"/>
                <a:chOff x="2438560" y="1935480"/>
                <a:chExt cx="2422409" cy="2339042"/>
              </a:xfrm>
            </p:grpSpPr>
            <p:sp>
              <p:nvSpPr>
                <p:cNvPr id="77" name="フリーフォーム 76"/>
                <p:cNvSpPr/>
                <p:nvPr/>
              </p:nvSpPr>
              <p:spPr>
                <a:xfrm>
                  <a:off x="2760555" y="2089204"/>
                  <a:ext cx="2100414" cy="2185318"/>
                </a:xfrm>
                <a:custGeom>
                  <a:avLst/>
                  <a:gdLst>
                    <a:gd name="connsiteX0" fmla="*/ 213360 w 883920"/>
                    <a:gd name="connsiteY0" fmla="*/ 45720 h 929640"/>
                    <a:gd name="connsiteX1" fmla="*/ 640080 w 883920"/>
                    <a:gd name="connsiteY1" fmla="*/ 0 h 929640"/>
                    <a:gd name="connsiteX2" fmla="*/ 883920 w 883920"/>
                    <a:gd name="connsiteY2" fmla="*/ 335280 h 929640"/>
                    <a:gd name="connsiteX3" fmla="*/ 762000 w 883920"/>
                    <a:gd name="connsiteY3" fmla="*/ 563880 h 929640"/>
                    <a:gd name="connsiteX4" fmla="*/ 594360 w 883920"/>
                    <a:gd name="connsiteY4" fmla="*/ 609600 h 929640"/>
                    <a:gd name="connsiteX5" fmla="*/ 731520 w 883920"/>
                    <a:gd name="connsiteY5" fmla="*/ 655320 h 929640"/>
                    <a:gd name="connsiteX6" fmla="*/ 563880 w 883920"/>
                    <a:gd name="connsiteY6" fmla="*/ 929640 h 929640"/>
                    <a:gd name="connsiteX7" fmla="*/ 91440 w 883920"/>
                    <a:gd name="connsiteY7" fmla="*/ 929640 h 929640"/>
                    <a:gd name="connsiteX8" fmla="*/ 0 w 883920"/>
                    <a:gd name="connsiteY8" fmla="*/ 396240 h 929640"/>
                    <a:gd name="connsiteX9" fmla="*/ 213360 w 883920"/>
                    <a:gd name="connsiteY9" fmla="*/ 45720 h 929640"/>
                    <a:gd name="connsiteX0" fmla="*/ 213360 w 883920"/>
                    <a:gd name="connsiteY0" fmla="*/ 45720 h 929640"/>
                    <a:gd name="connsiteX1" fmla="*/ 640080 w 883920"/>
                    <a:gd name="connsiteY1" fmla="*/ 0 h 929640"/>
                    <a:gd name="connsiteX2" fmla="*/ 736923 w 883920"/>
                    <a:gd name="connsiteY2" fmla="*/ 232830 h 929640"/>
                    <a:gd name="connsiteX3" fmla="*/ 883920 w 883920"/>
                    <a:gd name="connsiteY3" fmla="*/ 335280 h 929640"/>
                    <a:gd name="connsiteX4" fmla="*/ 762000 w 883920"/>
                    <a:gd name="connsiteY4" fmla="*/ 563880 h 929640"/>
                    <a:gd name="connsiteX5" fmla="*/ 594360 w 883920"/>
                    <a:gd name="connsiteY5" fmla="*/ 609600 h 929640"/>
                    <a:gd name="connsiteX6" fmla="*/ 731520 w 883920"/>
                    <a:gd name="connsiteY6" fmla="*/ 655320 h 929640"/>
                    <a:gd name="connsiteX7" fmla="*/ 563880 w 883920"/>
                    <a:gd name="connsiteY7" fmla="*/ 929640 h 929640"/>
                    <a:gd name="connsiteX8" fmla="*/ 91440 w 883920"/>
                    <a:gd name="connsiteY8" fmla="*/ 929640 h 929640"/>
                    <a:gd name="connsiteX9" fmla="*/ 0 w 883920"/>
                    <a:gd name="connsiteY9" fmla="*/ 396240 h 929640"/>
                    <a:gd name="connsiteX10" fmla="*/ 213360 w 883920"/>
                    <a:gd name="connsiteY10" fmla="*/ 45720 h 929640"/>
                    <a:gd name="connsiteX0" fmla="*/ 213360 w 883920"/>
                    <a:gd name="connsiteY0" fmla="*/ 45720 h 929640"/>
                    <a:gd name="connsiteX1" fmla="*/ 640080 w 883920"/>
                    <a:gd name="connsiteY1" fmla="*/ 0 h 929640"/>
                    <a:gd name="connsiteX2" fmla="*/ 736923 w 883920"/>
                    <a:gd name="connsiteY2" fmla="*/ 232830 h 929640"/>
                    <a:gd name="connsiteX3" fmla="*/ 883920 w 883920"/>
                    <a:gd name="connsiteY3" fmla="*/ 335280 h 929640"/>
                    <a:gd name="connsiteX4" fmla="*/ 762811 w 883920"/>
                    <a:gd name="connsiteY4" fmla="*/ 440290 h 929640"/>
                    <a:gd name="connsiteX5" fmla="*/ 762000 w 883920"/>
                    <a:gd name="connsiteY5" fmla="*/ 563880 h 929640"/>
                    <a:gd name="connsiteX6" fmla="*/ 594360 w 883920"/>
                    <a:gd name="connsiteY6" fmla="*/ 609600 h 929640"/>
                    <a:gd name="connsiteX7" fmla="*/ 731520 w 883920"/>
                    <a:gd name="connsiteY7" fmla="*/ 655320 h 929640"/>
                    <a:gd name="connsiteX8" fmla="*/ 563880 w 883920"/>
                    <a:gd name="connsiteY8" fmla="*/ 929640 h 929640"/>
                    <a:gd name="connsiteX9" fmla="*/ 91440 w 883920"/>
                    <a:gd name="connsiteY9" fmla="*/ 929640 h 929640"/>
                    <a:gd name="connsiteX10" fmla="*/ 0 w 883920"/>
                    <a:gd name="connsiteY10" fmla="*/ 396240 h 929640"/>
                    <a:gd name="connsiteX11" fmla="*/ 213360 w 883920"/>
                    <a:gd name="connsiteY11" fmla="*/ 45720 h 929640"/>
                    <a:gd name="connsiteX0" fmla="*/ 213360 w 883920"/>
                    <a:gd name="connsiteY0" fmla="*/ 45720 h 929640"/>
                    <a:gd name="connsiteX1" fmla="*/ 640080 w 883920"/>
                    <a:gd name="connsiteY1" fmla="*/ 0 h 929640"/>
                    <a:gd name="connsiteX2" fmla="*/ 736923 w 883920"/>
                    <a:gd name="connsiteY2" fmla="*/ 232830 h 929640"/>
                    <a:gd name="connsiteX3" fmla="*/ 883920 w 883920"/>
                    <a:gd name="connsiteY3" fmla="*/ 335280 h 929640"/>
                    <a:gd name="connsiteX4" fmla="*/ 762811 w 883920"/>
                    <a:gd name="connsiteY4" fmla="*/ 440290 h 929640"/>
                    <a:gd name="connsiteX5" fmla="*/ 762000 w 883920"/>
                    <a:gd name="connsiteY5" fmla="*/ 563880 h 929640"/>
                    <a:gd name="connsiteX6" fmla="*/ 594360 w 883920"/>
                    <a:gd name="connsiteY6" fmla="*/ 609600 h 929640"/>
                    <a:gd name="connsiteX7" fmla="*/ 731520 w 883920"/>
                    <a:gd name="connsiteY7" fmla="*/ 655320 h 929640"/>
                    <a:gd name="connsiteX8" fmla="*/ 613707 w 883920"/>
                    <a:gd name="connsiteY8" fmla="*/ 777782 h 929640"/>
                    <a:gd name="connsiteX9" fmla="*/ 563880 w 883920"/>
                    <a:gd name="connsiteY9" fmla="*/ 929640 h 929640"/>
                    <a:gd name="connsiteX10" fmla="*/ 91440 w 883920"/>
                    <a:gd name="connsiteY10" fmla="*/ 929640 h 929640"/>
                    <a:gd name="connsiteX11" fmla="*/ 0 w 883920"/>
                    <a:gd name="connsiteY11" fmla="*/ 396240 h 929640"/>
                    <a:gd name="connsiteX12" fmla="*/ 213360 w 883920"/>
                    <a:gd name="connsiteY12" fmla="*/ 45720 h 929640"/>
                    <a:gd name="connsiteX0" fmla="*/ 213360 w 892002"/>
                    <a:gd name="connsiteY0" fmla="*/ 45720 h 929640"/>
                    <a:gd name="connsiteX1" fmla="*/ 640080 w 892002"/>
                    <a:gd name="connsiteY1" fmla="*/ 0 h 929640"/>
                    <a:gd name="connsiteX2" fmla="*/ 736923 w 892002"/>
                    <a:gd name="connsiteY2" fmla="*/ 232830 h 929640"/>
                    <a:gd name="connsiteX3" fmla="*/ 892002 w 892002"/>
                    <a:gd name="connsiteY3" fmla="*/ 414275 h 929640"/>
                    <a:gd name="connsiteX4" fmla="*/ 762811 w 892002"/>
                    <a:gd name="connsiteY4" fmla="*/ 440290 h 929640"/>
                    <a:gd name="connsiteX5" fmla="*/ 762000 w 892002"/>
                    <a:gd name="connsiteY5" fmla="*/ 563880 h 929640"/>
                    <a:gd name="connsiteX6" fmla="*/ 594360 w 892002"/>
                    <a:gd name="connsiteY6" fmla="*/ 609600 h 929640"/>
                    <a:gd name="connsiteX7" fmla="*/ 731520 w 892002"/>
                    <a:gd name="connsiteY7" fmla="*/ 655320 h 929640"/>
                    <a:gd name="connsiteX8" fmla="*/ 613707 w 892002"/>
                    <a:gd name="connsiteY8" fmla="*/ 777782 h 929640"/>
                    <a:gd name="connsiteX9" fmla="*/ 563880 w 892002"/>
                    <a:gd name="connsiteY9" fmla="*/ 929640 h 929640"/>
                    <a:gd name="connsiteX10" fmla="*/ 91440 w 892002"/>
                    <a:gd name="connsiteY10" fmla="*/ 929640 h 929640"/>
                    <a:gd name="connsiteX11" fmla="*/ 0 w 892002"/>
                    <a:gd name="connsiteY11" fmla="*/ 396240 h 929640"/>
                    <a:gd name="connsiteX12" fmla="*/ 213360 w 892002"/>
                    <a:gd name="connsiteY12" fmla="*/ 45720 h 929640"/>
                    <a:gd name="connsiteX0" fmla="*/ 213360 w 892002"/>
                    <a:gd name="connsiteY0" fmla="*/ 45720 h 929640"/>
                    <a:gd name="connsiteX1" fmla="*/ 640080 w 892002"/>
                    <a:gd name="connsiteY1" fmla="*/ 0 h 929640"/>
                    <a:gd name="connsiteX2" fmla="*/ 736923 w 892002"/>
                    <a:gd name="connsiteY2" fmla="*/ 232830 h 929640"/>
                    <a:gd name="connsiteX3" fmla="*/ 892002 w 892002"/>
                    <a:gd name="connsiteY3" fmla="*/ 414275 h 929640"/>
                    <a:gd name="connsiteX4" fmla="*/ 762811 w 892002"/>
                    <a:gd name="connsiteY4" fmla="*/ 440290 h 929640"/>
                    <a:gd name="connsiteX5" fmla="*/ 762000 w 892002"/>
                    <a:gd name="connsiteY5" fmla="*/ 563880 h 929640"/>
                    <a:gd name="connsiteX6" fmla="*/ 674330 w 892002"/>
                    <a:gd name="connsiteY6" fmla="*/ 553274 h 929640"/>
                    <a:gd name="connsiteX7" fmla="*/ 594360 w 892002"/>
                    <a:gd name="connsiteY7" fmla="*/ 609600 h 929640"/>
                    <a:gd name="connsiteX8" fmla="*/ 731520 w 892002"/>
                    <a:gd name="connsiteY8" fmla="*/ 655320 h 929640"/>
                    <a:gd name="connsiteX9" fmla="*/ 613707 w 892002"/>
                    <a:gd name="connsiteY9" fmla="*/ 777782 h 929640"/>
                    <a:gd name="connsiteX10" fmla="*/ 563880 w 892002"/>
                    <a:gd name="connsiteY10" fmla="*/ 929640 h 929640"/>
                    <a:gd name="connsiteX11" fmla="*/ 91440 w 892002"/>
                    <a:gd name="connsiteY11" fmla="*/ 929640 h 929640"/>
                    <a:gd name="connsiteX12" fmla="*/ 0 w 892002"/>
                    <a:gd name="connsiteY12" fmla="*/ 396240 h 929640"/>
                    <a:gd name="connsiteX13" fmla="*/ 213360 w 892002"/>
                    <a:gd name="connsiteY13" fmla="*/ 45720 h 929640"/>
                    <a:gd name="connsiteX0" fmla="*/ 213360 w 892002"/>
                    <a:gd name="connsiteY0" fmla="*/ 45720 h 929640"/>
                    <a:gd name="connsiteX1" fmla="*/ 640080 w 892002"/>
                    <a:gd name="connsiteY1" fmla="*/ 0 h 929640"/>
                    <a:gd name="connsiteX2" fmla="*/ 736923 w 892002"/>
                    <a:gd name="connsiteY2" fmla="*/ 232830 h 929640"/>
                    <a:gd name="connsiteX3" fmla="*/ 892002 w 892002"/>
                    <a:gd name="connsiteY3" fmla="*/ 414275 h 929640"/>
                    <a:gd name="connsiteX4" fmla="*/ 762811 w 892002"/>
                    <a:gd name="connsiteY4" fmla="*/ 440290 h 929640"/>
                    <a:gd name="connsiteX5" fmla="*/ 762000 w 892002"/>
                    <a:gd name="connsiteY5" fmla="*/ 563880 h 929640"/>
                    <a:gd name="connsiteX6" fmla="*/ 674330 w 892002"/>
                    <a:gd name="connsiteY6" fmla="*/ 553274 h 929640"/>
                    <a:gd name="connsiteX7" fmla="*/ 626692 w 892002"/>
                    <a:gd name="connsiteY7" fmla="*/ 634544 h 929640"/>
                    <a:gd name="connsiteX8" fmla="*/ 731520 w 892002"/>
                    <a:gd name="connsiteY8" fmla="*/ 655320 h 929640"/>
                    <a:gd name="connsiteX9" fmla="*/ 613707 w 892002"/>
                    <a:gd name="connsiteY9" fmla="*/ 777782 h 929640"/>
                    <a:gd name="connsiteX10" fmla="*/ 563880 w 892002"/>
                    <a:gd name="connsiteY10" fmla="*/ 929640 h 929640"/>
                    <a:gd name="connsiteX11" fmla="*/ 91440 w 892002"/>
                    <a:gd name="connsiteY11" fmla="*/ 929640 h 929640"/>
                    <a:gd name="connsiteX12" fmla="*/ 0 w 892002"/>
                    <a:gd name="connsiteY12" fmla="*/ 396240 h 929640"/>
                    <a:gd name="connsiteX13" fmla="*/ 213360 w 892002"/>
                    <a:gd name="connsiteY13" fmla="*/ 45720 h 9296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892002" h="929640">
                      <a:moveTo>
                        <a:pt x="213360" y="45720"/>
                      </a:moveTo>
                      <a:lnTo>
                        <a:pt x="640080" y="0"/>
                      </a:lnTo>
                      <a:cubicBezTo>
                        <a:pt x="672361" y="45194"/>
                        <a:pt x="704642" y="187636"/>
                        <a:pt x="736923" y="232830"/>
                      </a:cubicBezTo>
                      <a:lnTo>
                        <a:pt x="892002" y="414275"/>
                      </a:lnTo>
                      <a:cubicBezTo>
                        <a:pt x="868891" y="449278"/>
                        <a:pt x="785922" y="405287"/>
                        <a:pt x="762811" y="440290"/>
                      </a:cubicBezTo>
                      <a:cubicBezTo>
                        <a:pt x="762541" y="481487"/>
                        <a:pt x="762270" y="522683"/>
                        <a:pt x="762000" y="563880"/>
                      </a:cubicBezTo>
                      <a:cubicBezTo>
                        <a:pt x="735471" y="572817"/>
                        <a:pt x="700859" y="544337"/>
                        <a:pt x="674330" y="553274"/>
                      </a:cubicBezTo>
                      <a:lnTo>
                        <a:pt x="626692" y="634544"/>
                      </a:lnTo>
                      <a:lnTo>
                        <a:pt x="731520" y="655320"/>
                      </a:lnTo>
                      <a:cubicBezTo>
                        <a:pt x="701679" y="705841"/>
                        <a:pt x="643548" y="727261"/>
                        <a:pt x="613707" y="777782"/>
                      </a:cubicBezTo>
                      <a:lnTo>
                        <a:pt x="563880" y="929640"/>
                      </a:lnTo>
                      <a:lnTo>
                        <a:pt x="91440" y="929640"/>
                      </a:lnTo>
                      <a:lnTo>
                        <a:pt x="0" y="396240"/>
                      </a:lnTo>
                      <a:lnTo>
                        <a:pt x="213360" y="45720"/>
                      </a:lnTo>
                      <a:close/>
                    </a:path>
                  </a:pathLst>
                </a:custGeom>
                <a:solidFill>
                  <a:srgbClr val="FFCC9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8" name="円/楕円 77"/>
                <p:cNvSpPr/>
                <p:nvPr/>
              </p:nvSpPr>
              <p:spPr>
                <a:xfrm>
                  <a:off x="4072429" y="2559066"/>
                  <a:ext cx="400027" cy="3087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" name="円/楕円 78"/>
                <p:cNvSpPr/>
                <p:nvPr/>
              </p:nvSpPr>
              <p:spPr>
                <a:xfrm>
                  <a:off x="4329961" y="2646414"/>
                  <a:ext cx="100473" cy="18695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" name="フリーフォーム 79"/>
                <p:cNvSpPr/>
                <p:nvPr/>
              </p:nvSpPr>
              <p:spPr>
                <a:xfrm>
                  <a:off x="2438560" y="1935480"/>
                  <a:ext cx="2163919" cy="2057401"/>
                </a:xfrm>
                <a:custGeom>
                  <a:avLst/>
                  <a:gdLst>
                    <a:gd name="connsiteX0" fmla="*/ 731520 w 1981200"/>
                    <a:gd name="connsiteY0" fmla="*/ 0 h 2057400"/>
                    <a:gd name="connsiteX1" fmla="*/ 1981200 w 1981200"/>
                    <a:gd name="connsiteY1" fmla="*/ 167640 h 2057400"/>
                    <a:gd name="connsiteX2" fmla="*/ 1630680 w 1981200"/>
                    <a:gd name="connsiteY2" fmla="*/ 228600 h 2057400"/>
                    <a:gd name="connsiteX3" fmla="*/ 1859280 w 1981200"/>
                    <a:gd name="connsiteY3" fmla="*/ 335280 h 2057400"/>
                    <a:gd name="connsiteX4" fmla="*/ 1112520 w 1981200"/>
                    <a:gd name="connsiteY4" fmla="*/ 350520 h 2057400"/>
                    <a:gd name="connsiteX5" fmla="*/ 899160 w 1981200"/>
                    <a:gd name="connsiteY5" fmla="*/ 1021080 h 2057400"/>
                    <a:gd name="connsiteX6" fmla="*/ 929640 w 1981200"/>
                    <a:gd name="connsiteY6" fmla="*/ 1584960 h 2057400"/>
                    <a:gd name="connsiteX7" fmla="*/ 701040 w 1981200"/>
                    <a:gd name="connsiteY7" fmla="*/ 1264920 h 2057400"/>
                    <a:gd name="connsiteX8" fmla="*/ 472440 w 1981200"/>
                    <a:gd name="connsiteY8" fmla="*/ 1920240 h 2057400"/>
                    <a:gd name="connsiteX9" fmla="*/ 259080 w 1981200"/>
                    <a:gd name="connsiteY9" fmla="*/ 2057400 h 2057400"/>
                    <a:gd name="connsiteX10" fmla="*/ 0 w 1981200"/>
                    <a:gd name="connsiteY10" fmla="*/ 1036320 h 2057400"/>
                    <a:gd name="connsiteX11" fmla="*/ 45720 w 1981200"/>
                    <a:gd name="connsiteY11" fmla="*/ 289560 h 2057400"/>
                    <a:gd name="connsiteX12" fmla="*/ 731520 w 1981200"/>
                    <a:gd name="connsiteY12" fmla="*/ 0 h 2057400"/>
                    <a:gd name="connsiteX0" fmla="*/ 731520 w 1981200"/>
                    <a:gd name="connsiteY0" fmla="*/ 0 h 2057400"/>
                    <a:gd name="connsiteX1" fmla="*/ 1981200 w 1981200"/>
                    <a:gd name="connsiteY1" fmla="*/ 167640 h 2057400"/>
                    <a:gd name="connsiteX2" fmla="*/ 1630680 w 1981200"/>
                    <a:gd name="connsiteY2" fmla="*/ 228600 h 2057400"/>
                    <a:gd name="connsiteX3" fmla="*/ 1859280 w 1981200"/>
                    <a:gd name="connsiteY3" fmla="*/ 335280 h 2057400"/>
                    <a:gd name="connsiteX4" fmla="*/ 1112520 w 1981200"/>
                    <a:gd name="connsiteY4" fmla="*/ 350520 h 2057400"/>
                    <a:gd name="connsiteX5" fmla="*/ 1036320 w 1981200"/>
                    <a:gd name="connsiteY5" fmla="*/ 868680 h 2057400"/>
                    <a:gd name="connsiteX6" fmla="*/ 929640 w 1981200"/>
                    <a:gd name="connsiteY6" fmla="*/ 1584960 h 2057400"/>
                    <a:gd name="connsiteX7" fmla="*/ 701040 w 1981200"/>
                    <a:gd name="connsiteY7" fmla="*/ 1264920 h 2057400"/>
                    <a:gd name="connsiteX8" fmla="*/ 472440 w 1981200"/>
                    <a:gd name="connsiteY8" fmla="*/ 1920240 h 2057400"/>
                    <a:gd name="connsiteX9" fmla="*/ 259080 w 1981200"/>
                    <a:gd name="connsiteY9" fmla="*/ 2057400 h 2057400"/>
                    <a:gd name="connsiteX10" fmla="*/ 0 w 1981200"/>
                    <a:gd name="connsiteY10" fmla="*/ 1036320 h 2057400"/>
                    <a:gd name="connsiteX11" fmla="*/ 45720 w 1981200"/>
                    <a:gd name="connsiteY11" fmla="*/ 289560 h 2057400"/>
                    <a:gd name="connsiteX12" fmla="*/ 731520 w 1981200"/>
                    <a:gd name="connsiteY12" fmla="*/ 0 h 2057400"/>
                    <a:gd name="connsiteX0" fmla="*/ 731520 w 1981200"/>
                    <a:gd name="connsiteY0" fmla="*/ 0 h 2057400"/>
                    <a:gd name="connsiteX1" fmla="*/ 1981200 w 1981200"/>
                    <a:gd name="connsiteY1" fmla="*/ 167640 h 2057400"/>
                    <a:gd name="connsiteX2" fmla="*/ 1630680 w 1981200"/>
                    <a:gd name="connsiteY2" fmla="*/ 228600 h 2057400"/>
                    <a:gd name="connsiteX3" fmla="*/ 1859280 w 1981200"/>
                    <a:gd name="connsiteY3" fmla="*/ 335280 h 2057400"/>
                    <a:gd name="connsiteX4" fmla="*/ 1310640 w 1981200"/>
                    <a:gd name="connsiteY4" fmla="*/ 487680 h 2057400"/>
                    <a:gd name="connsiteX5" fmla="*/ 1036320 w 1981200"/>
                    <a:gd name="connsiteY5" fmla="*/ 868680 h 2057400"/>
                    <a:gd name="connsiteX6" fmla="*/ 929640 w 1981200"/>
                    <a:gd name="connsiteY6" fmla="*/ 1584960 h 2057400"/>
                    <a:gd name="connsiteX7" fmla="*/ 701040 w 1981200"/>
                    <a:gd name="connsiteY7" fmla="*/ 1264920 h 2057400"/>
                    <a:gd name="connsiteX8" fmla="*/ 472440 w 1981200"/>
                    <a:gd name="connsiteY8" fmla="*/ 1920240 h 2057400"/>
                    <a:gd name="connsiteX9" fmla="*/ 259080 w 1981200"/>
                    <a:gd name="connsiteY9" fmla="*/ 2057400 h 2057400"/>
                    <a:gd name="connsiteX10" fmla="*/ 0 w 1981200"/>
                    <a:gd name="connsiteY10" fmla="*/ 1036320 h 2057400"/>
                    <a:gd name="connsiteX11" fmla="*/ 45720 w 1981200"/>
                    <a:gd name="connsiteY11" fmla="*/ 289560 h 2057400"/>
                    <a:gd name="connsiteX12" fmla="*/ 731520 w 1981200"/>
                    <a:gd name="connsiteY12" fmla="*/ 0 h 2057400"/>
                    <a:gd name="connsiteX0" fmla="*/ 731520 w 1981200"/>
                    <a:gd name="connsiteY0" fmla="*/ 0 h 2057400"/>
                    <a:gd name="connsiteX1" fmla="*/ 1981200 w 1981200"/>
                    <a:gd name="connsiteY1" fmla="*/ 167640 h 2057400"/>
                    <a:gd name="connsiteX2" fmla="*/ 1630680 w 1981200"/>
                    <a:gd name="connsiteY2" fmla="*/ 228600 h 2057400"/>
                    <a:gd name="connsiteX3" fmla="*/ 1859280 w 1981200"/>
                    <a:gd name="connsiteY3" fmla="*/ 335280 h 2057400"/>
                    <a:gd name="connsiteX4" fmla="*/ 1036320 w 1981200"/>
                    <a:gd name="connsiteY4" fmla="*/ 350520 h 2057400"/>
                    <a:gd name="connsiteX5" fmla="*/ 1036320 w 1981200"/>
                    <a:gd name="connsiteY5" fmla="*/ 868680 h 2057400"/>
                    <a:gd name="connsiteX6" fmla="*/ 929640 w 1981200"/>
                    <a:gd name="connsiteY6" fmla="*/ 1584960 h 2057400"/>
                    <a:gd name="connsiteX7" fmla="*/ 701040 w 1981200"/>
                    <a:gd name="connsiteY7" fmla="*/ 1264920 h 2057400"/>
                    <a:gd name="connsiteX8" fmla="*/ 472440 w 1981200"/>
                    <a:gd name="connsiteY8" fmla="*/ 1920240 h 2057400"/>
                    <a:gd name="connsiteX9" fmla="*/ 259080 w 1981200"/>
                    <a:gd name="connsiteY9" fmla="*/ 2057400 h 2057400"/>
                    <a:gd name="connsiteX10" fmla="*/ 0 w 1981200"/>
                    <a:gd name="connsiteY10" fmla="*/ 1036320 h 2057400"/>
                    <a:gd name="connsiteX11" fmla="*/ 45720 w 1981200"/>
                    <a:gd name="connsiteY11" fmla="*/ 289560 h 2057400"/>
                    <a:gd name="connsiteX12" fmla="*/ 731520 w 1981200"/>
                    <a:gd name="connsiteY12" fmla="*/ 0 h 2057400"/>
                    <a:gd name="connsiteX0" fmla="*/ 731520 w 1981200"/>
                    <a:gd name="connsiteY0" fmla="*/ 0 h 2057400"/>
                    <a:gd name="connsiteX1" fmla="*/ 1981200 w 1981200"/>
                    <a:gd name="connsiteY1" fmla="*/ 167640 h 2057400"/>
                    <a:gd name="connsiteX2" fmla="*/ 1630680 w 1981200"/>
                    <a:gd name="connsiteY2" fmla="*/ 228600 h 2057400"/>
                    <a:gd name="connsiteX3" fmla="*/ 1859280 w 1981200"/>
                    <a:gd name="connsiteY3" fmla="*/ 335280 h 2057400"/>
                    <a:gd name="connsiteX4" fmla="*/ 1036320 w 1981200"/>
                    <a:gd name="connsiteY4" fmla="*/ 350520 h 2057400"/>
                    <a:gd name="connsiteX5" fmla="*/ 1112520 w 1981200"/>
                    <a:gd name="connsiteY5" fmla="*/ 868680 h 2057400"/>
                    <a:gd name="connsiteX6" fmla="*/ 929640 w 1981200"/>
                    <a:gd name="connsiteY6" fmla="*/ 1584960 h 2057400"/>
                    <a:gd name="connsiteX7" fmla="*/ 701040 w 1981200"/>
                    <a:gd name="connsiteY7" fmla="*/ 1264920 h 2057400"/>
                    <a:gd name="connsiteX8" fmla="*/ 472440 w 1981200"/>
                    <a:gd name="connsiteY8" fmla="*/ 1920240 h 2057400"/>
                    <a:gd name="connsiteX9" fmla="*/ 259080 w 1981200"/>
                    <a:gd name="connsiteY9" fmla="*/ 2057400 h 2057400"/>
                    <a:gd name="connsiteX10" fmla="*/ 0 w 1981200"/>
                    <a:gd name="connsiteY10" fmla="*/ 1036320 h 2057400"/>
                    <a:gd name="connsiteX11" fmla="*/ 45720 w 1981200"/>
                    <a:gd name="connsiteY11" fmla="*/ 289560 h 2057400"/>
                    <a:gd name="connsiteX12" fmla="*/ 731520 w 1981200"/>
                    <a:gd name="connsiteY12" fmla="*/ 0 h 2057400"/>
                    <a:gd name="connsiteX0" fmla="*/ 731520 w 1981200"/>
                    <a:gd name="connsiteY0" fmla="*/ 0 h 2057400"/>
                    <a:gd name="connsiteX1" fmla="*/ 1981200 w 1981200"/>
                    <a:gd name="connsiteY1" fmla="*/ 167640 h 2057400"/>
                    <a:gd name="connsiteX2" fmla="*/ 1630680 w 1981200"/>
                    <a:gd name="connsiteY2" fmla="*/ 228600 h 2057400"/>
                    <a:gd name="connsiteX3" fmla="*/ 1859280 w 1981200"/>
                    <a:gd name="connsiteY3" fmla="*/ 335280 h 2057400"/>
                    <a:gd name="connsiteX4" fmla="*/ 1036320 w 1981200"/>
                    <a:gd name="connsiteY4" fmla="*/ 350520 h 2057400"/>
                    <a:gd name="connsiteX5" fmla="*/ 1112520 w 1981200"/>
                    <a:gd name="connsiteY5" fmla="*/ 868680 h 2057400"/>
                    <a:gd name="connsiteX6" fmla="*/ 1021080 w 1981200"/>
                    <a:gd name="connsiteY6" fmla="*/ 1417320 h 2057400"/>
                    <a:gd name="connsiteX7" fmla="*/ 701040 w 1981200"/>
                    <a:gd name="connsiteY7" fmla="*/ 1264920 h 2057400"/>
                    <a:gd name="connsiteX8" fmla="*/ 472440 w 1981200"/>
                    <a:gd name="connsiteY8" fmla="*/ 1920240 h 2057400"/>
                    <a:gd name="connsiteX9" fmla="*/ 259080 w 1981200"/>
                    <a:gd name="connsiteY9" fmla="*/ 2057400 h 2057400"/>
                    <a:gd name="connsiteX10" fmla="*/ 0 w 1981200"/>
                    <a:gd name="connsiteY10" fmla="*/ 1036320 h 2057400"/>
                    <a:gd name="connsiteX11" fmla="*/ 45720 w 1981200"/>
                    <a:gd name="connsiteY11" fmla="*/ 289560 h 2057400"/>
                    <a:gd name="connsiteX12" fmla="*/ 731520 w 1981200"/>
                    <a:gd name="connsiteY12" fmla="*/ 0 h 2057400"/>
                    <a:gd name="connsiteX0" fmla="*/ 731520 w 1981200"/>
                    <a:gd name="connsiteY0" fmla="*/ 0 h 2057400"/>
                    <a:gd name="connsiteX1" fmla="*/ 1981200 w 1981200"/>
                    <a:gd name="connsiteY1" fmla="*/ 167640 h 2057400"/>
                    <a:gd name="connsiteX2" fmla="*/ 1630680 w 1981200"/>
                    <a:gd name="connsiteY2" fmla="*/ 228600 h 2057400"/>
                    <a:gd name="connsiteX3" fmla="*/ 1859280 w 1981200"/>
                    <a:gd name="connsiteY3" fmla="*/ 335280 h 2057400"/>
                    <a:gd name="connsiteX4" fmla="*/ 1036320 w 1981200"/>
                    <a:gd name="connsiteY4" fmla="*/ 350520 h 2057400"/>
                    <a:gd name="connsiteX5" fmla="*/ 1112520 w 1981200"/>
                    <a:gd name="connsiteY5" fmla="*/ 868680 h 2057400"/>
                    <a:gd name="connsiteX6" fmla="*/ 1021080 w 1981200"/>
                    <a:gd name="connsiteY6" fmla="*/ 1417320 h 2057400"/>
                    <a:gd name="connsiteX7" fmla="*/ 807720 w 1981200"/>
                    <a:gd name="connsiteY7" fmla="*/ 1082040 h 2057400"/>
                    <a:gd name="connsiteX8" fmla="*/ 472440 w 1981200"/>
                    <a:gd name="connsiteY8" fmla="*/ 1920240 h 2057400"/>
                    <a:gd name="connsiteX9" fmla="*/ 259080 w 1981200"/>
                    <a:gd name="connsiteY9" fmla="*/ 2057400 h 2057400"/>
                    <a:gd name="connsiteX10" fmla="*/ 0 w 1981200"/>
                    <a:gd name="connsiteY10" fmla="*/ 1036320 h 2057400"/>
                    <a:gd name="connsiteX11" fmla="*/ 45720 w 1981200"/>
                    <a:gd name="connsiteY11" fmla="*/ 289560 h 2057400"/>
                    <a:gd name="connsiteX12" fmla="*/ 731520 w 1981200"/>
                    <a:gd name="connsiteY12" fmla="*/ 0 h 2057400"/>
                    <a:gd name="connsiteX0" fmla="*/ 1279682 w 2529362"/>
                    <a:gd name="connsiteY0" fmla="*/ 0 h 2349839"/>
                    <a:gd name="connsiteX1" fmla="*/ 2529362 w 2529362"/>
                    <a:gd name="connsiteY1" fmla="*/ 167640 h 2349839"/>
                    <a:gd name="connsiteX2" fmla="*/ 2178842 w 2529362"/>
                    <a:gd name="connsiteY2" fmla="*/ 228600 h 2349839"/>
                    <a:gd name="connsiteX3" fmla="*/ 2407442 w 2529362"/>
                    <a:gd name="connsiteY3" fmla="*/ 335280 h 2349839"/>
                    <a:gd name="connsiteX4" fmla="*/ 1584482 w 2529362"/>
                    <a:gd name="connsiteY4" fmla="*/ 350520 h 2349839"/>
                    <a:gd name="connsiteX5" fmla="*/ 1660682 w 2529362"/>
                    <a:gd name="connsiteY5" fmla="*/ 868680 h 2349839"/>
                    <a:gd name="connsiteX6" fmla="*/ 1569242 w 2529362"/>
                    <a:gd name="connsiteY6" fmla="*/ 1417320 h 2349839"/>
                    <a:gd name="connsiteX7" fmla="*/ 1355882 w 2529362"/>
                    <a:gd name="connsiteY7" fmla="*/ 1082040 h 2349839"/>
                    <a:gd name="connsiteX8" fmla="*/ 1020602 w 2529362"/>
                    <a:gd name="connsiteY8" fmla="*/ 1920240 h 2349839"/>
                    <a:gd name="connsiteX9" fmla="*/ 807242 w 2529362"/>
                    <a:gd name="connsiteY9" fmla="*/ 2057400 h 2349839"/>
                    <a:gd name="connsiteX10" fmla="*/ 0 w 2529362"/>
                    <a:gd name="connsiteY10" fmla="*/ 2349839 h 2349839"/>
                    <a:gd name="connsiteX11" fmla="*/ 593882 w 2529362"/>
                    <a:gd name="connsiteY11" fmla="*/ 289560 h 2349839"/>
                    <a:gd name="connsiteX12" fmla="*/ 1279682 w 2529362"/>
                    <a:gd name="connsiteY12" fmla="*/ 0 h 2349839"/>
                    <a:gd name="connsiteX0" fmla="*/ 914241 w 2163921"/>
                    <a:gd name="connsiteY0" fmla="*/ 0 h 2057400"/>
                    <a:gd name="connsiteX1" fmla="*/ 2163921 w 2163921"/>
                    <a:gd name="connsiteY1" fmla="*/ 167640 h 2057400"/>
                    <a:gd name="connsiteX2" fmla="*/ 1813401 w 2163921"/>
                    <a:gd name="connsiteY2" fmla="*/ 228600 h 2057400"/>
                    <a:gd name="connsiteX3" fmla="*/ 2042001 w 2163921"/>
                    <a:gd name="connsiteY3" fmla="*/ 335280 h 2057400"/>
                    <a:gd name="connsiteX4" fmla="*/ 1219041 w 2163921"/>
                    <a:gd name="connsiteY4" fmla="*/ 350520 h 2057400"/>
                    <a:gd name="connsiteX5" fmla="*/ 1295241 w 2163921"/>
                    <a:gd name="connsiteY5" fmla="*/ 868680 h 2057400"/>
                    <a:gd name="connsiteX6" fmla="*/ 1203801 w 2163921"/>
                    <a:gd name="connsiteY6" fmla="*/ 1417320 h 2057400"/>
                    <a:gd name="connsiteX7" fmla="*/ 990441 w 2163921"/>
                    <a:gd name="connsiteY7" fmla="*/ 1082040 h 2057400"/>
                    <a:gd name="connsiteX8" fmla="*/ 655161 w 2163921"/>
                    <a:gd name="connsiteY8" fmla="*/ 1920240 h 2057400"/>
                    <a:gd name="connsiteX9" fmla="*/ 441801 w 2163921"/>
                    <a:gd name="connsiteY9" fmla="*/ 2057400 h 2057400"/>
                    <a:gd name="connsiteX10" fmla="*/ 0 w 2163921"/>
                    <a:gd name="connsiteY10" fmla="*/ 2037096 h 2057400"/>
                    <a:gd name="connsiteX11" fmla="*/ 228441 w 2163921"/>
                    <a:gd name="connsiteY11" fmla="*/ 289560 h 2057400"/>
                    <a:gd name="connsiteX12" fmla="*/ 914241 w 2163921"/>
                    <a:gd name="connsiteY12" fmla="*/ 0 h 2057400"/>
                    <a:gd name="connsiteX0" fmla="*/ 914241 w 2163921"/>
                    <a:gd name="connsiteY0" fmla="*/ 0 h 2057400"/>
                    <a:gd name="connsiteX1" fmla="*/ 2163921 w 2163921"/>
                    <a:gd name="connsiteY1" fmla="*/ 167640 h 2057400"/>
                    <a:gd name="connsiteX2" fmla="*/ 1813401 w 2163921"/>
                    <a:gd name="connsiteY2" fmla="*/ 228600 h 2057400"/>
                    <a:gd name="connsiteX3" fmla="*/ 2042001 w 2163921"/>
                    <a:gd name="connsiteY3" fmla="*/ 335280 h 2057400"/>
                    <a:gd name="connsiteX4" fmla="*/ 1219041 w 2163921"/>
                    <a:gd name="connsiteY4" fmla="*/ 350520 h 2057400"/>
                    <a:gd name="connsiteX5" fmla="*/ 1295241 w 2163921"/>
                    <a:gd name="connsiteY5" fmla="*/ 868680 h 2057400"/>
                    <a:gd name="connsiteX6" fmla="*/ 1203801 w 2163921"/>
                    <a:gd name="connsiteY6" fmla="*/ 1417320 h 2057400"/>
                    <a:gd name="connsiteX7" fmla="*/ 990441 w 2163921"/>
                    <a:gd name="connsiteY7" fmla="*/ 1082040 h 2057400"/>
                    <a:gd name="connsiteX8" fmla="*/ 655161 w 2163921"/>
                    <a:gd name="connsiteY8" fmla="*/ 1920240 h 2057400"/>
                    <a:gd name="connsiteX9" fmla="*/ 441801 w 2163921"/>
                    <a:gd name="connsiteY9" fmla="*/ 2057400 h 2057400"/>
                    <a:gd name="connsiteX10" fmla="*/ 0 w 2163921"/>
                    <a:gd name="connsiteY10" fmla="*/ 2037096 h 2057400"/>
                    <a:gd name="connsiteX11" fmla="*/ 45720 w 2163921"/>
                    <a:gd name="connsiteY11" fmla="*/ 164465 h 2057400"/>
                    <a:gd name="connsiteX12" fmla="*/ 914241 w 2163921"/>
                    <a:gd name="connsiteY12" fmla="*/ 0 h 2057400"/>
                    <a:gd name="connsiteX0" fmla="*/ 914241 w 2163921"/>
                    <a:gd name="connsiteY0" fmla="*/ 0 h 2057400"/>
                    <a:gd name="connsiteX1" fmla="*/ 2163921 w 2163921"/>
                    <a:gd name="connsiteY1" fmla="*/ 167640 h 2057400"/>
                    <a:gd name="connsiteX2" fmla="*/ 1813401 w 2163921"/>
                    <a:gd name="connsiteY2" fmla="*/ 228600 h 2057400"/>
                    <a:gd name="connsiteX3" fmla="*/ 2042001 w 2163921"/>
                    <a:gd name="connsiteY3" fmla="*/ 335280 h 2057400"/>
                    <a:gd name="connsiteX4" fmla="*/ 1219041 w 2163921"/>
                    <a:gd name="connsiteY4" fmla="*/ 350520 h 2057400"/>
                    <a:gd name="connsiteX5" fmla="*/ 1295241 w 2163921"/>
                    <a:gd name="connsiteY5" fmla="*/ 868680 h 2057400"/>
                    <a:gd name="connsiteX6" fmla="*/ 1203801 w 2163921"/>
                    <a:gd name="connsiteY6" fmla="*/ 1417320 h 2057400"/>
                    <a:gd name="connsiteX7" fmla="*/ 990441 w 2163921"/>
                    <a:gd name="connsiteY7" fmla="*/ 1082040 h 2057400"/>
                    <a:gd name="connsiteX8" fmla="*/ 655161 w 2163921"/>
                    <a:gd name="connsiteY8" fmla="*/ 1920240 h 2057400"/>
                    <a:gd name="connsiteX9" fmla="*/ 441801 w 2163921"/>
                    <a:gd name="connsiteY9" fmla="*/ 2057400 h 2057400"/>
                    <a:gd name="connsiteX10" fmla="*/ 0 w 2163921"/>
                    <a:gd name="connsiteY10" fmla="*/ 2037096 h 2057400"/>
                    <a:gd name="connsiteX11" fmla="*/ 150405 w 2163921"/>
                    <a:gd name="connsiteY11" fmla="*/ 311064 h 2057400"/>
                    <a:gd name="connsiteX12" fmla="*/ 914241 w 2163921"/>
                    <a:gd name="connsiteY12" fmla="*/ 0 h 2057400"/>
                    <a:gd name="connsiteX0" fmla="*/ 914241 w 2163921"/>
                    <a:gd name="connsiteY0" fmla="*/ 0 h 2057400"/>
                    <a:gd name="connsiteX1" fmla="*/ 2163921 w 2163921"/>
                    <a:gd name="connsiteY1" fmla="*/ 167640 h 2057400"/>
                    <a:gd name="connsiteX2" fmla="*/ 1813401 w 2163921"/>
                    <a:gd name="connsiteY2" fmla="*/ 228600 h 2057400"/>
                    <a:gd name="connsiteX3" fmla="*/ 2042001 w 2163921"/>
                    <a:gd name="connsiteY3" fmla="*/ 335280 h 2057400"/>
                    <a:gd name="connsiteX4" fmla="*/ 1219041 w 2163921"/>
                    <a:gd name="connsiteY4" fmla="*/ 350520 h 2057400"/>
                    <a:gd name="connsiteX5" fmla="*/ 1295241 w 2163921"/>
                    <a:gd name="connsiteY5" fmla="*/ 868680 h 2057400"/>
                    <a:gd name="connsiteX6" fmla="*/ 1203801 w 2163921"/>
                    <a:gd name="connsiteY6" fmla="*/ 1417320 h 2057400"/>
                    <a:gd name="connsiteX7" fmla="*/ 990441 w 2163921"/>
                    <a:gd name="connsiteY7" fmla="*/ 1082040 h 2057400"/>
                    <a:gd name="connsiteX8" fmla="*/ 655161 w 2163921"/>
                    <a:gd name="connsiteY8" fmla="*/ 1920240 h 2057400"/>
                    <a:gd name="connsiteX9" fmla="*/ 441801 w 2163921"/>
                    <a:gd name="connsiteY9" fmla="*/ 2057400 h 2057400"/>
                    <a:gd name="connsiteX10" fmla="*/ 0 w 2163921"/>
                    <a:gd name="connsiteY10" fmla="*/ 2037096 h 2057400"/>
                    <a:gd name="connsiteX11" fmla="*/ 150405 w 2163921"/>
                    <a:gd name="connsiteY11" fmla="*/ 311064 h 2057400"/>
                    <a:gd name="connsiteX12" fmla="*/ 914241 w 2163921"/>
                    <a:gd name="connsiteY12" fmla="*/ 0 h 2057400"/>
                    <a:gd name="connsiteX0" fmla="*/ 914241 w 2163921"/>
                    <a:gd name="connsiteY0" fmla="*/ 0 h 2057400"/>
                    <a:gd name="connsiteX1" fmla="*/ 2163921 w 2163921"/>
                    <a:gd name="connsiteY1" fmla="*/ 167640 h 2057400"/>
                    <a:gd name="connsiteX2" fmla="*/ 1813401 w 2163921"/>
                    <a:gd name="connsiteY2" fmla="*/ 228600 h 2057400"/>
                    <a:gd name="connsiteX3" fmla="*/ 2042001 w 2163921"/>
                    <a:gd name="connsiteY3" fmla="*/ 335280 h 2057400"/>
                    <a:gd name="connsiteX4" fmla="*/ 1219041 w 2163921"/>
                    <a:gd name="connsiteY4" fmla="*/ 350520 h 2057400"/>
                    <a:gd name="connsiteX5" fmla="*/ 1295241 w 2163921"/>
                    <a:gd name="connsiteY5" fmla="*/ 868680 h 2057400"/>
                    <a:gd name="connsiteX6" fmla="*/ 1203801 w 2163921"/>
                    <a:gd name="connsiteY6" fmla="*/ 1417320 h 2057400"/>
                    <a:gd name="connsiteX7" fmla="*/ 990441 w 2163921"/>
                    <a:gd name="connsiteY7" fmla="*/ 1082040 h 2057400"/>
                    <a:gd name="connsiteX8" fmla="*/ 655161 w 2163921"/>
                    <a:gd name="connsiteY8" fmla="*/ 1920240 h 2057400"/>
                    <a:gd name="connsiteX9" fmla="*/ 441801 w 2163921"/>
                    <a:gd name="connsiteY9" fmla="*/ 2057400 h 2057400"/>
                    <a:gd name="connsiteX10" fmla="*/ 0 w 2163921"/>
                    <a:gd name="connsiteY10" fmla="*/ 2037096 h 2057400"/>
                    <a:gd name="connsiteX11" fmla="*/ 150405 w 2163921"/>
                    <a:gd name="connsiteY11" fmla="*/ 311064 h 2057400"/>
                    <a:gd name="connsiteX12" fmla="*/ 914241 w 2163921"/>
                    <a:gd name="connsiteY12" fmla="*/ 0 h 2057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2163921" h="2057400">
                      <a:moveTo>
                        <a:pt x="914241" y="0"/>
                      </a:moveTo>
                      <a:lnTo>
                        <a:pt x="2163921" y="167640"/>
                      </a:lnTo>
                      <a:lnTo>
                        <a:pt x="1813401" y="228600"/>
                      </a:lnTo>
                      <a:lnTo>
                        <a:pt x="2042001" y="335280"/>
                      </a:lnTo>
                      <a:lnTo>
                        <a:pt x="1219041" y="350520"/>
                      </a:lnTo>
                      <a:lnTo>
                        <a:pt x="1295241" y="868680"/>
                      </a:lnTo>
                      <a:lnTo>
                        <a:pt x="1203801" y="1417320"/>
                      </a:lnTo>
                      <a:lnTo>
                        <a:pt x="990441" y="1082040"/>
                      </a:lnTo>
                      <a:lnTo>
                        <a:pt x="655161" y="1920240"/>
                      </a:lnTo>
                      <a:lnTo>
                        <a:pt x="441801" y="2057400"/>
                      </a:lnTo>
                      <a:lnTo>
                        <a:pt x="0" y="2037096"/>
                      </a:lnTo>
                      <a:cubicBezTo>
                        <a:pt x="50135" y="1461752"/>
                        <a:pt x="262051" y="1511894"/>
                        <a:pt x="150405" y="311064"/>
                      </a:cubicBezTo>
                      <a:cubicBezTo>
                        <a:pt x="395503" y="60776"/>
                        <a:pt x="659629" y="103688"/>
                        <a:pt x="914241" y="0"/>
                      </a:cubicBezTo>
                      <a:close/>
                    </a:path>
                  </a:pathLst>
                </a:custGeom>
                <a:solidFill>
                  <a:schemeClr val="accent4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" name="フリーフォーム 80"/>
                <p:cNvSpPr/>
                <p:nvPr/>
              </p:nvSpPr>
              <p:spPr>
                <a:xfrm>
                  <a:off x="3185160" y="3070606"/>
                  <a:ext cx="365760" cy="465074"/>
                </a:xfrm>
                <a:custGeom>
                  <a:avLst/>
                  <a:gdLst>
                    <a:gd name="connsiteX0" fmla="*/ 320040 w 320040"/>
                    <a:gd name="connsiteY0" fmla="*/ 137160 h 502920"/>
                    <a:gd name="connsiteX1" fmla="*/ 137160 w 320040"/>
                    <a:gd name="connsiteY1" fmla="*/ 0 h 502920"/>
                    <a:gd name="connsiteX2" fmla="*/ 0 w 320040"/>
                    <a:gd name="connsiteY2" fmla="*/ 320040 h 502920"/>
                    <a:gd name="connsiteX3" fmla="*/ 213360 w 320040"/>
                    <a:gd name="connsiteY3" fmla="*/ 502920 h 502920"/>
                    <a:gd name="connsiteX0" fmla="*/ 289560 w 289560"/>
                    <a:gd name="connsiteY0" fmla="*/ 45720 h 502920"/>
                    <a:gd name="connsiteX1" fmla="*/ 137160 w 289560"/>
                    <a:gd name="connsiteY1" fmla="*/ 0 h 502920"/>
                    <a:gd name="connsiteX2" fmla="*/ 0 w 289560"/>
                    <a:gd name="connsiteY2" fmla="*/ 320040 h 502920"/>
                    <a:gd name="connsiteX3" fmla="*/ 213360 w 289560"/>
                    <a:gd name="connsiteY3" fmla="*/ 502920 h 502920"/>
                    <a:gd name="connsiteX0" fmla="*/ 411480 w 411480"/>
                    <a:gd name="connsiteY0" fmla="*/ 182880 h 502920"/>
                    <a:gd name="connsiteX1" fmla="*/ 137160 w 411480"/>
                    <a:gd name="connsiteY1" fmla="*/ 0 h 502920"/>
                    <a:gd name="connsiteX2" fmla="*/ 0 w 411480"/>
                    <a:gd name="connsiteY2" fmla="*/ 320040 h 502920"/>
                    <a:gd name="connsiteX3" fmla="*/ 213360 w 411480"/>
                    <a:gd name="connsiteY3" fmla="*/ 502920 h 502920"/>
                    <a:gd name="connsiteX0" fmla="*/ 411480 w 411480"/>
                    <a:gd name="connsiteY0" fmla="*/ 182880 h 502920"/>
                    <a:gd name="connsiteX1" fmla="*/ 137160 w 411480"/>
                    <a:gd name="connsiteY1" fmla="*/ 0 h 502920"/>
                    <a:gd name="connsiteX2" fmla="*/ 0 w 411480"/>
                    <a:gd name="connsiteY2" fmla="*/ 320040 h 502920"/>
                    <a:gd name="connsiteX3" fmla="*/ 213360 w 411480"/>
                    <a:gd name="connsiteY3" fmla="*/ 502920 h 502920"/>
                    <a:gd name="connsiteX0" fmla="*/ 411480 w 411480"/>
                    <a:gd name="connsiteY0" fmla="*/ 93674 h 413714"/>
                    <a:gd name="connsiteX1" fmla="*/ 106680 w 411480"/>
                    <a:gd name="connsiteY1" fmla="*/ 2234 h 413714"/>
                    <a:gd name="connsiteX2" fmla="*/ 0 w 411480"/>
                    <a:gd name="connsiteY2" fmla="*/ 230834 h 413714"/>
                    <a:gd name="connsiteX3" fmla="*/ 213360 w 411480"/>
                    <a:gd name="connsiteY3" fmla="*/ 413714 h 413714"/>
                    <a:gd name="connsiteX0" fmla="*/ 411480 w 411480"/>
                    <a:gd name="connsiteY0" fmla="*/ 145034 h 465074"/>
                    <a:gd name="connsiteX1" fmla="*/ 106680 w 411480"/>
                    <a:gd name="connsiteY1" fmla="*/ 53594 h 465074"/>
                    <a:gd name="connsiteX2" fmla="*/ 0 w 411480"/>
                    <a:gd name="connsiteY2" fmla="*/ 282194 h 465074"/>
                    <a:gd name="connsiteX3" fmla="*/ 213360 w 411480"/>
                    <a:gd name="connsiteY3" fmla="*/ 465074 h 465074"/>
                    <a:gd name="connsiteX0" fmla="*/ 381000 w 381000"/>
                    <a:gd name="connsiteY0" fmla="*/ 145034 h 480314"/>
                    <a:gd name="connsiteX1" fmla="*/ 76200 w 381000"/>
                    <a:gd name="connsiteY1" fmla="*/ 53594 h 480314"/>
                    <a:gd name="connsiteX2" fmla="*/ 0 w 381000"/>
                    <a:gd name="connsiteY2" fmla="*/ 480314 h 480314"/>
                    <a:gd name="connsiteX3" fmla="*/ 182880 w 381000"/>
                    <a:gd name="connsiteY3" fmla="*/ 465074 h 480314"/>
                    <a:gd name="connsiteX0" fmla="*/ 365760 w 365760"/>
                    <a:gd name="connsiteY0" fmla="*/ 145034 h 465074"/>
                    <a:gd name="connsiteX1" fmla="*/ 60960 w 365760"/>
                    <a:gd name="connsiteY1" fmla="*/ 53594 h 465074"/>
                    <a:gd name="connsiteX2" fmla="*/ 0 w 365760"/>
                    <a:gd name="connsiteY2" fmla="*/ 388874 h 465074"/>
                    <a:gd name="connsiteX3" fmla="*/ 167640 w 365760"/>
                    <a:gd name="connsiteY3" fmla="*/ 465074 h 4650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5760" h="465074">
                      <a:moveTo>
                        <a:pt x="365760" y="145034"/>
                      </a:moveTo>
                      <a:cubicBezTo>
                        <a:pt x="365760" y="-37846"/>
                        <a:pt x="198120" y="-22606"/>
                        <a:pt x="60960" y="53594"/>
                      </a:cubicBezTo>
                      <a:lnTo>
                        <a:pt x="0" y="388874"/>
                      </a:lnTo>
                      <a:lnTo>
                        <a:pt x="167640" y="465074"/>
                      </a:lnTo>
                    </a:path>
                  </a:pathLst>
                </a:custGeom>
                <a:solidFill>
                  <a:srgbClr val="FFCC9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82" name="直線コネクタ 81"/>
                <p:cNvCxnSpPr/>
                <p:nvPr/>
              </p:nvCxnSpPr>
              <p:spPr>
                <a:xfrm flipH="1">
                  <a:off x="3918016" y="2372828"/>
                  <a:ext cx="319549" cy="10489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4" name="円/楕円 83"/>
              <p:cNvSpPr/>
              <p:nvPr/>
            </p:nvSpPr>
            <p:spPr>
              <a:xfrm>
                <a:off x="7714071" y="5942729"/>
                <a:ext cx="76200" cy="92868"/>
              </a:xfrm>
              <a:prstGeom prst="ellipse">
                <a:avLst/>
              </a:prstGeom>
              <a:pattFill prst="pct10">
                <a:fgClr>
                  <a:srgbClr val="FF0000"/>
                </a:fgClr>
                <a:bgClr>
                  <a:srgbClr val="FFCC99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9" name="グループ化 98"/>
            <p:cNvGrpSpPr/>
            <p:nvPr/>
          </p:nvGrpSpPr>
          <p:grpSpPr>
            <a:xfrm>
              <a:off x="7611470" y="3070335"/>
              <a:ext cx="284193" cy="441552"/>
              <a:chOff x="5151813" y="5544217"/>
              <a:chExt cx="399488" cy="579122"/>
            </a:xfrm>
          </p:grpSpPr>
          <p:cxnSp>
            <p:nvCxnSpPr>
              <p:cNvPr id="87" name="直線コネクタ 86"/>
              <p:cNvCxnSpPr/>
              <p:nvPr/>
            </p:nvCxnSpPr>
            <p:spPr>
              <a:xfrm flipV="1">
                <a:off x="5151813" y="5544217"/>
                <a:ext cx="324655" cy="214735"/>
              </a:xfrm>
              <a:prstGeom prst="line">
                <a:avLst/>
              </a:prstGeom>
              <a:ln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線コネクタ 87"/>
              <p:cNvCxnSpPr/>
              <p:nvPr/>
            </p:nvCxnSpPr>
            <p:spPr>
              <a:xfrm flipV="1">
                <a:off x="5202996" y="5749998"/>
                <a:ext cx="310439" cy="90740"/>
              </a:xfrm>
              <a:prstGeom prst="line">
                <a:avLst/>
              </a:prstGeom>
              <a:ln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線コネクタ 88"/>
              <p:cNvCxnSpPr/>
              <p:nvPr/>
            </p:nvCxnSpPr>
            <p:spPr>
              <a:xfrm>
                <a:off x="5202996" y="6037698"/>
                <a:ext cx="310439" cy="85641"/>
              </a:xfrm>
              <a:prstGeom prst="line">
                <a:avLst/>
              </a:prstGeom>
              <a:ln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線コネクタ 93"/>
              <p:cNvCxnSpPr/>
              <p:nvPr/>
            </p:nvCxnSpPr>
            <p:spPr>
              <a:xfrm>
                <a:off x="5151813" y="5926379"/>
                <a:ext cx="399488" cy="29533"/>
              </a:xfrm>
              <a:prstGeom prst="line">
                <a:avLst/>
              </a:prstGeom>
              <a:ln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0" name="グループ化 99"/>
            <p:cNvGrpSpPr/>
            <p:nvPr/>
          </p:nvGrpSpPr>
          <p:grpSpPr>
            <a:xfrm flipH="1">
              <a:off x="1343701" y="3075642"/>
              <a:ext cx="284193" cy="441552"/>
              <a:chOff x="5151813" y="5544217"/>
              <a:chExt cx="399488" cy="579122"/>
            </a:xfrm>
          </p:grpSpPr>
          <p:cxnSp>
            <p:nvCxnSpPr>
              <p:cNvPr id="101" name="直線コネクタ 100"/>
              <p:cNvCxnSpPr/>
              <p:nvPr/>
            </p:nvCxnSpPr>
            <p:spPr>
              <a:xfrm flipV="1">
                <a:off x="5151813" y="5544217"/>
                <a:ext cx="324655" cy="214735"/>
              </a:xfrm>
              <a:prstGeom prst="line">
                <a:avLst/>
              </a:prstGeom>
              <a:ln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直線コネクタ 101"/>
              <p:cNvCxnSpPr/>
              <p:nvPr/>
            </p:nvCxnSpPr>
            <p:spPr>
              <a:xfrm flipV="1">
                <a:off x="5202996" y="5749998"/>
                <a:ext cx="310439" cy="90740"/>
              </a:xfrm>
              <a:prstGeom prst="line">
                <a:avLst/>
              </a:prstGeom>
              <a:ln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直線コネクタ 102"/>
              <p:cNvCxnSpPr/>
              <p:nvPr/>
            </p:nvCxnSpPr>
            <p:spPr>
              <a:xfrm>
                <a:off x="5202996" y="6037698"/>
                <a:ext cx="310439" cy="85641"/>
              </a:xfrm>
              <a:prstGeom prst="line">
                <a:avLst/>
              </a:prstGeom>
              <a:ln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直線コネクタ 103"/>
              <p:cNvCxnSpPr/>
              <p:nvPr/>
            </p:nvCxnSpPr>
            <p:spPr>
              <a:xfrm>
                <a:off x="5151813" y="5926379"/>
                <a:ext cx="399488" cy="29533"/>
              </a:xfrm>
              <a:prstGeom prst="line">
                <a:avLst/>
              </a:prstGeom>
              <a:ln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5" name="フリーフォーム 104"/>
            <p:cNvSpPr/>
            <p:nvPr/>
          </p:nvSpPr>
          <p:spPr>
            <a:xfrm>
              <a:off x="7611426" y="3452202"/>
              <a:ext cx="837769" cy="1169327"/>
            </a:xfrm>
            <a:custGeom>
              <a:avLst/>
              <a:gdLst>
                <a:gd name="connsiteX0" fmla="*/ 320040 w 731520"/>
                <a:gd name="connsiteY0" fmla="*/ 0 h 1173480"/>
                <a:gd name="connsiteX1" fmla="*/ 731520 w 731520"/>
                <a:gd name="connsiteY1" fmla="*/ 548640 h 1173480"/>
                <a:gd name="connsiteX2" fmla="*/ 0 w 731520"/>
                <a:gd name="connsiteY2" fmla="*/ 1173480 h 1173480"/>
                <a:gd name="connsiteX0" fmla="*/ 320040 w 737334"/>
                <a:gd name="connsiteY0" fmla="*/ 0 h 1173480"/>
                <a:gd name="connsiteX1" fmla="*/ 731520 w 737334"/>
                <a:gd name="connsiteY1" fmla="*/ 548640 h 1173480"/>
                <a:gd name="connsiteX2" fmla="*/ 0 w 737334"/>
                <a:gd name="connsiteY2" fmla="*/ 1173480 h 1173480"/>
                <a:gd name="connsiteX0" fmla="*/ 320040 w 737976"/>
                <a:gd name="connsiteY0" fmla="*/ 0 h 1173480"/>
                <a:gd name="connsiteX1" fmla="*/ 731520 w 737976"/>
                <a:gd name="connsiteY1" fmla="*/ 548640 h 1173480"/>
                <a:gd name="connsiteX2" fmla="*/ 0 w 737976"/>
                <a:gd name="connsiteY2" fmla="*/ 1173480 h 1173480"/>
                <a:gd name="connsiteX0" fmla="*/ 320040 w 737976"/>
                <a:gd name="connsiteY0" fmla="*/ 0 h 1173480"/>
                <a:gd name="connsiteX1" fmla="*/ 731520 w 737976"/>
                <a:gd name="connsiteY1" fmla="*/ 548640 h 1173480"/>
                <a:gd name="connsiteX2" fmla="*/ 0 w 737976"/>
                <a:gd name="connsiteY2" fmla="*/ 1173480 h 1173480"/>
                <a:gd name="connsiteX0" fmla="*/ 420053 w 841755"/>
                <a:gd name="connsiteY0" fmla="*/ 0 h 1358338"/>
                <a:gd name="connsiteX1" fmla="*/ 831533 w 841755"/>
                <a:gd name="connsiteY1" fmla="*/ 548640 h 1358338"/>
                <a:gd name="connsiteX2" fmla="*/ 0 w 841755"/>
                <a:gd name="connsiteY2" fmla="*/ 1358338 h 1358338"/>
                <a:gd name="connsiteX0" fmla="*/ 334328 w 837088"/>
                <a:gd name="connsiteY0" fmla="*/ 0 h 1260773"/>
                <a:gd name="connsiteX1" fmla="*/ 831533 w 837088"/>
                <a:gd name="connsiteY1" fmla="*/ 451075 h 1260773"/>
                <a:gd name="connsiteX2" fmla="*/ 0 w 837088"/>
                <a:gd name="connsiteY2" fmla="*/ 1260773 h 1260773"/>
                <a:gd name="connsiteX0" fmla="*/ 334328 w 837769"/>
                <a:gd name="connsiteY0" fmla="*/ 0 h 1260773"/>
                <a:gd name="connsiteX1" fmla="*/ 831533 w 837769"/>
                <a:gd name="connsiteY1" fmla="*/ 451075 h 1260773"/>
                <a:gd name="connsiteX2" fmla="*/ 0 w 837769"/>
                <a:gd name="connsiteY2" fmla="*/ 1260773 h 1260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7769" h="1260773">
                  <a:moveTo>
                    <a:pt x="334328" y="0"/>
                  </a:moveTo>
                  <a:cubicBezTo>
                    <a:pt x="557213" y="110991"/>
                    <a:pt x="887254" y="240946"/>
                    <a:pt x="831533" y="451075"/>
                  </a:cubicBezTo>
                  <a:cubicBezTo>
                    <a:pt x="775812" y="661204"/>
                    <a:pt x="277177" y="1088437"/>
                    <a:pt x="0" y="1260773"/>
                  </a:cubicBezTo>
                </a:path>
              </a:pathLst>
            </a:custGeom>
            <a:noFill/>
            <a:ln w="317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フリーフォーム 105"/>
            <p:cNvSpPr/>
            <p:nvPr/>
          </p:nvSpPr>
          <p:spPr>
            <a:xfrm flipH="1">
              <a:off x="876089" y="3452202"/>
              <a:ext cx="837769" cy="1169327"/>
            </a:xfrm>
            <a:custGeom>
              <a:avLst/>
              <a:gdLst>
                <a:gd name="connsiteX0" fmla="*/ 320040 w 731520"/>
                <a:gd name="connsiteY0" fmla="*/ 0 h 1173480"/>
                <a:gd name="connsiteX1" fmla="*/ 731520 w 731520"/>
                <a:gd name="connsiteY1" fmla="*/ 548640 h 1173480"/>
                <a:gd name="connsiteX2" fmla="*/ 0 w 731520"/>
                <a:gd name="connsiteY2" fmla="*/ 1173480 h 1173480"/>
                <a:gd name="connsiteX0" fmla="*/ 320040 w 737334"/>
                <a:gd name="connsiteY0" fmla="*/ 0 h 1173480"/>
                <a:gd name="connsiteX1" fmla="*/ 731520 w 737334"/>
                <a:gd name="connsiteY1" fmla="*/ 548640 h 1173480"/>
                <a:gd name="connsiteX2" fmla="*/ 0 w 737334"/>
                <a:gd name="connsiteY2" fmla="*/ 1173480 h 1173480"/>
                <a:gd name="connsiteX0" fmla="*/ 320040 w 737976"/>
                <a:gd name="connsiteY0" fmla="*/ 0 h 1173480"/>
                <a:gd name="connsiteX1" fmla="*/ 731520 w 737976"/>
                <a:gd name="connsiteY1" fmla="*/ 548640 h 1173480"/>
                <a:gd name="connsiteX2" fmla="*/ 0 w 737976"/>
                <a:gd name="connsiteY2" fmla="*/ 1173480 h 1173480"/>
                <a:gd name="connsiteX0" fmla="*/ 320040 w 737976"/>
                <a:gd name="connsiteY0" fmla="*/ 0 h 1173480"/>
                <a:gd name="connsiteX1" fmla="*/ 731520 w 737976"/>
                <a:gd name="connsiteY1" fmla="*/ 548640 h 1173480"/>
                <a:gd name="connsiteX2" fmla="*/ 0 w 737976"/>
                <a:gd name="connsiteY2" fmla="*/ 1173480 h 1173480"/>
                <a:gd name="connsiteX0" fmla="*/ 420053 w 841755"/>
                <a:gd name="connsiteY0" fmla="*/ 0 h 1358338"/>
                <a:gd name="connsiteX1" fmla="*/ 831533 w 841755"/>
                <a:gd name="connsiteY1" fmla="*/ 548640 h 1358338"/>
                <a:gd name="connsiteX2" fmla="*/ 0 w 841755"/>
                <a:gd name="connsiteY2" fmla="*/ 1358338 h 1358338"/>
                <a:gd name="connsiteX0" fmla="*/ 334328 w 837088"/>
                <a:gd name="connsiteY0" fmla="*/ 0 h 1260773"/>
                <a:gd name="connsiteX1" fmla="*/ 831533 w 837088"/>
                <a:gd name="connsiteY1" fmla="*/ 451075 h 1260773"/>
                <a:gd name="connsiteX2" fmla="*/ 0 w 837088"/>
                <a:gd name="connsiteY2" fmla="*/ 1260773 h 1260773"/>
                <a:gd name="connsiteX0" fmla="*/ 334328 w 837769"/>
                <a:gd name="connsiteY0" fmla="*/ 0 h 1260773"/>
                <a:gd name="connsiteX1" fmla="*/ 831533 w 837769"/>
                <a:gd name="connsiteY1" fmla="*/ 451075 h 1260773"/>
                <a:gd name="connsiteX2" fmla="*/ 0 w 837769"/>
                <a:gd name="connsiteY2" fmla="*/ 1260773 h 1260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7769" h="1260773">
                  <a:moveTo>
                    <a:pt x="334328" y="0"/>
                  </a:moveTo>
                  <a:cubicBezTo>
                    <a:pt x="557213" y="110991"/>
                    <a:pt x="887254" y="240946"/>
                    <a:pt x="831533" y="451075"/>
                  </a:cubicBezTo>
                  <a:cubicBezTo>
                    <a:pt x="775812" y="661204"/>
                    <a:pt x="277177" y="1088437"/>
                    <a:pt x="0" y="1260773"/>
                  </a:cubicBezTo>
                </a:path>
              </a:pathLst>
            </a:custGeom>
            <a:noFill/>
            <a:ln w="317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テキスト ボックス 106"/>
            <p:cNvSpPr txBox="1"/>
            <p:nvPr/>
          </p:nvSpPr>
          <p:spPr>
            <a:xfrm>
              <a:off x="6552283" y="4294312"/>
              <a:ext cx="139869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エコー</a:t>
              </a:r>
              <a:endPara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1493397" y="4295776"/>
              <a:ext cx="139869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エコー</a:t>
              </a:r>
              <a:endPara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0" name="テキスト ボックス 89"/>
          <p:cNvSpPr txBox="1"/>
          <p:nvPr/>
        </p:nvSpPr>
        <p:spPr>
          <a:xfrm>
            <a:off x="7140012" y="3712712"/>
            <a:ext cx="123919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1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未知系 ＝ </a:t>
            </a:r>
            <a:endParaRPr lang="en-US" altLang="ja-JP" sz="16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1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室内音響系</a:t>
            </a:r>
            <a:endParaRPr lang="en-US" altLang="ja-JP" sz="16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1364762" y="3758296"/>
            <a:ext cx="123919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1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未知系 ＝ </a:t>
            </a:r>
            <a:endParaRPr lang="en-US" altLang="ja-JP" sz="16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1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室内音響系</a:t>
            </a:r>
            <a:endParaRPr lang="en-US" altLang="ja-JP" sz="16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604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2015" y="163665"/>
            <a:ext cx="7704667" cy="132587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遅延の推定（音の方向の推定）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34377" y="1304570"/>
            <a:ext cx="76861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２方向からの入力を比較するという意味で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未知システムの同定問題のひとつと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考えることができる。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5" name="グループ化 84"/>
          <p:cNvGrpSpPr/>
          <p:nvPr/>
        </p:nvGrpSpPr>
        <p:grpSpPr>
          <a:xfrm rot="2215705" flipH="1">
            <a:off x="7708185" y="6141984"/>
            <a:ext cx="606131" cy="569909"/>
            <a:chOff x="7377864" y="5655931"/>
            <a:chExt cx="606131" cy="569909"/>
          </a:xfrm>
        </p:grpSpPr>
        <p:grpSp>
          <p:nvGrpSpPr>
            <p:cNvPr id="76" name="グループ化 75"/>
            <p:cNvGrpSpPr/>
            <p:nvPr/>
          </p:nvGrpSpPr>
          <p:grpSpPr>
            <a:xfrm>
              <a:off x="7377864" y="5655931"/>
              <a:ext cx="606131" cy="569909"/>
              <a:chOff x="2438560" y="1935480"/>
              <a:chExt cx="2422409" cy="2339042"/>
            </a:xfrm>
          </p:grpSpPr>
          <p:sp>
            <p:nvSpPr>
              <p:cNvPr id="77" name="フリーフォーム 76"/>
              <p:cNvSpPr/>
              <p:nvPr/>
            </p:nvSpPr>
            <p:spPr>
              <a:xfrm>
                <a:off x="2760555" y="2089204"/>
                <a:ext cx="2100414" cy="2185318"/>
              </a:xfrm>
              <a:custGeom>
                <a:avLst/>
                <a:gdLst>
                  <a:gd name="connsiteX0" fmla="*/ 213360 w 883920"/>
                  <a:gd name="connsiteY0" fmla="*/ 45720 h 929640"/>
                  <a:gd name="connsiteX1" fmla="*/ 640080 w 883920"/>
                  <a:gd name="connsiteY1" fmla="*/ 0 h 929640"/>
                  <a:gd name="connsiteX2" fmla="*/ 883920 w 883920"/>
                  <a:gd name="connsiteY2" fmla="*/ 335280 h 929640"/>
                  <a:gd name="connsiteX3" fmla="*/ 762000 w 883920"/>
                  <a:gd name="connsiteY3" fmla="*/ 563880 h 929640"/>
                  <a:gd name="connsiteX4" fmla="*/ 594360 w 883920"/>
                  <a:gd name="connsiteY4" fmla="*/ 609600 h 929640"/>
                  <a:gd name="connsiteX5" fmla="*/ 731520 w 883920"/>
                  <a:gd name="connsiteY5" fmla="*/ 655320 h 929640"/>
                  <a:gd name="connsiteX6" fmla="*/ 563880 w 883920"/>
                  <a:gd name="connsiteY6" fmla="*/ 929640 h 929640"/>
                  <a:gd name="connsiteX7" fmla="*/ 91440 w 883920"/>
                  <a:gd name="connsiteY7" fmla="*/ 929640 h 929640"/>
                  <a:gd name="connsiteX8" fmla="*/ 0 w 883920"/>
                  <a:gd name="connsiteY8" fmla="*/ 396240 h 929640"/>
                  <a:gd name="connsiteX9" fmla="*/ 213360 w 883920"/>
                  <a:gd name="connsiteY9" fmla="*/ 45720 h 929640"/>
                  <a:gd name="connsiteX0" fmla="*/ 213360 w 883920"/>
                  <a:gd name="connsiteY0" fmla="*/ 45720 h 929640"/>
                  <a:gd name="connsiteX1" fmla="*/ 640080 w 883920"/>
                  <a:gd name="connsiteY1" fmla="*/ 0 h 929640"/>
                  <a:gd name="connsiteX2" fmla="*/ 736923 w 883920"/>
                  <a:gd name="connsiteY2" fmla="*/ 232830 h 929640"/>
                  <a:gd name="connsiteX3" fmla="*/ 883920 w 883920"/>
                  <a:gd name="connsiteY3" fmla="*/ 335280 h 929640"/>
                  <a:gd name="connsiteX4" fmla="*/ 762000 w 883920"/>
                  <a:gd name="connsiteY4" fmla="*/ 563880 h 929640"/>
                  <a:gd name="connsiteX5" fmla="*/ 594360 w 883920"/>
                  <a:gd name="connsiteY5" fmla="*/ 609600 h 929640"/>
                  <a:gd name="connsiteX6" fmla="*/ 731520 w 883920"/>
                  <a:gd name="connsiteY6" fmla="*/ 655320 h 929640"/>
                  <a:gd name="connsiteX7" fmla="*/ 563880 w 883920"/>
                  <a:gd name="connsiteY7" fmla="*/ 929640 h 929640"/>
                  <a:gd name="connsiteX8" fmla="*/ 91440 w 883920"/>
                  <a:gd name="connsiteY8" fmla="*/ 929640 h 929640"/>
                  <a:gd name="connsiteX9" fmla="*/ 0 w 883920"/>
                  <a:gd name="connsiteY9" fmla="*/ 396240 h 929640"/>
                  <a:gd name="connsiteX10" fmla="*/ 213360 w 883920"/>
                  <a:gd name="connsiteY10" fmla="*/ 45720 h 929640"/>
                  <a:gd name="connsiteX0" fmla="*/ 213360 w 883920"/>
                  <a:gd name="connsiteY0" fmla="*/ 45720 h 929640"/>
                  <a:gd name="connsiteX1" fmla="*/ 640080 w 883920"/>
                  <a:gd name="connsiteY1" fmla="*/ 0 h 929640"/>
                  <a:gd name="connsiteX2" fmla="*/ 736923 w 883920"/>
                  <a:gd name="connsiteY2" fmla="*/ 232830 h 929640"/>
                  <a:gd name="connsiteX3" fmla="*/ 883920 w 883920"/>
                  <a:gd name="connsiteY3" fmla="*/ 335280 h 929640"/>
                  <a:gd name="connsiteX4" fmla="*/ 762811 w 883920"/>
                  <a:gd name="connsiteY4" fmla="*/ 440290 h 929640"/>
                  <a:gd name="connsiteX5" fmla="*/ 762000 w 883920"/>
                  <a:gd name="connsiteY5" fmla="*/ 563880 h 929640"/>
                  <a:gd name="connsiteX6" fmla="*/ 594360 w 883920"/>
                  <a:gd name="connsiteY6" fmla="*/ 609600 h 929640"/>
                  <a:gd name="connsiteX7" fmla="*/ 731520 w 883920"/>
                  <a:gd name="connsiteY7" fmla="*/ 655320 h 929640"/>
                  <a:gd name="connsiteX8" fmla="*/ 563880 w 883920"/>
                  <a:gd name="connsiteY8" fmla="*/ 929640 h 929640"/>
                  <a:gd name="connsiteX9" fmla="*/ 91440 w 883920"/>
                  <a:gd name="connsiteY9" fmla="*/ 929640 h 929640"/>
                  <a:gd name="connsiteX10" fmla="*/ 0 w 883920"/>
                  <a:gd name="connsiteY10" fmla="*/ 396240 h 929640"/>
                  <a:gd name="connsiteX11" fmla="*/ 213360 w 883920"/>
                  <a:gd name="connsiteY11" fmla="*/ 45720 h 929640"/>
                  <a:gd name="connsiteX0" fmla="*/ 213360 w 883920"/>
                  <a:gd name="connsiteY0" fmla="*/ 45720 h 929640"/>
                  <a:gd name="connsiteX1" fmla="*/ 640080 w 883920"/>
                  <a:gd name="connsiteY1" fmla="*/ 0 h 929640"/>
                  <a:gd name="connsiteX2" fmla="*/ 736923 w 883920"/>
                  <a:gd name="connsiteY2" fmla="*/ 232830 h 929640"/>
                  <a:gd name="connsiteX3" fmla="*/ 883920 w 883920"/>
                  <a:gd name="connsiteY3" fmla="*/ 335280 h 929640"/>
                  <a:gd name="connsiteX4" fmla="*/ 762811 w 883920"/>
                  <a:gd name="connsiteY4" fmla="*/ 440290 h 929640"/>
                  <a:gd name="connsiteX5" fmla="*/ 762000 w 883920"/>
                  <a:gd name="connsiteY5" fmla="*/ 563880 h 929640"/>
                  <a:gd name="connsiteX6" fmla="*/ 594360 w 883920"/>
                  <a:gd name="connsiteY6" fmla="*/ 609600 h 929640"/>
                  <a:gd name="connsiteX7" fmla="*/ 731520 w 883920"/>
                  <a:gd name="connsiteY7" fmla="*/ 655320 h 929640"/>
                  <a:gd name="connsiteX8" fmla="*/ 613707 w 883920"/>
                  <a:gd name="connsiteY8" fmla="*/ 777782 h 929640"/>
                  <a:gd name="connsiteX9" fmla="*/ 563880 w 883920"/>
                  <a:gd name="connsiteY9" fmla="*/ 929640 h 929640"/>
                  <a:gd name="connsiteX10" fmla="*/ 91440 w 883920"/>
                  <a:gd name="connsiteY10" fmla="*/ 929640 h 929640"/>
                  <a:gd name="connsiteX11" fmla="*/ 0 w 883920"/>
                  <a:gd name="connsiteY11" fmla="*/ 396240 h 929640"/>
                  <a:gd name="connsiteX12" fmla="*/ 213360 w 883920"/>
                  <a:gd name="connsiteY12" fmla="*/ 45720 h 929640"/>
                  <a:gd name="connsiteX0" fmla="*/ 213360 w 892002"/>
                  <a:gd name="connsiteY0" fmla="*/ 45720 h 929640"/>
                  <a:gd name="connsiteX1" fmla="*/ 640080 w 892002"/>
                  <a:gd name="connsiteY1" fmla="*/ 0 h 929640"/>
                  <a:gd name="connsiteX2" fmla="*/ 736923 w 892002"/>
                  <a:gd name="connsiteY2" fmla="*/ 232830 h 929640"/>
                  <a:gd name="connsiteX3" fmla="*/ 892002 w 892002"/>
                  <a:gd name="connsiteY3" fmla="*/ 414275 h 929640"/>
                  <a:gd name="connsiteX4" fmla="*/ 762811 w 892002"/>
                  <a:gd name="connsiteY4" fmla="*/ 440290 h 929640"/>
                  <a:gd name="connsiteX5" fmla="*/ 762000 w 892002"/>
                  <a:gd name="connsiteY5" fmla="*/ 563880 h 929640"/>
                  <a:gd name="connsiteX6" fmla="*/ 594360 w 892002"/>
                  <a:gd name="connsiteY6" fmla="*/ 609600 h 929640"/>
                  <a:gd name="connsiteX7" fmla="*/ 731520 w 892002"/>
                  <a:gd name="connsiteY7" fmla="*/ 655320 h 929640"/>
                  <a:gd name="connsiteX8" fmla="*/ 613707 w 892002"/>
                  <a:gd name="connsiteY8" fmla="*/ 777782 h 929640"/>
                  <a:gd name="connsiteX9" fmla="*/ 563880 w 892002"/>
                  <a:gd name="connsiteY9" fmla="*/ 929640 h 929640"/>
                  <a:gd name="connsiteX10" fmla="*/ 91440 w 892002"/>
                  <a:gd name="connsiteY10" fmla="*/ 929640 h 929640"/>
                  <a:gd name="connsiteX11" fmla="*/ 0 w 892002"/>
                  <a:gd name="connsiteY11" fmla="*/ 396240 h 929640"/>
                  <a:gd name="connsiteX12" fmla="*/ 213360 w 892002"/>
                  <a:gd name="connsiteY12" fmla="*/ 45720 h 929640"/>
                  <a:gd name="connsiteX0" fmla="*/ 213360 w 892002"/>
                  <a:gd name="connsiteY0" fmla="*/ 45720 h 929640"/>
                  <a:gd name="connsiteX1" fmla="*/ 640080 w 892002"/>
                  <a:gd name="connsiteY1" fmla="*/ 0 h 929640"/>
                  <a:gd name="connsiteX2" fmla="*/ 736923 w 892002"/>
                  <a:gd name="connsiteY2" fmla="*/ 232830 h 929640"/>
                  <a:gd name="connsiteX3" fmla="*/ 892002 w 892002"/>
                  <a:gd name="connsiteY3" fmla="*/ 414275 h 929640"/>
                  <a:gd name="connsiteX4" fmla="*/ 762811 w 892002"/>
                  <a:gd name="connsiteY4" fmla="*/ 440290 h 929640"/>
                  <a:gd name="connsiteX5" fmla="*/ 762000 w 892002"/>
                  <a:gd name="connsiteY5" fmla="*/ 563880 h 929640"/>
                  <a:gd name="connsiteX6" fmla="*/ 674330 w 892002"/>
                  <a:gd name="connsiteY6" fmla="*/ 553274 h 929640"/>
                  <a:gd name="connsiteX7" fmla="*/ 594360 w 892002"/>
                  <a:gd name="connsiteY7" fmla="*/ 609600 h 929640"/>
                  <a:gd name="connsiteX8" fmla="*/ 731520 w 892002"/>
                  <a:gd name="connsiteY8" fmla="*/ 655320 h 929640"/>
                  <a:gd name="connsiteX9" fmla="*/ 613707 w 892002"/>
                  <a:gd name="connsiteY9" fmla="*/ 777782 h 929640"/>
                  <a:gd name="connsiteX10" fmla="*/ 563880 w 892002"/>
                  <a:gd name="connsiteY10" fmla="*/ 929640 h 929640"/>
                  <a:gd name="connsiteX11" fmla="*/ 91440 w 892002"/>
                  <a:gd name="connsiteY11" fmla="*/ 929640 h 929640"/>
                  <a:gd name="connsiteX12" fmla="*/ 0 w 892002"/>
                  <a:gd name="connsiteY12" fmla="*/ 396240 h 929640"/>
                  <a:gd name="connsiteX13" fmla="*/ 213360 w 892002"/>
                  <a:gd name="connsiteY13" fmla="*/ 45720 h 929640"/>
                  <a:gd name="connsiteX0" fmla="*/ 213360 w 892002"/>
                  <a:gd name="connsiteY0" fmla="*/ 45720 h 929640"/>
                  <a:gd name="connsiteX1" fmla="*/ 640080 w 892002"/>
                  <a:gd name="connsiteY1" fmla="*/ 0 h 929640"/>
                  <a:gd name="connsiteX2" fmla="*/ 736923 w 892002"/>
                  <a:gd name="connsiteY2" fmla="*/ 232830 h 929640"/>
                  <a:gd name="connsiteX3" fmla="*/ 892002 w 892002"/>
                  <a:gd name="connsiteY3" fmla="*/ 414275 h 929640"/>
                  <a:gd name="connsiteX4" fmla="*/ 762811 w 892002"/>
                  <a:gd name="connsiteY4" fmla="*/ 440290 h 929640"/>
                  <a:gd name="connsiteX5" fmla="*/ 762000 w 892002"/>
                  <a:gd name="connsiteY5" fmla="*/ 563880 h 929640"/>
                  <a:gd name="connsiteX6" fmla="*/ 674330 w 892002"/>
                  <a:gd name="connsiteY6" fmla="*/ 553274 h 929640"/>
                  <a:gd name="connsiteX7" fmla="*/ 626692 w 892002"/>
                  <a:gd name="connsiteY7" fmla="*/ 634544 h 929640"/>
                  <a:gd name="connsiteX8" fmla="*/ 731520 w 892002"/>
                  <a:gd name="connsiteY8" fmla="*/ 655320 h 929640"/>
                  <a:gd name="connsiteX9" fmla="*/ 613707 w 892002"/>
                  <a:gd name="connsiteY9" fmla="*/ 777782 h 929640"/>
                  <a:gd name="connsiteX10" fmla="*/ 563880 w 892002"/>
                  <a:gd name="connsiteY10" fmla="*/ 929640 h 929640"/>
                  <a:gd name="connsiteX11" fmla="*/ 91440 w 892002"/>
                  <a:gd name="connsiteY11" fmla="*/ 929640 h 929640"/>
                  <a:gd name="connsiteX12" fmla="*/ 0 w 892002"/>
                  <a:gd name="connsiteY12" fmla="*/ 396240 h 929640"/>
                  <a:gd name="connsiteX13" fmla="*/ 213360 w 892002"/>
                  <a:gd name="connsiteY13" fmla="*/ 45720 h 9296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892002" h="929640">
                    <a:moveTo>
                      <a:pt x="213360" y="45720"/>
                    </a:moveTo>
                    <a:lnTo>
                      <a:pt x="640080" y="0"/>
                    </a:lnTo>
                    <a:cubicBezTo>
                      <a:pt x="672361" y="45194"/>
                      <a:pt x="704642" y="187636"/>
                      <a:pt x="736923" y="232830"/>
                    </a:cubicBezTo>
                    <a:lnTo>
                      <a:pt x="892002" y="414275"/>
                    </a:lnTo>
                    <a:cubicBezTo>
                      <a:pt x="868891" y="449278"/>
                      <a:pt x="785922" y="405287"/>
                      <a:pt x="762811" y="440290"/>
                    </a:cubicBezTo>
                    <a:cubicBezTo>
                      <a:pt x="762541" y="481487"/>
                      <a:pt x="762270" y="522683"/>
                      <a:pt x="762000" y="563880"/>
                    </a:cubicBezTo>
                    <a:cubicBezTo>
                      <a:pt x="735471" y="572817"/>
                      <a:pt x="700859" y="544337"/>
                      <a:pt x="674330" y="553274"/>
                    </a:cubicBezTo>
                    <a:lnTo>
                      <a:pt x="626692" y="634544"/>
                    </a:lnTo>
                    <a:lnTo>
                      <a:pt x="731520" y="655320"/>
                    </a:lnTo>
                    <a:cubicBezTo>
                      <a:pt x="701679" y="705841"/>
                      <a:pt x="643548" y="727261"/>
                      <a:pt x="613707" y="777782"/>
                    </a:cubicBezTo>
                    <a:lnTo>
                      <a:pt x="563880" y="929640"/>
                    </a:lnTo>
                    <a:lnTo>
                      <a:pt x="91440" y="929640"/>
                    </a:lnTo>
                    <a:lnTo>
                      <a:pt x="0" y="396240"/>
                    </a:lnTo>
                    <a:lnTo>
                      <a:pt x="213360" y="45720"/>
                    </a:lnTo>
                    <a:close/>
                  </a:path>
                </a:pathLst>
              </a:custGeom>
              <a:solidFill>
                <a:srgbClr val="FFCC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" name="円/楕円 77"/>
              <p:cNvSpPr/>
              <p:nvPr/>
            </p:nvSpPr>
            <p:spPr>
              <a:xfrm>
                <a:off x="4072429" y="2559066"/>
                <a:ext cx="400027" cy="3087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9" name="円/楕円 78"/>
              <p:cNvSpPr/>
              <p:nvPr/>
            </p:nvSpPr>
            <p:spPr>
              <a:xfrm>
                <a:off x="4329961" y="2646414"/>
                <a:ext cx="100473" cy="18695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0" name="フリーフォーム 79"/>
              <p:cNvSpPr/>
              <p:nvPr/>
            </p:nvSpPr>
            <p:spPr>
              <a:xfrm>
                <a:off x="2438560" y="1935480"/>
                <a:ext cx="2163919" cy="2057401"/>
              </a:xfrm>
              <a:custGeom>
                <a:avLst/>
                <a:gdLst>
                  <a:gd name="connsiteX0" fmla="*/ 731520 w 1981200"/>
                  <a:gd name="connsiteY0" fmla="*/ 0 h 2057400"/>
                  <a:gd name="connsiteX1" fmla="*/ 1981200 w 1981200"/>
                  <a:gd name="connsiteY1" fmla="*/ 167640 h 2057400"/>
                  <a:gd name="connsiteX2" fmla="*/ 1630680 w 1981200"/>
                  <a:gd name="connsiteY2" fmla="*/ 228600 h 2057400"/>
                  <a:gd name="connsiteX3" fmla="*/ 1859280 w 1981200"/>
                  <a:gd name="connsiteY3" fmla="*/ 335280 h 2057400"/>
                  <a:gd name="connsiteX4" fmla="*/ 1112520 w 1981200"/>
                  <a:gd name="connsiteY4" fmla="*/ 350520 h 2057400"/>
                  <a:gd name="connsiteX5" fmla="*/ 899160 w 1981200"/>
                  <a:gd name="connsiteY5" fmla="*/ 1021080 h 2057400"/>
                  <a:gd name="connsiteX6" fmla="*/ 929640 w 1981200"/>
                  <a:gd name="connsiteY6" fmla="*/ 1584960 h 2057400"/>
                  <a:gd name="connsiteX7" fmla="*/ 701040 w 1981200"/>
                  <a:gd name="connsiteY7" fmla="*/ 1264920 h 2057400"/>
                  <a:gd name="connsiteX8" fmla="*/ 472440 w 1981200"/>
                  <a:gd name="connsiteY8" fmla="*/ 1920240 h 2057400"/>
                  <a:gd name="connsiteX9" fmla="*/ 259080 w 1981200"/>
                  <a:gd name="connsiteY9" fmla="*/ 2057400 h 2057400"/>
                  <a:gd name="connsiteX10" fmla="*/ 0 w 1981200"/>
                  <a:gd name="connsiteY10" fmla="*/ 1036320 h 2057400"/>
                  <a:gd name="connsiteX11" fmla="*/ 45720 w 1981200"/>
                  <a:gd name="connsiteY11" fmla="*/ 289560 h 2057400"/>
                  <a:gd name="connsiteX12" fmla="*/ 731520 w 1981200"/>
                  <a:gd name="connsiteY12" fmla="*/ 0 h 2057400"/>
                  <a:gd name="connsiteX0" fmla="*/ 731520 w 1981200"/>
                  <a:gd name="connsiteY0" fmla="*/ 0 h 2057400"/>
                  <a:gd name="connsiteX1" fmla="*/ 1981200 w 1981200"/>
                  <a:gd name="connsiteY1" fmla="*/ 167640 h 2057400"/>
                  <a:gd name="connsiteX2" fmla="*/ 1630680 w 1981200"/>
                  <a:gd name="connsiteY2" fmla="*/ 228600 h 2057400"/>
                  <a:gd name="connsiteX3" fmla="*/ 1859280 w 1981200"/>
                  <a:gd name="connsiteY3" fmla="*/ 335280 h 2057400"/>
                  <a:gd name="connsiteX4" fmla="*/ 1112520 w 1981200"/>
                  <a:gd name="connsiteY4" fmla="*/ 350520 h 2057400"/>
                  <a:gd name="connsiteX5" fmla="*/ 1036320 w 1981200"/>
                  <a:gd name="connsiteY5" fmla="*/ 868680 h 2057400"/>
                  <a:gd name="connsiteX6" fmla="*/ 929640 w 1981200"/>
                  <a:gd name="connsiteY6" fmla="*/ 1584960 h 2057400"/>
                  <a:gd name="connsiteX7" fmla="*/ 701040 w 1981200"/>
                  <a:gd name="connsiteY7" fmla="*/ 1264920 h 2057400"/>
                  <a:gd name="connsiteX8" fmla="*/ 472440 w 1981200"/>
                  <a:gd name="connsiteY8" fmla="*/ 1920240 h 2057400"/>
                  <a:gd name="connsiteX9" fmla="*/ 259080 w 1981200"/>
                  <a:gd name="connsiteY9" fmla="*/ 2057400 h 2057400"/>
                  <a:gd name="connsiteX10" fmla="*/ 0 w 1981200"/>
                  <a:gd name="connsiteY10" fmla="*/ 1036320 h 2057400"/>
                  <a:gd name="connsiteX11" fmla="*/ 45720 w 1981200"/>
                  <a:gd name="connsiteY11" fmla="*/ 289560 h 2057400"/>
                  <a:gd name="connsiteX12" fmla="*/ 731520 w 1981200"/>
                  <a:gd name="connsiteY12" fmla="*/ 0 h 2057400"/>
                  <a:gd name="connsiteX0" fmla="*/ 731520 w 1981200"/>
                  <a:gd name="connsiteY0" fmla="*/ 0 h 2057400"/>
                  <a:gd name="connsiteX1" fmla="*/ 1981200 w 1981200"/>
                  <a:gd name="connsiteY1" fmla="*/ 167640 h 2057400"/>
                  <a:gd name="connsiteX2" fmla="*/ 1630680 w 1981200"/>
                  <a:gd name="connsiteY2" fmla="*/ 228600 h 2057400"/>
                  <a:gd name="connsiteX3" fmla="*/ 1859280 w 1981200"/>
                  <a:gd name="connsiteY3" fmla="*/ 335280 h 2057400"/>
                  <a:gd name="connsiteX4" fmla="*/ 1310640 w 1981200"/>
                  <a:gd name="connsiteY4" fmla="*/ 487680 h 2057400"/>
                  <a:gd name="connsiteX5" fmla="*/ 1036320 w 1981200"/>
                  <a:gd name="connsiteY5" fmla="*/ 868680 h 2057400"/>
                  <a:gd name="connsiteX6" fmla="*/ 929640 w 1981200"/>
                  <a:gd name="connsiteY6" fmla="*/ 1584960 h 2057400"/>
                  <a:gd name="connsiteX7" fmla="*/ 701040 w 1981200"/>
                  <a:gd name="connsiteY7" fmla="*/ 1264920 h 2057400"/>
                  <a:gd name="connsiteX8" fmla="*/ 472440 w 1981200"/>
                  <a:gd name="connsiteY8" fmla="*/ 1920240 h 2057400"/>
                  <a:gd name="connsiteX9" fmla="*/ 259080 w 1981200"/>
                  <a:gd name="connsiteY9" fmla="*/ 2057400 h 2057400"/>
                  <a:gd name="connsiteX10" fmla="*/ 0 w 1981200"/>
                  <a:gd name="connsiteY10" fmla="*/ 1036320 h 2057400"/>
                  <a:gd name="connsiteX11" fmla="*/ 45720 w 1981200"/>
                  <a:gd name="connsiteY11" fmla="*/ 289560 h 2057400"/>
                  <a:gd name="connsiteX12" fmla="*/ 731520 w 1981200"/>
                  <a:gd name="connsiteY12" fmla="*/ 0 h 2057400"/>
                  <a:gd name="connsiteX0" fmla="*/ 731520 w 1981200"/>
                  <a:gd name="connsiteY0" fmla="*/ 0 h 2057400"/>
                  <a:gd name="connsiteX1" fmla="*/ 1981200 w 1981200"/>
                  <a:gd name="connsiteY1" fmla="*/ 167640 h 2057400"/>
                  <a:gd name="connsiteX2" fmla="*/ 1630680 w 1981200"/>
                  <a:gd name="connsiteY2" fmla="*/ 228600 h 2057400"/>
                  <a:gd name="connsiteX3" fmla="*/ 1859280 w 1981200"/>
                  <a:gd name="connsiteY3" fmla="*/ 335280 h 2057400"/>
                  <a:gd name="connsiteX4" fmla="*/ 1036320 w 1981200"/>
                  <a:gd name="connsiteY4" fmla="*/ 350520 h 2057400"/>
                  <a:gd name="connsiteX5" fmla="*/ 1036320 w 1981200"/>
                  <a:gd name="connsiteY5" fmla="*/ 868680 h 2057400"/>
                  <a:gd name="connsiteX6" fmla="*/ 929640 w 1981200"/>
                  <a:gd name="connsiteY6" fmla="*/ 1584960 h 2057400"/>
                  <a:gd name="connsiteX7" fmla="*/ 701040 w 1981200"/>
                  <a:gd name="connsiteY7" fmla="*/ 1264920 h 2057400"/>
                  <a:gd name="connsiteX8" fmla="*/ 472440 w 1981200"/>
                  <a:gd name="connsiteY8" fmla="*/ 1920240 h 2057400"/>
                  <a:gd name="connsiteX9" fmla="*/ 259080 w 1981200"/>
                  <a:gd name="connsiteY9" fmla="*/ 2057400 h 2057400"/>
                  <a:gd name="connsiteX10" fmla="*/ 0 w 1981200"/>
                  <a:gd name="connsiteY10" fmla="*/ 1036320 h 2057400"/>
                  <a:gd name="connsiteX11" fmla="*/ 45720 w 1981200"/>
                  <a:gd name="connsiteY11" fmla="*/ 289560 h 2057400"/>
                  <a:gd name="connsiteX12" fmla="*/ 731520 w 1981200"/>
                  <a:gd name="connsiteY12" fmla="*/ 0 h 2057400"/>
                  <a:gd name="connsiteX0" fmla="*/ 731520 w 1981200"/>
                  <a:gd name="connsiteY0" fmla="*/ 0 h 2057400"/>
                  <a:gd name="connsiteX1" fmla="*/ 1981200 w 1981200"/>
                  <a:gd name="connsiteY1" fmla="*/ 167640 h 2057400"/>
                  <a:gd name="connsiteX2" fmla="*/ 1630680 w 1981200"/>
                  <a:gd name="connsiteY2" fmla="*/ 228600 h 2057400"/>
                  <a:gd name="connsiteX3" fmla="*/ 1859280 w 1981200"/>
                  <a:gd name="connsiteY3" fmla="*/ 335280 h 2057400"/>
                  <a:gd name="connsiteX4" fmla="*/ 1036320 w 1981200"/>
                  <a:gd name="connsiteY4" fmla="*/ 350520 h 2057400"/>
                  <a:gd name="connsiteX5" fmla="*/ 1112520 w 1981200"/>
                  <a:gd name="connsiteY5" fmla="*/ 868680 h 2057400"/>
                  <a:gd name="connsiteX6" fmla="*/ 929640 w 1981200"/>
                  <a:gd name="connsiteY6" fmla="*/ 1584960 h 2057400"/>
                  <a:gd name="connsiteX7" fmla="*/ 701040 w 1981200"/>
                  <a:gd name="connsiteY7" fmla="*/ 1264920 h 2057400"/>
                  <a:gd name="connsiteX8" fmla="*/ 472440 w 1981200"/>
                  <a:gd name="connsiteY8" fmla="*/ 1920240 h 2057400"/>
                  <a:gd name="connsiteX9" fmla="*/ 259080 w 1981200"/>
                  <a:gd name="connsiteY9" fmla="*/ 2057400 h 2057400"/>
                  <a:gd name="connsiteX10" fmla="*/ 0 w 1981200"/>
                  <a:gd name="connsiteY10" fmla="*/ 1036320 h 2057400"/>
                  <a:gd name="connsiteX11" fmla="*/ 45720 w 1981200"/>
                  <a:gd name="connsiteY11" fmla="*/ 289560 h 2057400"/>
                  <a:gd name="connsiteX12" fmla="*/ 731520 w 1981200"/>
                  <a:gd name="connsiteY12" fmla="*/ 0 h 2057400"/>
                  <a:gd name="connsiteX0" fmla="*/ 731520 w 1981200"/>
                  <a:gd name="connsiteY0" fmla="*/ 0 h 2057400"/>
                  <a:gd name="connsiteX1" fmla="*/ 1981200 w 1981200"/>
                  <a:gd name="connsiteY1" fmla="*/ 167640 h 2057400"/>
                  <a:gd name="connsiteX2" fmla="*/ 1630680 w 1981200"/>
                  <a:gd name="connsiteY2" fmla="*/ 228600 h 2057400"/>
                  <a:gd name="connsiteX3" fmla="*/ 1859280 w 1981200"/>
                  <a:gd name="connsiteY3" fmla="*/ 335280 h 2057400"/>
                  <a:gd name="connsiteX4" fmla="*/ 1036320 w 1981200"/>
                  <a:gd name="connsiteY4" fmla="*/ 350520 h 2057400"/>
                  <a:gd name="connsiteX5" fmla="*/ 1112520 w 1981200"/>
                  <a:gd name="connsiteY5" fmla="*/ 868680 h 2057400"/>
                  <a:gd name="connsiteX6" fmla="*/ 1021080 w 1981200"/>
                  <a:gd name="connsiteY6" fmla="*/ 1417320 h 2057400"/>
                  <a:gd name="connsiteX7" fmla="*/ 701040 w 1981200"/>
                  <a:gd name="connsiteY7" fmla="*/ 1264920 h 2057400"/>
                  <a:gd name="connsiteX8" fmla="*/ 472440 w 1981200"/>
                  <a:gd name="connsiteY8" fmla="*/ 1920240 h 2057400"/>
                  <a:gd name="connsiteX9" fmla="*/ 259080 w 1981200"/>
                  <a:gd name="connsiteY9" fmla="*/ 2057400 h 2057400"/>
                  <a:gd name="connsiteX10" fmla="*/ 0 w 1981200"/>
                  <a:gd name="connsiteY10" fmla="*/ 1036320 h 2057400"/>
                  <a:gd name="connsiteX11" fmla="*/ 45720 w 1981200"/>
                  <a:gd name="connsiteY11" fmla="*/ 289560 h 2057400"/>
                  <a:gd name="connsiteX12" fmla="*/ 731520 w 1981200"/>
                  <a:gd name="connsiteY12" fmla="*/ 0 h 2057400"/>
                  <a:gd name="connsiteX0" fmla="*/ 731520 w 1981200"/>
                  <a:gd name="connsiteY0" fmla="*/ 0 h 2057400"/>
                  <a:gd name="connsiteX1" fmla="*/ 1981200 w 1981200"/>
                  <a:gd name="connsiteY1" fmla="*/ 167640 h 2057400"/>
                  <a:gd name="connsiteX2" fmla="*/ 1630680 w 1981200"/>
                  <a:gd name="connsiteY2" fmla="*/ 228600 h 2057400"/>
                  <a:gd name="connsiteX3" fmla="*/ 1859280 w 1981200"/>
                  <a:gd name="connsiteY3" fmla="*/ 335280 h 2057400"/>
                  <a:gd name="connsiteX4" fmla="*/ 1036320 w 1981200"/>
                  <a:gd name="connsiteY4" fmla="*/ 350520 h 2057400"/>
                  <a:gd name="connsiteX5" fmla="*/ 1112520 w 1981200"/>
                  <a:gd name="connsiteY5" fmla="*/ 868680 h 2057400"/>
                  <a:gd name="connsiteX6" fmla="*/ 1021080 w 1981200"/>
                  <a:gd name="connsiteY6" fmla="*/ 1417320 h 2057400"/>
                  <a:gd name="connsiteX7" fmla="*/ 807720 w 1981200"/>
                  <a:gd name="connsiteY7" fmla="*/ 1082040 h 2057400"/>
                  <a:gd name="connsiteX8" fmla="*/ 472440 w 1981200"/>
                  <a:gd name="connsiteY8" fmla="*/ 1920240 h 2057400"/>
                  <a:gd name="connsiteX9" fmla="*/ 259080 w 1981200"/>
                  <a:gd name="connsiteY9" fmla="*/ 2057400 h 2057400"/>
                  <a:gd name="connsiteX10" fmla="*/ 0 w 1981200"/>
                  <a:gd name="connsiteY10" fmla="*/ 1036320 h 2057400"/>
                  <a:gd name="connsiteX11" fmla="*/ 45720 w 1981200"/>
                  <a:gd name="connsiteY11" fmla="*/ 289560 h 2057400"/>
                  <a:gd name="connsiteX12" fmla="*/ 731520 w 1981200"/>
                  <a:gd name="connsiteY12" fmla="*/ 0 h 2057400"/>
                  <a:gd name="connsiteX0" fmla="*/ 1279682 w 2529362"/>
                  <a:gd name="connsiteY0" fmla="*/ 0 h 2349839"/>
                  <a:gd name="connsiteX1" fmla="*/ 2529362 w 2529362"/>
                  <a:gd name="connsiteY1" fmla="*/ 167640 h 2349839"/>
                  <a:gd name="connsiteX2" fmla="*/ 2178842 w 2529362"/>
                  <a:gd name="connsiteY2" fmla="*/ 228600 h 2349839"/>
                  <a:gd name="connsiteX3" fmla="*/ 2407442 w 2529362"/>
                  <a:gd name="connsiteY3" fmla="*/ 335280 h 2349839"/>
                  <a:gd name="connsiteX4" fmla="*/ 1584482 w 2529362"/>
                  <a:gd name="connsiteY4" fmla="*/ 350520 h 2349839"/>
                  <a:gd name="connsiteX5" fmla="*/ 1660682 w 2529362"/>
                  <a:gd name="connsiteY5" fmla="*/ 868680 h 2349839"/>
                  <a:gd name="connsiteX6" fmla="*/ 1569242 w 2529362"/>
                  <a:gd name="connsiteY6" fmla="*/ 1417320 h 2349839"/>
                  <a:gd name="connsiteX7" fmla="*/ 1355882 w 2529362"/>
                  <a:gd name="connsiteY7" fmla="*/ 1082040 h 2349839"/>
                  <a:gd name="connsiteX8" fmla="*/ 1020602 w 2529362"/>
                  <a:gd name="connsiteY8" fmla="*/ 1920240 h 2349839"/>
                  <a:gd name="connsiteX9" fmla="*/ 807242 w 2529362"/>
                  <a:gd name="connsiteY9" fmla="*/ 2057400 h 2349839"/>
                  <a:gd name="connsiteX10" fmla="*/ 0 w 2529362"/>
                  <a:gd name="connsiteY10" fmla="*/ 2349839 h 2349839"/>
                  <a:gd name="connsiteX11" fmla="*/ 593882 w 2529362"/>
                  <a:gd name="connsiteY11" fmla="*/ 289560 h 2349839"/>
                  <a:gd name="connsiteX12" fmla="*/ 1279682 w 2529362"/>
                  <a:gd name="connsiteY12" fmla="*/ 0 h 2349839"/>
                  <a:gd name="connsiteX0" fmla="*/ 914241 w 2163921"/>
                  <a:gd name="connsiteY0" fmla="*/ 0 h 2057400"/>
                  <a:gd name="connsiteX1" fmla="*/ 2163921 w 2163921"/>
                  <a:gd name="connsiteY1" fmla="*/ 167640 h 2057400"/>
                  <a:gd name="connsiteX2" fmla="*/ 1813401 w 2163921"/>
                  <a:gd name="connsiteY2" fmla="*/ 228600 h 2057400"/>
                  <a:gd name="connsiteX3" fmla="*/ 2042001 w 2163921"/>
                  <a:gd name="connsiteY3" fmla="*/ 335280 h 2057400"/>
                  <a:gd name="connsiteX4" fmla="*/ 1219041 w 2163921"/>
                  <a:gd name="connsiteY4" fmla="*/ 350520 h 2057400"/>
                  <a:gd name="connsiteX5" fmla="*/ 1295241 w 2163921"/>
                  <a:gd name="connsiteY5" fmla="*/ 868680 h 2057400"/>
                  <a:gd name="connsiteX6" fmla="*/ 1203801 w 2163921"/>
                  <a:gd name="connsiteY6" fmla="*/ 1417320 h 2057400"/>
                  <a:gd name="connsiteX7" fmla="*/ 990441 w 2163921"/>
                  <a:gd name="connsiteY7" fmla="*/ 1082040 h 2057400"/>
                  <a:gd name="connsiteX8" fmla="*/ 655161 w 2163921"/>
                  <a:gd name="connsiteY8" fmla="*/ 1920240 h 2057400"/>
                  <a:gd name="connsiteX9" fmla="*/ 441801 w 2163921"/>
                  <a:gd name="connsiteY9" fmla="*/ 2057400 h 2057400"/>
                  <a:gd name="connsiteX10" fmla="*/ 0 w 2163921"/>
                  <a:gd name="connsiteY10" fmla="*/ 2037096 h 2057400"/>
                  <a:gd name="connsiteX11" fmla="*/ 228441 w 2163921"/>
                  <a:gd name="connsiteY11" fmla="*/ 289560 h 2057400"/>
                  <a:gd name="connsiteX12" fmla="*/ 914241 w 2163921"/>
                  <a:gd name="connsiteY12" fmla="*/ 0 h 2057400"/>
                  <a:gd name="connsiteX0" fmla="*/ 914241 w 2163921"/>
                  <a:gd name="connsiteY0" fmla="*/ 0 h 2057400"/>
                  <a:gd name="connsiteX1" fmla="*/ 2163921 w 2163921"/>
                  <a:gd name="connsiteY1" fmla="*/ 167640 h 2057400"/>
                  <a:gd name="connsiteX2" fmla="*/ 1813401 w 2163921"/>
                  <a:gd name="connsiteY2" fmla="*/ 228600 h 2057400"/>
                  <a:gd name="connsiteX3" fmla="*/ 2042001 w 2163921"/>
                  <a:gd name="connsiteY3" fmla="*/ 335280 h 2057400"/>
                  <a:gd name="connsiteX4" fmla="*/ 1219041 w 2163921"/>
                  <a:gd name="connsiteY4" fmla="*/ 350520 h 2057400"/>
                  <a:gd name="connsiteX5" fmla="*/ 1295241 w 2163921"/>
                  <a:gd name="connsiteY5" fmla="*/ 868680 h 2057400"/>
                  <a:gd name="connsiteX6" fmla="*/ 1203801 w 2163921"/>
                  <a:gd name="connsiteY6" fmla="*/ 1417320 h 2057400"/>
                  <a:gd name="connsiteX7" fmla="*/ 990441 w 2163921"/>
                  <a:gd name="connsiteY7" fmla="*/ 1082040 h 2057400"/>
                  <a:gd name="connsiteX8" fmla="*/ 655161 w 2163921"/>
                  <a:gd name="connsiteY8" fmla="*/ 1920240 h 2057400"/>
                  <a:gd name="connsiteX9" fmla="*/ 441801 w 2163921"/>
                  <a:gd name="connsiteY9" fmla="*/ 2057400 h 2057400"/>
                  <a:gd name="connsiteX10" fmla="*/ 0 w 2163921"/>
                  <a:gd name="connsiteY10" fmla="*/ 2037096 h 2057400"/>
                  <a:gd name="connsiteX11" fmla="*/ 45720 w 2163921"/>
                  <a:gd name="connsiteY11" fmla="*/ 164465 h 2057400"/>
                  <a:gd name="connsiteX12" fmla="*/ 914241 w 2163921"/>
                  <a:gd name="connsiteY12" fmla="*/ 0 h 2057400"/>
                  <a:gd name="connsiteX0" fmla="*/ 914241 w 2163921"/>
                  <a:gd name="connsiteY0" fmla="*/ 0 h 2057400"/>
                  <a:gd name="connsiteX1" fmla="*/ 2163921 w 2163921"/>
                  <a:gd name="connsiteY1" fmla="*/ 167640 h 2057400"/>
                  <a:gd name="connsiteX2" fmla="*/ 1813401 w 2163921"/>
                  <a:gd name="connsiteY2" fmla="*/ 228600 h 2057400"/>
                  <a:gd name="connsiteX3" fmla="*/ 2042001 w 2163921"/>
                  <a:gd name="connsiteY3" fmla="*/ 335280 h 2057400"/>
                  <a:gd name="connsiteX4" fmla="*/ 1219041 w 2163921"/>
                  <a:gd name="connsiteY4" fmla="*/ 350520 h 2057400"/>
                  <a:gd name="connsiteX5" fmla="*/ 1295241 w 2163921"/>
                  <a:gd name="connsiteY5" fmla="*/ 868680 h 2057400"/>
                  <a:gd name="connsiteX6" fmla="*/ 1203801 w 2163921"/>
                  <a:gd name="connsiteY6" fmla="*/ 1417320 h 2057400"/>
                  <a:gd name="connsiteX7" fmla="*/ 990441 w 2163921"/>
                  <a:gd name="connsiteY7" fmla="*/ 1082040 h 2057400"/>
                  <a:gd name="connsiteX8" fmla="*/ 655161 w 2163921"/>
                  <a:gd name="connsiteY8" fmla="*/ 1920240 h 2057400"/>
                  <a:gd name="connsiteX9" fmla="*/ 441801 w 2163921"/>
                  <a:gd name="connsiteY9" fmla="*/ 2057400 h 2057400"/>
                  <a:gd name="connsiteX10" fmla="*/ 0 w 2163921"/>
                  <a:gd name="connsiteY10" fmla="*/ 2037096 h 2057400"/>
                  <a:gd name="connsiteX11" fmla="*/ 150405 w 2163921"/>
                  <a:gd name="connsiteY11" fmla="*/ 311064 h 2057400"/>
                  <a:gd name="connsiteX12" fmla="*/ 914241 w 2163921"/>
                  <a:gd name="connsiteY12" fmla="*/ 0 h 2057400"/>
                  <a:gd name="connsiteX0" fmla="*/ 914241 w 2163921"/>
                  <a:gd name="connsiteY0" fmla="*/ 0 h 2057400"/>
                  <a:gd name="connsiteX1" fmla="*/ 2163921 w 2163921"/>
                  <a:gd name="connsiteY1" fmla="*/ 167640 h 2057400"/>
                  <a:gd name="connsiteX2" fmla="*/ 1813401 w 2163921"/>
                  <a:gd name="connsiteY2" fmla="*/ 228600 h 2057400"/>
                  <a:gd name="connsiteX3" fmla="*/ 2042001 w 2163921"/>
                  <a:gd name="connsiteY3" fmla="*/ 335280 h 2057400"/>
                  <a:gd name="connsiteX4" fmla="*/ 1219041 w 2163921"/>
                  <a:gd name="connsiteY4" fmla="*/ 350520 h 2057400"/>
                  <a:gd name="connsiteX5" fmla="*/ 1295241 w 2163921"/>
                  <a:gd name="connsiteY5" fmla="*/ 868680 h 2057400"/>
                  <a:gd name="connsiteX6" fmla="*/ 1203801 w 2163921"/>
                  <a:gd name="connsiteY6" fmla="*/ 1417320 h 2057400"/>
                  <a:gd name="connsiteX7" fmla="*/ 990441 w 2163921"/>
                  <a:gd name="connsiteY7" fmla="*/ 1082040 h 2057400"/>
                  <a:gd name="connsiteX8" fmla="*/ 655161 w 2163921"/>
                  <a:gd name="connsiteY8" fmla="*/ 1920240 h 2057400"/>
                  <a:gd name="connsiteX9" fmla="*/ 441801 w 2163921"/>
                  <a:gd name="connsiteY9" fmla="*/ 2057400 h 2057400"/>
                  <a:gd name="connsiteX10" fmla="*/ 0 w 2163921"/>
                  <a:gd name="connsiteY10" fmla="*/ 2037096 h 2057400"/>
                  <a:gd name="connsiteX11" fmla="*/ 150405 w 2163921"/>
                  <a:gd name="connsiteY11" fmla="*/ 311064 h 2057400"/>
                  <a:gd name="connsiteX12" fmla="*/ 914241 w 2163921"/>
                  <a:gd name="connsiteY12" fmla="*/ 0 h 2057400"/>
                  <a:gd name="connsiteX0" fmla="*/ 914241 w 2163921"/>
                  <a:gd name="connsiteY0" fmla="*/ 0 h 2057400"/>
                  <a:gd name="connsiteX1" fmla="*/ 2163921 w 2163921"/>
                  <a:gd name="connsiteY1" fmla="*/ 167640 h 2057400"/>
                  <a:gd name="connsiteX2" fmla="*/ 1813401 w 2163921"/>
                  <a:gd name="connsiteY2" fmla="*/ 228600 h 2057400"/>
                  <a:gd name="connsiteX3" fmla="*/ 2042001 w 2163921"/>
                  <a:gd name="connsiteY3" fmla="*/ 335280 h 2057400"/>
                  <a:gd name="connsiteX4" fmla="*/ 1219041 w 2163921"/>
                  <a:gd name="connsiteY4" fmla="*/ 350520 h 2057400"/>
                  <a:gd name="connsiteX5" fmla="*/ 1295241 w 2163921"/>
                  <a:gd name="connsiteY5" fmla="*/ 868680 h 2057400"/>
                  <a:gd name="connsiteX6" fmla="*/ 1203801 w 2163921"/>
                  <a:gd name="connsiteY6" fmla="*/ 1417320 h 2057400"/>
                  <a:gd name="connsiteX7" fmla="*/ 990441 w 2163921"/>
                  <a:gd name="connsiteY7" fmla="*/ 1082040 h 2057400"/>
                  <a:gd name="connsiteX8" fmla="*/ 655161 w 2163921"/>
                  <a:gd name="connsiteY8" fmla="*/ 1920240 h 2057400"/>
                  <a:gd name="connsiteX9" fmla="*/ 441801 w 2163921"/>
                  <a:gd name="connsiteY9" fmla="*/ 2057400 h 2057400"/>
                  <a:gd name="connsiteX10" fmla="*/ 0 w 2163921"/>
                  <a:gd name="connsiteY10" fmla="*/ 2037096 h 2057400"/>
                  <a:gd name="connsiteX11" fmla="*/ 150405 w 2163921"/>
                  <a:gd name="connsiteY11" fmla="*/ 311064 h 2057400"/>
                  <a:gd name="connsiteX12" fmla="*/ 914241 w 2163921"/>
                  <a:gd name="connsiteY12" fmla="*/ 0 h 2057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163921" h="2057400">
                    <a:moveTo>
                      <a:pt x="914241" y="0"/>
                    </a:moveTo>
                    <a:lnTo>
                      <a:pt x="2163921" y="167640"/>
                    </a:lnTo>
                    <a:lnTo>
                      <a:pt x="1813401" y="228600"/>
                    </a:lnTo>
                    <a:lnTo>
                      <a:pt x="2042001" y="335280"/>
                    </a:lnTo>
                    <a:lnTo>
                      <a:pt x="1219041" y="350520"/>
                    </a:lnTo>
                    <a:lnTo>
                      <a:pt x="1295241" y="868680"/>
                    </a:lnTo>
                    <a:lnTo>
                      <a:pt x="1203801" y="1417320"/>
                    </a:lnTo>
                    <a:lnTo>
                      <a:pt x="990441" y="1082040"/>
                    </a:lnTo>
                    <a:lnTo>
                      <a:pt x="655161" y="1920240"/>
                    </a:lnTo>
                    <a:lnTo>
                      <a:pt x="441801" y="2057400"/>
                    </a:lnTo>
                    <a:lnTo>
                      <a:pt x="0" y="2037096"/>
                    </a:lnTo>
                    <a:cubicBezTo>
                      <a:pt x="50135" y="1461752"/>
                      <a:pt x="262051" y="1511894"/>
                      <a:pt x="150405" y="311064"/>
                    </a:cubicBezTo>
                    <a:cubicBezTo>
                      <a:pt x="395503" y="60776"/>
                      <a:pt x="659629" y="103688"/>
                      <a:pt x="914241" y="0"/>
                    </a:cubicBezTo>
                    <a:close/>
                  </a:path>
                </a:pathLst>
              </a:cu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1" name="フリーフォーム 80"/>
              <p:cNvSpPr/>
              <p:nvPr/>
            </p:nvSpPr>
            <p:spPr>
              <a:xfrm>
                <a:off x="3185160" y="3070606"/>
                <a:ext cx="365760" cy="465074"/>
              </a:xfrm>
              <a:custGeom>
                <a:avLst/>
                <a:gdLst>
                  <a:gd name="connsiteX0" fmla="*/ 320040 w 320040"/>
                  <a:gd name="connsiteY0" fmla="*/ 137160 h 502920"/>
                  <a:gd name="connsiteX1" fmla="*/ 137160 w 320040"/>
                  <a:gd name="connsiteY1" fmla="*/ 0 h 502920"/>
                  <a:gd name="connsiteX2" fmla="*/ 0 w 320040"/>
                  <a:gd name="connsiteY2" fmla="*/ 320040 h 502920"/>
                  <a:gd name="connsiteX3" fmla="*/ 213360 w 320040"/>
                  <a:gd name="connsiteY3" fmla="*/ 502920 h 502920"/>
                  <a:gd name="connsiteX0" fmla="*/ 289560 w 289560"/>
                  <a:gd name="connsiteY0" fmla="*/ 45720 h 502920"/>
                  <a:gd name="connsiteX1" fmla="*/ 137160 w 289560"/>
                  <a:gd name="connsiteY1" fmla="*/ 0 h 502920"/>
                  <a:gd name="connsiteX2" fmla="*/ 0 w 289560"/>
                  <a:gd name="connsiteY2" fmla="*/ 320040 h 502920"/>
                  <a:gd name="connsiteX3" fmla="*/ 213360 w 289560"/>
                  <a:gd name="connsiteY3" fmla="*/ 502920 h 502920"/>
                  <a:gd name="connsiteX0" fmla="*/ 411480 w 411480"/>
                  <a:gd name="connsiteY0" fmla="*/ 182880 h 502920"/>
                  <a:gd name="connsiteX1" fmla="*/ 137160 w 411480"/>
                  <a:gd name="connsiteY1" fmla="*/ 0 h 502920"/>
                  <a:gd name="connsiteX2" fmla="*/ 0 w 411480"/>
                  <a:gd name="connsiteY2" fmla="*/ 320040 h 502920"/>
                  <a:gd name="connsiteX3" fmla="*/ 213360 w 411480"/>
                  <a:gd name="connsiteY3" fmla="*/ 502920 h 502920"/>
                  <a:gd name="connsiteX0" fmla="*/ 411480 w 411480"/>
                  <a:gd name="connsiteY0" fmla="*/ 182880 h 502920"/>
                  <a:gd name="connsiteX1" fmla="*/ 137160 w 411480"/>
                  <a:gd name="connsiteY1" fmla="*/ 0 h 502920"/>
                  <a:gd name="connsiteX2" fmla="*/ 0 w 411480"/>
                  <a:gd name="connsiteY2" fmla="*/ 320040 h 502920"/>
                  <a:gd name="connsiteX3" fmla="*/ 213360 w 411480"/>
                  <a:gd name="connsiteY3" fmla="*/ 502920 h 502920"/>
                  <a:gd name="connsiteX0" fmla="*/ 411480 w 411480"/>
                  <a:gd name="connsiteY0" fmla="*/ 93674 h 413714"/>
                  <a:gd name="connsiteX1" fmla="*/ 106680 w 411480"/>
                  <a:gd name="connsiteY1" fmla="*/ 2234 h 413714"/>
                  <a:gd name="connsiteX2" fmla="*/ 0 w 411480"/>
                  <a:gd name="connsiteY2" fmla="*/ 230834 h 413714"/>
                  <a:gd name="connsiteX3" fmla="*/ 213360 w 411480"/>
                  <a:gd name="connsiteY3" fmla="*/ 413714 h 413714"/>
                  <a:gd name="connsiteX0" fmla="*/ 411480 w 411480"/>
                  <a:gd name="connsiteY0" fmla="*/ 145034 h 465074"/>
                  <a:gd name="connsiteX1" fmla="*/ 106680 w 411480"/>
                  <a:gd name="connsiteY1" fmla="*/ 53594 h 465074"/>
                  <a:gd name="connsiteX2" fmla="*/ 0 w 411480"/>
                  <a:gd name="connsiteY2" fmla="*/ 282194 h 465074"/>
                  <a:gd name="connsiteX3" fmla="*/ 213360 w 411480"/>
                  <a:gd name="connsiteY3" fmla="*/ 465074 h 465074"/>
                  <a:gd name="connsiteX0" fmla="*/ 381000 w 381000"/>
                  <a:gd name="connsiteY0" fmla="*/ 145034 h 480314"/>
                  <a:gd name="connsiteX1" fmla="*/ 76200 w 381000"/>
                  <a:gd name="connsiteY1" fmla="*/ 53594 h 480314"/>
                  <a:gd name="connsiteX2" fmla="*/ 0 w 381000"/>
                  <a:gd name="connsiteY2" fmla="*/ 480314 h 480314"/>
                  <a:gd name="connsiteX3" fmla="*/ 182880 w 381000"/>
                  <a:gd name="connsiteY3" fmla="*/ 465074 h 480314"/>
                  <a:gd name="connsiteX0" fmla="*/ 365760 w 365760"/>
                  <a:gd name="connsiteY0" fmla="*/ 145034 h 465074"/>
                  <a:gd name="connsiteX1" fmla="*/ 60960 w 365760"/>
                  <a:gd name="connsiteY1" fmla="*/ 53594 h 465074"/>
                  <a:gd name="connsiteX2" fmla="*/ 0 w 365760"/>
                  <a:gd name="connsiteY2" fmla="*/ 388874 h 465074"/>
                  <a:gd name="connsiteX3" fmla="*/ 167640 w 365760"/>
                  <a:gd name="connsiteY3" fmla="*/ 465074 h 465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5760" h="465074">
                    <a:moveTo>
                      <a:pt x="365760" y="145034"/>
                    </a:moveTo>
                    <a:cubicBezTo>
                      <a:pt x="365760" y="-37846"/>
                      <a:pt x="198120" y="-22606"/>
                      <a:pt x="60960" y="53594"/>
                    </a:cubicBezTo>
                    <a:lnTo>
                      <a:pt x="0" y="388874"/>
                    </a:lnTo>
                    <a:lnTo>
                      <a:pt x="167640" y="465074"/>
                    </a:lnTo>
                  </a:path>
                </a:pathLst>
              </a:custGeom>
              <a:solidFill>
                <a:srgbClr val="FFCC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82" name="直線コネクタ 81"/>
              <p:cNvCxnSpPr/>
              <p:nvPr/>
            </p:nvCxnSpPr>
            <p:spPr>
              <a:xfrm flipH="1">
                <a:off x="3918016" y="2372828"/>
                <a:ext cx="319549" cy="10489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円/楕円 83"/>
            <p:cNvSpPr/>
            <p:nvPr/>
          </p:nvSpPr>
          <p:spPr>
            <a:xfrm>
              <a:off x="7714071" y="5942729"/>
              <a:ext cx="76200" cy="92868"/>
            </a:xfrm>
            <a:prstGeom prst="ellipse">
              <a:avLst/>
            </a:prstGeom>
            <a:pattFill prst="pct10">
              <a:fgClr>
                <a:srgbClr val="FF0000"/>
              </a:fgClr>
              <a:bgClr>
                <a:srgbClr val="FFCC99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2085630" y="2690507"/>
            <a:ext cx="5731493" cy="3892174"/>
            <a:chOff x="945402" y="2163001"/>
            <a:chExt cx="5731493" cy="3892174"/>
          </a:xfrm>
        </p:grpSpPr>
        <p:cxnSp>
          <p:nvCxnSpPr>
            <p:cNvPr id="47" name="直線矢印コネクタ 46"/>
            <p:cNvCxnSpPr/>
            <p:nvPr/>
          </p:nvCxnSpPr>
          <p:spPr>
            <a:xfrm flipH="1">
              <a:off x="3509867" y="2433402"/>
              <a:ext cx="227372" cy="298525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矢印コネクタ 109"/>
            <p:cNvCxnSpPr/>
            <p:nvPr/>
          </p:nvCxnSpPr>
          <p:spPr>
            <a:xfrm flipH="1">
              <a:off x="3397508" y="2876929"/>
              <a:ext cx="932910" cy="1241829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グループ化 24"/>
            <p:cNvGrpSpPr/>
            <p:nvPr/>
          </p:nvGrpSpPr>
          <p:grpSpPr>
            <a:xfrm flipH="1">
              <a:off x="3313340" y="4099853"/>
              <a:ext cx="166687" cy="159974"/>
              <a:chOff x="5941219" y="3907201"/>
              <a:chExt cx="166687" cy="159974"/>
            </a:xfrm>
          </p:grpSpPr>
          <p:sp>
            <p:nvSpPr>
              <p:cNvPr id="28" name="円/楕円 27"/>
              <p:cNvSpPr/>
              <p:nvPr/>
            </p:nvSpPr>
            <p:spPr>
              <a:xfrm>
                <a:off x="5950744" y="3907201"/>
                <a:ext cx="157162" cy="159974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100000">
                    <a:srgbClr val="101909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2" name="直線コネクタ 31"/>
              <p:cNvCxnSpPr/>
              <p:nvPr/>
            </p:nvCxnSpPr>
            <p:spPr>
              <a:xfrm>
                <a:off x="5941219" y="3912394"/>
                <a:ext cx="0" cy="15478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直線矢印コネクタ 41"/>
            <p:cNvCxnSpPr/>
            <p:nvPr/>
          </p:nvCxnSpPr>
          <p:spPr>
            <a:xfrm>
              <a:off x="1870829" y="2798368"/>
              <a:ext cx="1441998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矢印コネクタ 48"/>
            <p:cNvCxnSpPr/>
            <p:nvPr/>
          </p:nvCxnSpPr>
          <p:spPr>
            <a:xfrm>
              <a:off x="945402" y="4187642"/>
              <a:ext cx="2367425" cy="2265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6" name="グループ化 55"/>
            <p:cNvGrpSpPr/>
            <p:nvPr/>
          </p:nvGrpSpPr>
          <p:grpSpPr>
            <a:xfrm>
              <a:off x="945402" y="2798368"/>
              <a:ext cx="1554200" cy="1642730"/>
              <a:chOff x="3315797" y="2440434"/>
              <a:chExt cx="1554200" cy="1642730"/>
            </a:xfrm>
          </p:grpSpPr>
          <p:cxnSp>
            <p:nvCxnSpPr>
              <p:cNvPr id="8" name="直線矢印コネクタ 7"/>
              <p:cNvCxnSpPr/>
              <p:nvPr/>
            </p:nvCxnSpPr>
            <p:spPr>
              <a:xfrm flipV="1">
                <a:off x="3316310" y="2629767"/>
                <a:ext cx="1553687" cy="59518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テキスト ボックス 10"/>
              <p:cNvSpPr txBox="1"/>
              <p:nvPr/>
            </p:nvSpPr>
            <p:spPr>
              <a:xfrm>
                <a:off x="4262173" y="3381302"/>
                <a:ext cx="556912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defTabSz="1169988"/>
                <a:r>
                  <a:rPr lang="ja-JP" altLang="en-US" sz="16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ー</a:t>
                </a:r>
                <a:endPara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2" name="直線矢印コネクタ 11"/>
              <p:cNvCxnSpPr>
                <a:stCxn id="17" idx="2"/>
              </p:cNvCxnSpPr>
              <p:nvPr/>
            </p:nvCxnSpPr>
            <p:spPr>
              <a:xfrm flipH="1">
                <a:off x="4247828" y="3464856"/>
                <a:ext cx="1" cy="288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矢印コネクタ 12"/>
              <p:cNvCxnSpPr/>
              <p:nvPr/>
            </p:nvCxnSpPr>
            <p:spPr>
              <a:xfrm flipH="1">
                <a:off x="3315797" y="3228476"/>
                <a:ext cx="0" cy="60123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正方形/長方形 16"/>
              <p:cNvSpPr/>
              <p:nvPr/>
            </p:nvSpPr>
            <p:spPr>
              <a:xfrm>
                <a:off x="3625660" y="2781643"/>
                <a:ext cx="1244337" cy="683213"/>
              </a:xfrm>
              <a:prstGeom prst="rect">
                <a:avLst/>
              </a:prstGeom>
              <a:solidFill>
                <a:srgbClr val="FFFF99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3758860" y="2863483"/>
                <a:ext cx="1032745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 defTabSz="1169988"/>
                <a:r>
                  <a:rPr lang="ja-JP" altLang="en-US" sz="16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適応</a:t>
                </a:r>
                <a:endPara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169988"/>
                <a:r>
                  <a:rPr lang="ja-JP" altLang="en-US" sz="16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フィルタ</a:t>
                </a:r>
                <a:endPara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0" name="直線矢印コネクタ 29"/>
              <p:cNvCxnSpPr/>
              <p:nvPr/>
            </p:nvCxnSpPr>
            <p:spPr>
              <a:xfrm flipH="1">
                <a:off x="4241224" y="2440434"/>
                <a:ext cx="687" cy="360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円/楕円 8"/>
              <p:cNvSpPr/>
              <p:nvPr/>
            </p:nvSpPr>
            <p:spPr>
              <a:xfrm>
                <a:off x="4174012" y="3759430"/>
                <a:ext cx="144000" cy="144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ts val="1600"/>
                  </a:lnSpc>
                  <a:spcAft>
                    <a:spcPts val="0"/>
                  </a:spcAft>
                </a:pP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4" name="テキスト ボックス 53"/>
              <p:cNvSpPr txBox="1"/>
              <p:nvPr/>
            </p:nvSpPr>
            <p:spPr>
              <a:xfrm>
                <a:off x="4257178" y="3744610"/>
                <a:ext cx="556912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defTabSz="1169988"/>
                <a:r>
                  <a:rPr lang="ja-JP" altLang="en-US" sz="16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＋</a:t>
                </a:r>
                <a:endPara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7" name="テキスト ボックス 106"/>
            <p:cNvSpPr txBox="1"/>
            <p:nvPr/>
          </p:nvSpPr>
          <p:spPr>
            <a:xfrm>
              <a:off x="2821040" y="3291146"/>
              <a:ext cx="55692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</a:p>
          </p:txBody>
        </p:sp>
        <p:grpSp>
          <p:nvGrpSpPr>
            <p:cNvPr id="73" name="グループ化 72"/>
            <p:cNvGrpSpPr/>
            <p:nvPr/>
          </p:nvGrpSpPr>
          <p:grpSpPr>
            <a:xfrm flipH="1">
              <a:off x="3312006" y="2718381"/>
              <a:ext cx="166687" cy="159974"/>
              <a:chOff x="5941219" y="3907201"/>
              <a:chExt cx="166687" cy="159974"/>
            </a:xfrm>
          </p:grpSpPr>
          <p:sp>
            <p:nvSpPr>
              <p:cNvPr id="83" name="円/楕円 82"/>
              <p:cNvSpPr/>
              <p:nvPr/>
            </p:nvSpPr>
            <p:spPr>
              <a:xfrm>
                <a:off x="5950744" y="3907201"/>
                <a:ext cx="157162" cy="159974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100000">
                    <a:srgbClr val="101909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86" name="直線コネクタ 85"/>
              <p:cNvCxnSpPr/>
              <p:nvPr/>
            </p:nvCxnSpPr>
            <p:spPr>
              <a:xfrm>
                <a:off x="5941219" y="3912394"/>
                <a:ext cx="0" cy="15478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0" name="直線矢印コネクタ 89"/>
            <p:cNvCxnSpPr/>
            <p:nvPr/>
          </p:nvCxnSpPr>
          <p:spPr>
            <a:xfrm>
              <a:off x="3390587" y="2874975"/>
              <a:ext cx="1334" cy="12240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矢印コネクタ 90"/>
            <p:cNvCxnSpPr/>
            <p:nvPr/>
          </p:nvCxnSpPr>
          <p:spPr>
            <a:xfrm flipH="1" flipV="1">
              <a:off x="3487729" y="2802155"/>
              <a:ext cx="3189166" cy="2349307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矢印コネクタ 91"/>
            <p:cNvCxnSpPr/>
            <p:nvPr/>
          </p:nvCxnSpPr>
          <p:spPr>
            <a:xfrm flipH="1" flipV="1">
              <a:off x="3504956" y="4233363"/>
              <a:ext cx="2631273" cy="1821812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矢印コネクタ 92"/>
            <p:cNvCxnSpPr/>
            <p:nvPr/>
          </p:nvCxnSpPr>
          <p:spPr>
            <a:xfrm>
              <a:off x="3495703" y="4187642"/>
              <a:ext cx="1512000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フリーフォーム 9"/>
            <p:cNvSpPr/>
            <p:nvPr/>
          </p:nvSpPr>
          <p:spPr>
            <a:xfrm>
              <a:off x="2856298" y="2607677"/>
              <a:ext cx="359057" cy="405703"/>
            </a:xfrm>
            <a:custGeom>
              <a:avLst/>
              <a:gdLst>
                <a:gd name="connsiteX0" fmla="*/ 0 w 1432560"/>
                <a:gd name="connsiteY0" fmla="*/ 259080 h 731520"/>
                <a:gd name="connsiteX1" fmla="*/ 167640 w 1432560"/>
                <a:gd name="connsiteY1" fmla="*/ 0 h 731520"/>
                <a:gd name="connsiteX2" fmla="*/ 243840 w 1432560"/>
                <a:gd name="connsiteY2" fmla="*/ 731520 h 731520"/>
                <a:gd name="connsiteX3" fmla="*/ 365760 w 1432560"/>
                <a:gd name="connsiteY3" fmla="*/ 137160 h 731520"/>
                <a:gd name="connsiteX4" fmla="*/ 441960 w 1432560"/>
                <a:gd name="connsiteY4" fmla="*/ 411480 h 731520"/>
                <a:gd name="connsiteX5" fmla="*/ 487680 w 1432560"/>
                <a:gd name="connsiteY5" fmla="*/ 91440 h 731520"/>
                <a:gd name="connsiteX6" fmla="*/ 655320 w 1432560"/>
                <a:gd name="connsiteY6" fmla="*/ 624840 h 731520"/>
                <a:gd name="connsiteX7" fmla="*/ 807720 w 1432560"/>
                <a:gd name="connsiteY7" fmla="*/ 45720 h 731520"/>
                <a:gd name="connsiteX8" fmla="*/ 807720 w 1432560"/>
                <a:gd name="connsiteY8" fmla="*/ 670560 h 731520"/>
                <a:gd name="connsiteX9" fmla="*/ 1005840 w 1432560"/>
                <a:gd name="connsiteY9" fmla="*/ 152400 h 731520"/>
                <a:gd name="connsiteX10" fmla="*/ 1021080 w 1432560"/>
                <a:gd name="connsiteY10" fmla="*/ 411480 h 731520"/>
                <a:gd name="connsiteX11" fmla="*/ 1158240 w 1432560"/>
                <a:gd name="connsiteY11" fmla="*/ 45720 h 731520"/>
                <a:gd name="connsiteX12" fmla="*/ 1249680 w 1432560"/>
                <a:gd name="connsiteY12" fmla="*/ 670560 h 731520"/>
                <a:gd name="connsiteX13" fmla="*/ 1432560 w 1432560"/>
                <a:gd name="connsiteY13" fmla="*/ 106680 h 731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32560" h="731520">
                  <a:moveTo>
                    <a:pt x="0" y="259080"/>
                  </a:moveTo>
                  <a:lnTo>
                    <a:pt x="167640" y="0"/>
                  </a:lnTo>
                  <a:lnTo>
                    <a:pt x="243840" y="731520"/>
                  </a:lnTo>
                  <a:lnTo>
                    <a:pt x="365760" y="137160"/>
                  </a:lnTo>
                  <a:lnTo>
                    <a:pt x="441960" y="411480"/>
                  </a:lnTo>
                  <a:lnTo>
                    <a:pt x="487680" y="91440"/>
                  </a:lnTo>
                  <a:lnTo>
                    <a:pt x="655320" y="624840"/>
                  </a:lnTo>
                  <a:lnTo>
                    <a:pt x="807720" y="45720"/>
                  </a:lnTo>
                  <a:lnTo>
                    <a:pt x="807720" y="670560"/>
                  </a:lnTo>
                  <a:lnTo>
                    <a:pt x="1005840" y="152400"/>
                  </a:lnTo>
                  <a:lnTo>
                    <a:pt x="1021080" y="411480"/>
                  </a:lnTo>
                  <a:lnTo>
                    <a:pt x="1158240" y="45720"/>
                  </a:lnTo>
                  <a:lnTo>
                    <a:pt x="1249680" y="670560"/>
                  </a:lnTo>
                  <a:lnTo>
                    <a:pt x="1432560" y="106680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" name="フリーフォーム 94"/>
            <p:cNvSpPr/>
            <p:nvPr/>
          </p:nvSpPr>
          <p:spPr>
            <a:xfrm>
              <a:off x="2643563" y="3982030"/>
              <a:ext cx="359057" cy="405703"/>
            </a:xfrm>
            <a:custGeom>
              <a:avLst/>
              <a:gdLst>
                <a:gd name="connsiteX0" fmla="*/ 0 w 1432560"/>
                <a:gd name="connsiteY0" fmla="*/ 259080 h 731520"/>
                <a:gd name="connsiteX1" fmla="*/ 167640 w 1432560"/>
                <a:gd name="connsiteY1" fmla="*/ 0 h 731520"/>
                <a:gd name="connsiteX2" fmla="*/ 243840 w 1432560"/>
                <a:gd name="connsiteY2" fmla="*/ 731520 h 731520"/>
                <a:gd name="connsiteX3" fmla="*/ 365760 w 1432560"/>
                <a:gd name="connsiteY3" fmla="*/ 137160 h 731520"/>
                <a:gd name="connsiteX4" fmla="*/ 441960 w 1432560"/>
                <a:gd name="connsiteY4" fmla="*/ 411480 h 731520"/>
                <a:gd name="connsiteX5" fmla="*/ 487680 w 1432560"/>
                <a:gd name="connsiteY5" fmla="*/ 91440 h 731520"/>
                <a:gd name="connsiteX6" fmla="*/ 655320 w 1432560"/>
                <a:gd name="connsiteY6" fmla="*/ 624840 h 731520"/>
                <a:gd name="connsiteX7" fmla="*/ 807720 w 1432560"/>
                <a:gd name="connsiteY7" fmla="*/ 45720 h 731520"/>
                <a:gd name="connsiteX8" fmla="*/ 807720 w 1432560"/>
                <a:gd name="connsiteY8" fmla="*/ 670560 h 731520"/>
                <a:gd name="connsiteX9" fmla="*/ 1005840 w 1432560"/>
                <a:gd name="connsiteY9" fmla="*/ 152400 h 731520"/>
                <a:gd name="connsiteX10" fmla="*/ 1021080 w 1432560"/>
                <a:gd name="connsiteY10" fmla="*/ 411480 h 731520"/>
                <a:gd name="connsiteX11" fmla="*/ 1158240 w 1432560"/>
                <a:gd name="connsiteY11" fmla="*/ 45720 h 731520"/>
                <a:gd name="connsiteX12" fmla="*/ 1249680 w 1432560"/>
                <a:gd name="connsiteY12" fmla="*/ 670560 h 731520"/>
                <a:gd name="connsiteX13" fmla="*/ 1432560 w 1432560"/>
                <a:gd name="connsiteY13" fmla="*/ 106680 h 731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32560" h="731520">
                  <a:moveTo>
                    <a:pt x="0" y="259080"/>
                  </a:moveTo>
                  <a:lnTo>
                    <a:pt x="167640" y="0"/>
                  </a:lnTo>
                  <a:lnTo>
                    <a:pt x="243840" y="731520"/>
                  </a:lnTo>
                  <a:lnTo>
                    <a:pt x="365760" y="137160"/>
                  </a:lnTo>
                  <a:lnTo>
                    <a:pt x="441960" y="411480"/>
                  </a:lnTo>
                  <a:lnTo>
                    <a:pt x="487680" y="91440"/>
                  </a:lnTo>
                  <a:lnTo>
                    <a:pt x="655320" y="624840"/>
                  </a:lnTo>
                  <a:lnTo>
                    <a:pt x="807720" y="45720"/>
                  </a:lnTo>
                  <a:lnTo>
                    <a:pt x="807720" y="670560"/>
                  </a:lnTo>
                  <a:lnTo>
                    <a:pt x="1005840" y="152400"/>
                  </a:lnTo>
                  <a:lnTo>
                    <a:pt x="1021080" y="411480"/>
                  </a:lnTo>
                  <a:lnTo>
                    <a:pt x="1158240" y="45720"/>
                  </a:lnTo>
                  <a:lnTo>
                    <a:pt x="1249680" y="670560"/>
                  </a:lnTo>
                  <a:lnTo>
                    <a:pt x="1432560" y="106680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6" name="直線矢印コネクタ 95"/>
            <p:cNvCxnSpPr/>
            <p:nvPr/>
          </p:nvCxnSpPr>
          <p:spPr>
            <a:xfrm flipH="1">
              <a:off x="2627698" y="2538345"/>
              <a:ext cx="0" cy="187200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矢印コネクタ 96"/>
            <p:cNvCxnSpPr/>
            <p:nvPr/>
          </p:nvCxnSpPr>
          <p:spPr>
            <a:xfrm flipH="1">
              <a:off x="2841058" y="2523105"/>
              <a:ext cx="0" cy="68400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テキスト ボックス 97"/>
            <p:cNvSpPr txBox="1"/>
            <p:nvPr/>
          </p:nvSpPr>
          <p:spPr>
            <a:xfrm>
              <a:off x="1979273" y="2163001"/>
              <a:ext cx="13986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</a:t>
              </a:r>
              <a:r>
                <a:rPr lang="en-US" altLang="ja-JP" sz="2400" i="1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</a:p>
          </p:txBody>
        </p:sp>
        <p:sp>
          <p:nvSpPr>
            <p:cNvPr id="23" name="円弧 22"/>
            <p:cNvSpPr/>
            <p:nvPr/>
          </p:nvSpPr>
          <p:spPr>
            <a:xfrm>
              <a:off x="2759573" y="3559643"/>
              <a:ext cx="1260000" cy="1260000"/>
            </a:xfrm>
            <a:prstGeom prst="arc">
              <a:avLst>
                <a:gd name="adj1" fmla="val 16200000"/>
                <a:gd name="adj2" fmla="val 18164063"/>
              </a:avLst>
            </a:prstGeom>
            <a:ln>
              <a:solidFill>
                <a:srgbClr val="0000FF"/>
              </a:solidFill>
              <a:headEnd type="triangl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円弧 42"/>
            <p:cNvSpPr/>
            <p:nvPr/>
          </p:nvSpPr>
          <p:spPr>
            <a:xfrm>
              <a:off x="2774813" y="3559643"/>
              <a:ext cx="1260000" cy="1260000"/>
            </a:xfrm>
            <a:prstGeom prst="arc">
              <a:avLst>
                <a:gd name="adj1" fmla="val 21569370"/>
                <a:gd name="adj2" fmla="val 2043028"/>
              </a:avLst>
            </a:prstGeom>
            <a:ln>
              <a:solidFill>
                <a:srgbClr val="0000FF"/>
              </a:solidFill>
              <a:headEnd type="triangl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4073127" y="4276442"/>
              <a:ext cx="55692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defTabSz="1169988"/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3290753" y="3205162"/>
              <a:ext cx="55692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 rot="2145502">
              <a:off x="3555840" y="2382609"/>
              <a:ext cx="1128475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ja-JP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sin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</a:p>
          </p:txBody>
        </p:sp>
        <p:cxnSp>
          <p:nvCxnSpPr>
            <p:cNvPr id="53" name="直線矢印コネクタ 52"/>
            <p:cNvCxnSpPr/>
            <p:nvPr/>
          </p:nvCxnSpPr>
          <p:spPr>
            <a:xfrm>
              <a:off x="3626203" y="2606286"/>
              <a:ext cx="580647" cy="4286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直線矢印コネクタ 57"/>
          <p:cNvCxnSpPr/>
          <p:nvPr/>
        </p:nvCxnSpPr>
        <p:spPr>
          <a:xfrm>
            <a:off x="3764588" y="3159892"/>
            <a:ext cx="216000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>
            <a:off x="6299556" y="4230178"/>
            <a:ext cx="23576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1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未知系 ＝ 音声発生源</a:t>
            </a:r>
            <a:endParaRPr lang="en-US" altLang="ja-JP" sz="16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6387781" y="4968604"/>
            <a:ext cx="1083296" cy="1434625"/>
            <a:chOff x="2317877" y="2449513"/>
            <a:chExt cx="3958626" cy="2554981"/>
          </a:xfrm>
        </p:grpSpPr>
        <p:sp>
          <p:nvSpPr>
            <p:cNvPr id="66" name="テキスト ボックス 26"/>
            <p:cNvSpPr txBox="1"/>
            <p:nvPr/>
          </p:nvSpPr>
          <p:spPr>
            <a:xfrm rot="20878665" flipH="1">
              <a:off x="4461872" y="3421473"/>
              <a:ext cx="1109245" cy="28684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2600" b="1" kern="100">
                  <a:solidFill>
                    <a:srgbClr val="CCD64A"/>
                  </a:solidFill>
                  <a:effectLst/>
                  <a:ea typeface="HG明朝E" panose="02020909000000000000" pitchFamily="17" charset="-128"/>
                  <a:cs typeface="Arial Unicode MS" panose="020B0604020202020204" pitchFamily="50" charset="-128"/>
                </a:rPr>
                <a:t>♬</a:t>
              </a:r>
              <a:endParaRPr lang="ja-JP" sz="105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67" name="テキスト ボックス 27"/>
            <p:cNvSpPr txBox="1"/>
            <p:nvPr/>
          </p:nvSpPr>
          <p:spPr>
            <a:xfrm rot="20565512">
              <a:off x="3416617" y="3239453"/>
              <a:ext cx="777240" cy="77724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800" b="1" kern="100">
                  <a:solidFill>
                    <a:srgbClr val="92D050"/>
                  </a:solidFill>
                  <a:effectLst/>
                  <a:latin typeface="HG明朝E" panose="02020909000000000000" pitchFamily="17" charset="-128"/>
                  <a:ea typeface="ＭＳ 明朝" panose="02020609040205080304" pitchFamily="17" charset="-128"/>
                  <a:cs typeface="Arial Unicode MS" panose="020B0604020202020204" pitchFamily="50" charset="-128"/>
                </a:rPr>
                <a:t>♫</a:t>
              </a:r>
              <a:endParaRPr lang="ja-JP" sz="105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68" name="テキスト ボックス 28"/>
            <p:cNvSpPr txBox="1"/>
            <p:nvPr/>
          </p:nvSpPr>
          <p:spPr>
            <a:xfrm rot="1097800">
              <a:off x="4142414" y="3878026"/>
              <a:ext cx="712471" cy="64008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800" b="1" kern="100">
                  <a:solidFill>
                    <a:srgbClr val="FF0000"/>
                  </a:solidFill>
                  <a:effectLst/>
                  <a:latin typeface="HG明朝E" panose="02020909000000000000" pitchFamily="17" charset="-128"/>
                  <a:ea typeface="ＭＳ 明朝" panose="02020609040205080304" pitchFamily="17" charset="-128"/>
                  <a:cs typeface="Arial Unicode MS" panose="020B0604020202020204" pitchFamily="50" charset="-128"/>
                </a:rPr>
                <a:t>♪</a:t>
              </a:r>
              <a:endParaRPr lang="ja-JP" sz="105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69" name="テキスト ボックス 33"/>
            <p:cNvSpPr txBox="1"/>
            <p:nvPr/>
          </p:nvSpPr>
          <p:spPr>
            <a:xfrm rot="20716129">
              <a:off x="2553652" y="2449513"/>
              <a:ext cx="712470" cy="64008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800" b="1" kern="100">
                  <a:solidFill>
                    <a:srgbClr val="9E5ECE"/>
                  </a:solidFill>
                  <a:effectLst/>
                  <a:latin typeface="HG明朝E" panose="02020909000000000000" pitchFamily="17" charset="-128"/>
                  <a:ea typeface="ＭＳ 明朝" panose="02020609040205080304" pitchFamily="17" charset="-128"/>
                  <a:cs typeface="Arial Unicode MS" panose="020B0604020202020204" pitchFamily="50" charset="-128"/>
                </a:rPr>
                <a:t>♪</a:t>
              </a:r>
              <a:endParaRPr lang="ja-JP" sz="105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71" name="テキスト ボックス 35"/>
            <p:cNvSpPr txBox="1"/>
            <p:nvPr/>
          </p:nvSpPr>
          <p:spPr>
            <a:xfrm rot="20236842">
              <a:off x="5682144" y="4227254"/>
              <a:ext cx="594359" cy="77724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800" b="1" kern="100">
                  <a:solidFill>
                    <a:srgbClr val="00B050"/>
                  </a:solidFill>
                  <a:effectLst/>
                  <a:latin typeface="HG明朝E" panose="02020909000000000000" pitchFamily="17" charset="-128"/>
                  <a:ea typeface="ＭＳ 明朝" panose="02020609040205080304" pitchFamily="17" charset="-128"/>
                  <a:cs typeface="Arial Unicode MS" panose="020B0604020202020204" pitchFamily="50" charset="-128"/>
                </a:rPr>
                <a:t>♩</a:t>
              </a:r>
              <a:endParaRPr lang="ja-JP" sz="105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75" name="テキスト ボックス 38"/>
            <p:cNvSpPr txBox="1"/>
            <p:nvPr/>
          </p:nvSpPr>
          <p:spPr>
            <a:xfrm rot="18719322">
              <a:off x="2566604" y="2788010"/>
              <a:ext cx="1129292" cy="162674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800" b="1" kern="100">
                  <a:solidFill>
                    <a:srgbClr val="FF0000"/>
                  </a:solidFill>
                  <a:effectLst/>
                  <a:latin typeface="HG明朝E" panose="02020909000000000000" pitchFamily="17" charset="-128"/>
                  <a:ea typeface="ＭＳ 明朝" panose="02020609040205080304" pitchFamily="17" charset="-128"/>
                  <a:cs typeface="Arial Unicode MS" panose="020B0604020202020204" pitchFamily="50" charset="-128"/>
                </a:rPr>
                <a:t>♪</a:t>
              </a:r>
              <a:endParaRPr lang="ja-JP" sz="105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50840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2015" y="163665"/>
            <a:ext cx="7704667" cy="132587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予測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80503" y="1047966"/>
            <a:ext cx="76861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 過去の信号を用いて，現在の信号を予測できるよう学習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 学習後，現在の信号（遅延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）を入力すれば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 未来の信号を予測可能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実際には，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d(k)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の周期成分の予測が可能</a:t>
            </a: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　⇒ 雑音内に埋もれた周期信号の抽出（</a:t>
            </a:r>
            <a:r>
              <a:rPr lang="en-US" altLang="ja-JP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出力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defTabSz="1169988"/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　⇒ ハムなど周期的な雑音の除去（</a:t>
            </a:r>
            <a:r>
              <a:rPr lang="en-US" altLang="ja-JP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出力）</a:t>
            </a: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971001" y="3322712"/>
            <a:ext cx="7323447" cy="2524219"/>
            <a:chOff x="1591490" y="3322712"/>
            <a:chExt cx="7323447" cy="2524219"/>
          </a:xfrm>
        </p:grpSpPr>
        <p:cxnSp>
          <p:nvCxnSpPr>
            <p:cNvPr id="8" name="直線矢印コネクタ 7"/>
            <p:cNvCxnSpPr>
              <a:endCxn id="17" idx="1"/>
            </p:cNvCxnSpPr>
            <p:nvPr/>
          </p:nvCxnSpPr>
          <p:spPr>
            <a:xfrm>
              <a:off x="3929448" y="4833620"/>
              <a:ext cx="9017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円/楕円 8"/>
            <p:cNvSpPr/>
            <p:nvPr/>
          </p:nvSpPr>
          <p:spPr>
            <a:xfrm>
              <a:off x="8380711" y="4620842"/>
              <a:ext cx="443968" cy="4636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24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24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10" name="直線矢印コネクタ 9"/>
            <p:cNvCxnSpPr>
              <a:stCxn id="17" idx="3"/>
              <a:endCxn id="9" idx="2"/>
            </p:cNvCxnSpPr>
            <p:nvPr/>
          </p:nvCxnSpPr>
          <p:spPr>
            <a:xfrm>
              <a:off x="6913948" y="4852670"/>
              <a:ext cx="146676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テキスト ボックス 10"/>
            <p:cNvSpPr txBox="1"/>
            <p:nvPr/>
          </p:nvSpPr>
          <p:spPr>
            <a:xfrm>
              <a:off x="8112561" y="3322712"/>
              <a:ext cx="802376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cxnSp>
          <p:nvCxnSpPr>
            <p:cNvPr id="12" name="直線矢印コネクタ 11"/>
            <p:cNvCxnSpPr/>
            <p:nvPr/>
          </p:nvCxnSpPr>
          <p:spPr>
            <a:xfrm flipH="1">
              <a:off x="8578863" y="3743778"/>
              <a:ext cx="0" cy="86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矢印コネクタ 12"/>
            <p:cNvCxnSpPr>
              <a:stCxn id="9" idx="4"/>
            </p:cNvCxnSpPr>
            <p:nvPr/>
          </p:nvCxnSpPr>
          <p:spPr>
            <a:xfrm flipH="1">
              <a:off x="8602008" y="5084497"/>
              <a:ext cx="687" cy="756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13"/>
            <p:cNvCxnSpPr/>
            <p:nvPr/>
          </p:nvCxnSpPr>
          <p:spPr>
            <a:xfrm flipH="1" flipV="1">
              <a:off x="5097848" y="5840497"/>
              <a:ext cx="3504161" cy="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矢印コネクタ 14"/>
            <p:cNvCxnSpPr/>
            <p:nvPr/>
          </p:nvCxnSpPr>
          <p:spPr>
            <a:xfrm flipV="1">
              <a:off x="5095308" y="5548153"/>
              <a:ext cx="0" cy="291034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矢印コネクタ 15"/>
            <p:cNvCxnSpPr/>
            <p:nvPr/>
          </p:nvCxnSpPr>
          <p:spPr>
            <a:xfrm flipV="1">
              <a:off x="5092769" y="4114883"/>
              <a:ext cx="1568715" cy="143327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正方形/長方形 16"/>
            <p:cNvSpPr/>
            <p:nvPr/>
          </p:nvSpPr>
          <p:spPr>
            <a:xfrm>
              <a:off x="4831148" y="4376420"/>
              <a:ext cx="2082800" cy="952500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966489" y="4498727"/>
              <a:ext cx="1807759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適応フィルタ</a:t>
              </a:r>
              <a:endPara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169988"/>
              <a:r>
                <a:rPr lang="ja-JP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　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3502727" y="4325729"/>
              <a:ext cx="1188721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 defTabSz="1169988"/>
              <a:r>
                <a:rPr lang="ja-JP" alt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6849928" y="4298987"/>
              <a:ext cx="878688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defTabSz="1169988"/>
              <a:r>
                <a:rPr lang="ja-JP" alt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7563158" y="4480428"/>
              <a:ext cx="681209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 defTabSz="1169988"/>
              <a:r>
                <a:rPr lang="ja-JP" alt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ー</a:t>
              </a:r>
              <a:endPara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7920799" y="4164999"/>
              <a:ext cx="681209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 defTabSz="1169988"/>
              <a:r>
                <a:rPr lang="ja-JP" alt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＋</a:t>
              </a:r>
              <a:endPara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7141109" y="5446821"/>
              <a:ext cx="137264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defTabSz="1169988"/>
              <a:r>
                <a:rPr lang="ja-JP" alt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誤差 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2641888" y="4360793"/>
              <a:ext cx="1327630" cy="9525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2827197" y="4637224"/>
              <a:ext cx="87461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遅延</a:t>
              </a:r>
              <a:endPara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7" name="直線矢印コネクタ 26"/>
            <p:cNvCxnSpPr/>
            <p:nvPr/>
          </p:nvCxnSpPr>
          <p:spPr>
            <a:xfrm>
              <a:off x="1798320" y="4802039"/>
              <a:ext cx="84356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矢印コネクタ 29"/>
            <p:cNvCxnSpPr/>
            <p:nvPr/>
          </p:nvCxnSpPr>
          <p:spPr>
            <a:xfrm flipH="1" flipV="1">
              <a:off x="2293555" y="3753839"/>
              <a:ext cx="687" cy="1044000"/>
            </a:xfrm>
            <a:prstGeom prst="straightConnector1">
              <a:avLst/>
            </a:prstGeom>
            <a:ln>
              <a:solidFill>
                <a:schemeClr val="tx1"/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矢印コネクタ 30"/>
            <p:cNvCxnSpPr/>
            <p:nvPr/>
          </p:nvCxnSpPr>
          <p:spPr>
            <a:xfrm flipH="1" flipV="1">
              <a:off x="2308795" y="3741714"/>
              <a:ext cx="6264000" cy="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テキスト ボックス 27"/>
            <p:cNvSpPr txBox="1"/>
            <p:nvPr/>
          </p:nvSpPr>
          <p:spPr>
            <a:xfrm>
              <a:off x="1591490" y="4253963"/>
              <a:ext cx="802376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0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</p:grpSp>
      <p:sp>
        <p:nvSpPr>
          <p:cNvPr id="32" name="テキスト ボックス 31"/>
          <p:cNvSpPr txBox="1"/>
          <p:nvPr/>
        </p:nvSpPr>
        <p:spPr>
          <a:xfrm>
            <a:off x="1156215" y="4847020"/>
            <a:ext cx="937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現在</a:t>
            </a:r>
            <a:endParaRPr lang="en-US" altLang="ja-JP" sz="20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333890" y="4898696"/>
            <a:ext cx="937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過去</a:t>
            </a:r>
            <a:endParaRPr lang="en-US" altLang="ja-JP" sz="20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814408" y="3292547"/>
            <a:ext cx="937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現在</a:t>
            </a:r>
            <a:endParaRPr lang="en-US" altLang="ja-JP" sz="20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068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30801" y="60616"/>
            <a:ext cx="7704667" cy="828711"/>
          </a:xfrm>
        </p:spPr>
        <p:txBody>
          <a:bodyPr>
            <a:normAutofit/>
          </a:bodyPr>
          <a:lstStyle/>
          <a:p>
            <a:pPr algn="r"/>
            <a:r>
              <a:rPr lang="ja-JP" altLang="en-US" smtClean="0"/>
              <a:t>（２）非線形フィルタ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60445" y="934582"/>
            <a:ext cx="6172355" cy="592341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/>
              <a:t>ソーティングを利用した処理が可能</a:t>
            </a:r>
            <a:endParaRPr lang="en-US" altLang="ja-JP" smtClean="0"/>
          </a:p>
          <a:p>
            <a:pPr marL="266700" indent="-26670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/>
              <a:t>（アナログでは不可能）</a:t>
            </a:r>
            <a:endParaRPr lang="en-US" altLang="ja-JP" smtClean="0"/>
          </a:p>
          <a:p>
            <a:pPr marL="266700" indent="-266700">
              <a:lnSpc>
                <a:spcPts val="3360"/>
              </a:lnSpc>
              <a:spcBef>
                <a:spcPts val="600"/>
              </a:spcBef>
              <a:buNone/>
            </a:pPr>
            <a:endParaRPr lang="en-US" altLang="ja-JP" smtClean="0"/>
          </a:p>
          <a:p>
            <a:pPr marL="355600" indent="-35560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/>
              <a:t>①順序統計フィルタ</a:t>
            </a:r>
            <a:endParaRPr lang="en-US" altLang="ja-JP" smtClean="0"/>
          </a:p>
          <a:p>
            <a:pPr marL="355600" indent="-35560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/>
              <a:t>　</a:t>
            </a:r>
            <a:r>
              <a:rPr lang="ja-JP" altLang="en-US" smtClean="0"/>
              <a:t>最大値フィルタ</a:t>
            </a:r>
            <a:endParaRPr lang="en-US" altLang="ja-JP" smtClean="0"/>
          </a:p>
          <a:p>
            <a:pPr marL="355600" indent="-35560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/>
              <a:t>　最小値フィルタ</a:t>
            </a:r>
            <a:endParaRPr lang="en-US" altLang="ja-JP" smtClean="0"/>
          </a:p>
          <a:p>
            <a:pPr marL="355600" indent="-35560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/>
              <a:t>　</a:t>
            </a:r>
            <a:r>
              <a:rPr lang="ja-JP" altLang="en-US" smtClean="0"/>
              <a:t>メディアンフィルタ</a:t>
            </a:r>
            <a:endParaRPr lang="en-US" altLang="ja-JP" smtClean="0"/>
          </a:p>
          <a:p>
            <a:pPr marL="355600" indent="-355600">
              <a:lnSpc>
                <a:spcPts val="3360"/>
              </a:lnSpc>
              <a:spcBef>
                <a:spcPts val="600"/>
              </a:spcBef>
              <a:buNone/>
            </a:pPr>
            <a:endParaRPr lang="en-US" altLang="ja-JP" smtClean="0"/>
          </a:p>
          <a:p>
            <a:pPr marL="355600" indent="-35560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/>
              <a:t>②モルフォロジーフィルタ</a:t>
            </a:r>
            <a:endParaRPr lang="en-US" altLang="ja-JP" smtClean="0"/>
          </a:p>
          <a:p>
            <a:pPr marL="355600" indent="-35560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/>
              <a:t>　</a:t>
            </a:r>
            <a:r>
              <a:rPr lang="ja-JP" altLang="en-US" smtClean="0"/>
              <a:t>（最大，最小の組み合わせ）</a:t>
            </a: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1264317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30801" y="60616"/>
            <a:ext cx="7704667" cy="828711"/>
          </a:xfrm>
        </p:spPr>
        <p:txBody>
          <a:bodyPr>
            <a:normAutofit/>
          </a:bodyPr>
          <a:lstStyle/>
          <a:p>
            <a:pPr algn="r"/>
            <a:r>
              <a:rPr lang="ja-JP" altLang="en-US" smtClean="0"/>
              <a:t>メディアンフィルタ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68400" y="934582"/>
            <a:ext cx="7492999" cy="102121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ja-JP" smtClean="0"/>
              <a:t>着目する</a:t>
            </a:r>
            <a:r>
              <a:rPr lang="ja-JP" altLang="en-US" smtClean="0"/>
              <a:t>９</a:t>
            </a:r>
            <a:r>
              <a:rPr lang="ja-JP" altLang="ja-JP" smtClean="0"/>
              <a:t>点</a:t>
            </a:r>
            <a:r>
              <a:rPr lang="ja-JP" altLang="ja-JP"/>
              <a:t>の中央値</a:t>
            </a:r>
            <a:r>
              <a:rPr lang="en-US" altLang="ja-JP"/>
              <a:t>(</a:t>
            </a:r>
            <a:r>
              <a:rPr lang="ja-JP" altLang="ja-JP"/>
              <a:t>メディアン</a:t>
            </a:r>
            <a:r>
              <a:rPr lang="en-US" altLang="ja-JP"/>
              <a:t>)</a:t>
            </a:r>
            <a:r>
              <a:rPr lang="ja-JP" altLang="ja-JP"/>
              <a:t>を</a:t>
            </a:r>
            <a:r>
              <a:rPr lang="ja-JP" altLang="ja-JP" smtClean="0"/>
              <a:t>とるフィルタ。</a:t>
            </a:r>
            <a:r>
              <a:rPr lang="ja-JP" altLang="ja-JP"/>
              <a:t>すなわち，飛び抜けて大きいか小さい値を</a:t>
            </a:r>
            <a:r>
              <a:rPr lang="ja-JP" altLang="ja-JP" smtClean="0"/>
              <a:t>取り除</a:t>
            </a:r>
            <a:r>
              <a:rPr lang="ja-JP" altLang="en-US" smtClean="0"/>
              <a:t>く</a:t>
            </a:r>
            <a:r>
              <a:rPr lang="ja-JP" altLang="ja-JP" smtClean="0"/>
              <a:t>。</a:t>
            </a:r>
            <a:endParaRPr lang="en-US" altLang="ja-JP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86791"/>
              </p:ext>
            </p:extLst>
          </p:nvPr>
        </p:nvGraphicFramePr>
        <p:xfrm>
          <a:off x="1962424" y="2109809"/>
          <a:ext cx="5753100" cy="96799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37820"/>
                <a:gridCol w="338455"/>
                <a:gridCol w="338455"/>
                <a:gridCol w="338455"/>
                <a:gridCol w="338455"/>
                <a:gridCol w="338455"/>
                <a:gridCol w="338455"/>
                <a:gridCol w="338455"/>
                <a:gridCol w="338455"/>
                <a:gridCol w="338455"/>
                <a:gridCol w="338455"/>
                <a:gridCol w="338455"/>
                <a:gridCol w="338455"/>
                <a:gridCol w="338455"/>
                <a:gridCol w="338455"/>
                <a:gridCol w="338455"/>
                <a:gridCol w="338455"/>
              </a:tblGrid>
              <a:tr h="0">
                <a:tc gridSpan="3"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ja-JP" sz="1350" kern="100">
                          <a:effectLst/>
                        </a:rPr>
                        <a:t>元の画素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ja-JP" sz="1350" kern="100">
                          <a:effectLst/>
                        </a:rPr>
                        <a:t>フィルタ処理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ja-JP" sz="1350" kern="100">
                          <a:effectLst/>
                        </a:rPr>
                        <a:t>結果の画素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1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2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3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en-US" sz="1350" kern="100">
                        <a:effectLst/>
                        <a:latin typeface="ＭＳ ゴシック" panose="020B0609070205080204" pitchFamily="49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2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9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3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1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2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2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3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3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3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5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7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9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3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7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3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5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3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円/楕円 4"/>
          <p:cNvSpPr/>
          <p:nvPr/>
        </p:nvSpPr>
        <p:spPr>
          <a:xfrm>
            <a:off x="4728028" y="2653970"/>
            <a:ext cx="209550" cy="2381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7093403" y="2653970"/>
            <a:ext cx="209550" cy="2381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7" name="フリーフォーム 6"/>
          <p:cNvSpPr/>
          <p:nvPr/>
        </p:nvSpPr>
        <p:spPr>
          <a:xfrm>
            <a:off x="4880428" y="2501570"/>
            <a:ext cx="2238375" cy="190500"/>
          </a:xfrm>
          <a:custGeom>
            <a:avLst/>
            <a:gdLst>
              <a:gd name="connsiteX0" fmla="*/ 0 w 2238375"/>
              <a:gd name="connsiteY0" fmla="*/ 161925 h 190500"/>
              <a:gd name="connsiteX1" fmla="*/ 247650 w 2238375"/>
              <a:gd name="connsiteY1" fmla="*/ 0 h 190500"/>
              <a:gd name="connsiteX2" fmla="*/ 1924050 w 2238375"/>
              <a:gd name="connsiteY2" fmla="*/ 0 h 190500"/>
              <a:gd name="connsiteX3" fmla="*/ 2238375 w 2238375"/>
              <a:gd name="connsiteY3" fmla="*/ 190500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38375" h="190500">
                <a:moveTo>
                  <a:pt x="0" y="161925"/>
                </a:moveTo>
                <a:lnTo>
                  <a:pt x="247650" y="0"/>
                </a:lnTo>
                <a:lnTo>
                  <a:pt x="1924050" y="0"/>
                </a:lnTo>
                <a:lnTo>
                  <a:pt x="2238375" y="190500"/>
                </a:ln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321729" y="3494267"/>
            <a:ext cx="6704150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ja-JP" altLang="ja-JP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Courier New" panose="02070309020205020404" pitchFamily="49" charset="0"/>
              </a:rPr>
              <a:t>【リスト</a:t>
            </a:r>
            <a:r>
              <a:rPr kumimoji="0" lang="en-US" altLang="ja-JP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Courier New" panose="02070309020205020404" pitchFamily="49" charset="0"/>
              </a:rPr>
              <a:t>4-7</a:t>
            </a:r>
            <a:r>
              <a:rPr kumimoji="0" lang="en-US" altLang="ja-JP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】 </a:t>
            </a:r>
            <a:r>
              <a:rPr kumimoji="0" lang="ja-JP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メディアンフィルタ</a:t>
            </a:r>
            <a:endParaRPr kumimoji="0" lang="ja-JP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en-US" altLang="ja-JP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#define swap(type, X,Y) do{type T; T=X;X=Y; Y=T;}while(0)</a:t>
            </a:r>
            <a:endParaRPr kumimoji="0" lang="en-US" altLang="ja-JP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en-US" altLang="ja-JP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void drawMedian(){//</a:t>
            </a:r>
            <a:r>
              <a:rPr kumimoji="0" lang="ja-JP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メディアンフィルタ</a:t>
            </a:r>
            <a:endParaRPr kumimoji="0" lang="ja-JP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ja-JP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	</a:t>
            </a:r>
            <a:r>
              <a:rPr kumimoji="0" lang="en-US" altLang="ja-JP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for(int i=1;i&lt;(GWIDTH-1);i++)for(int j=0;j&lt;(GHIGHT-1);j++){</a:t>
            </a:r>
            <a:endParaRPr kumimoji="0" lang="en-US" altLang="ja-JP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en-US" altLang="ja-JP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		int R=0,G=0,B=0, T=0, filter[9], k=0;</a:t>
            </a:r>
            <a:endParaRPr kumimoji="0" lang="en-US" altLang="ja-JP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en-US" altLang="ja-JP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		for(int k1=0;k1&lt;=2; k1++)for(int k2=0;k2&lt;=2; k2++,k++)</a:t>
            </a:r>
            <a:endParaRPr kumimoji="0" lang="en-US" altLang="ja-JP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en-US" altLang="ja-JP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			filter[k]=pixel(i+k1-1, j+k2-1);</a:t>
            </a:r>
            <a:endParaRPr kumimoji="0" lang="en-US" altLang="ja-JP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en-US" altLang="ja-JP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		for(int k1=0;k1&lt;8;k1++)for(int k2=8;k2&gt;k1; k2--)</a:t>
            </a:r>
            <a:endParaRPr kumimoji="0" lang="en-US" altLang="ja-JP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en-US" altLang="ja-JP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			if(filter[k2-1]&gt;filter[k2]) swap(int,filter[k2-1],filter[k2]);</a:t>
            </a:r>
            <a:endParaRPr kumimoji="0" lang="en-US" altLang="ja-JP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en-US" altLang="ja-JP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		setPixel(i,j,filter[4]);</a:t>
            </a:r>
            <a:endParaRPr kumimoji="0" lang="en-US" altLang="ja-JP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en-US" altLang="ja-JP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	}</a:t>
            </a:r>
            <a:endParaRPr kumimoji="0" lang="en-US" altLang="ja-JP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en-US" altLang="ja-JP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ja-JP" altLang="en-US" sz="14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「</a:t>
            </a:r>
            <a:r>
              <a:rPr kumimoji="0"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C</a:t>
            </a:r>
            <a:r>
              <a:rPr kumimoji="0" lang="ja-JP" altLang="en-US" sz="14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言語と</a:t>
            </a:r>
            <a:r>
              <a:rPr kumimoji="0"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API</a:t>
            </a:r>
            <a:r>
              <a:rPr kumimoji="0" lang="ja-JP" altLang="en-US" sz="14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による画像処理 第</a:t>
            </a:r>
            <a:r>
              <a:rPr kumimoji="0"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4</a:t>
            </a:r>
            <a:r>
              <a:rPr kumimoji="0" lang="ja-JP" altLang="en-US" sz="14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巻 画像補正」</a:t>
            </a:r>
            <a:r>
              <a:rPr kumimoji="0"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(Kindle</a:t>
            </a:r>
            <a:r>
              <a:rPr kumimoji="0" lang="ja-JP" altLang="en-US" sz="14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版</a:t>
            </a:r>
            <a:r>
              <a:rPr kumimoji="0"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Courier New" panose="02070309020205020404" pitchFamily="49" charset="0"/>
              </a:rPr>
              <a:t>)</a:t>
            </a:r>
            <a:r>
              <a:rPr kumimoji="0" lang="ja-JP" altLang="en-US" sz="1400" smtClean="0"/>
              <a:t>白井豊著　</a:t>
            </a:r>
            <a:r>
              <a:rPr kumimoji="0" lang="en-US" altLang="ja-JP" sz="1400" smtClean="0"/>
              <a:t>P44</a:t>
            </a:r>
            <a:r>
              <a:rPr kumimoji="0" lang="ja-JP" altLang="en-US" sz="1400" smtClean="0"/>
              <a:t>よ</a:t>
            </a:r>
            <a:r>
              <a:rPr kumimoji="0" lang="ja-JP" altLang="en-US" sz="1400"/>
              <a:t>り</a:t>
            </a:r>
            <a:endParaRPr kumimoji="0" lang="en-US" altLang="ja-JP" sz="140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160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1220</TotalTime>
  <Words>490</Words>
  <Application>Microsoft Office PowerPoint</Application>
  <PresentationFormat>画面に合わせる (4:3)</PresentationFormat>
  <Paragraphs>194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22" baseType="lpstr">
      <vt:lpstr>Arial Unicode MS</vt:lpstr>
      <vt:lpstr>HGｺﾞｼｯｸM</vt:lpstr>
      <vt:lpstr>HG明朝E</vt:lpstr>
      <vt:lpstr>ＭＳ Ｐゴシック</vt:lpstr>
      <vt:lpstr>ＭＳ ゴシック</vt:lpstr>
      <vt:lpstr>ＭＳ 明朝</vt:lpstr>
      <vt:lpstr>Arial</vt:lpstr>
      <vt:lpstr>Corbel</vt:lpstr>
      <vt:lpstr>Courier New</vt:lpstr>
      <vt:lpstr>Times New Roman</vt:lpstr>
      <vt:lpstr>視差</vt:lpstr>
      <vt:lpstr>１．信号処理とは</vt:lpstr>
      <vt:lpstr>１．３　ディジタル信号処理 固有の処理</vt:lpstr>
      <vt:lpstr>（１）適応信号処理</vt:lpstr>
      <vt:lpstr>一次元騒音制御への適用例</vt:lpstr>
      <vt:lpstr>同定の例（エコーキャンセラ）</vt:lpstr>
      <vt:lpstr>遅延の推定（音の方向の推定）</vt:lpstr>
      <vt:lpstr>予測</vt:lpstr>
      <vt:lpstr>（２）非線形フィルタ</vt:lpstr>
      <vt:lpstr>メディアンフィルタ</vt:lpstr>
      <vt:lpstr>メディアンフィルタ実行例</vt:lpstr>
      <vt:lpstr>モルフォロジーフィルタ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57</cp:revision>
  <dcterms:created xsi:type="dcterms:W3CDTF">2018-02-09T02:09:57Z</dcterms:created>
  <dcterms:modified xsi:type="dcterms:W3CDTF">2018-03-20T21:12:43Z</dcterms:modified>
</cp:coreProperties>
</file>