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279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31" d="100"/>
          <a:sy n="31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１．信号処理とは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anchor="t" anchorCtr="0"/>
          <a:lstStyle/>
          <a:p>
            <a:pPr marL="0" indent="0">
              <a:buNone/>
            </a:pPr>
            <a:r>
              <a:rPr lang="ja-JP" altLang="en-US" smtClean="0"/>
              <a:t>１．１　</a:t>
            </a:r>
            <a:r>
              <a:rPr lang="ja-JP" altLang="en-US"/>
              <a:t>信号</a:t>
            </a:r>
            <a:r>
              <a:rPr lang="ja-JP" altLang="en-US" smtClean="0"/>
              <a:t>とその処理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u="sng" smtClean="0">
                <a:solidFill>
                  <a:srgbClr val="FF0000"/>
                </a:solidFill>
              </a:rPr>
              <a:t>１．２　</a:t>
            </a:r>
            <a:r>
              <a:rPr lang="ja-JP" altLang="en-US" u="sng">
                <a:solidFill>
                  <a:srgbClr val="FF0000"/>
                </a:solidFill>
              </a:rPr>
              <a:t>信号</a:t>
            </a:r>
            <a:r>
              <a:rPr lang="ja-JP" altLang="en-US" u="sng" smtClean="0">
                <a:solidFill>
                  <a:srgbClr val="FF0000"/>
                </a:solidFill>
              </a:rPr>
              <a:t>の分類</a:t>
            </a:r>
            <a:endParaRPr lang="en-US" altLang="ja-JP" u="sng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１．３　アナログ</a:t>
            </a:r>
            <a:r>
              <a:rPr lang="ja-JP" altLang="en-US"/>
              <a:t>処理</a:t>
            </a:r>
            <a:r>
              <a:rPr lang="ja-JP" altLang="en-US" smtClean="0"/>
              <a:t>とディジタル信号処理</a:t>
            </a:r>
            <a:endParaRPr lang="en-US" altLang="ja-JP" smtClean="0"/>
          </a:p>
          <a:p>
            <a:pPr marL="0" indent="0">
              <a:buNone/>
            </a:pPr>
            <a:r>
              <a:rPr kumimoji="1" lang="ja-JP" altLang="en-US" smtClean="0"/>
              <a:t>１．４　</a:t>
            </a:r>
            <a:r>
              <a:rPr lang="ja-JP" altLang="en-US" smtClean="0"/>
              <a:t>ディジタル信号処理固有の</a:t>
            </a:r>
            <a:r>
              <a:rPr lang="ja-JP" altLang="en-US"/>
              <a:t>処理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１．２　信号の分類</a:t>
            </a:r>
            <a:r>
              <a:rPr lang="en-US" altLang="ja-JP" smtClean="0"/>
              <a:t/>
            </a:r>
            <a:br>
              <a:rPr lang="en-US" altLang="ja-JP" smtClean="0"/>
            </a:br>
            <a:r>
              <a:rPr lang="ja-JP" altLang="en-US" smtClean="0"/>
              <a:t>（１）周期・孤立・不規則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81469" y="2428376"/>
            <a:ext cx="6805331" cy="2706331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/>
              <a:t>①</a:t>
            </a:r>
            <a:r>
              <a:rPr kumimoji="1" lang="ja-JP" altLang="en-US" sz="2800" b="1" u="sng" smtClean="0">
                <a:solidFill>
                  <a:srgbClr val="FF0000"/>
                </a:solidFill>
              </a:rPr>
              <a:t>周期信号</a:t>
            </a:r>
            <a:r>
              <a:rPr kumimoji="1" lang="ja-JP" altLang="en-US" sz="2800" smtClean="0"/>
              <a:t>（一定周期で繰り返す）</a:t>
            </a:r>
            <a:endParaRPr kumimoji="1"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 smtClean="0"/>
              <a:t>②</a:t>
            </a:r>
            <a:r>
              <a:rPr lang="ja-JP" altLang="en-US" sz="2800" b="1" u="sng" smtClean="0">
                <a:solidFill>
                  <a:srgbClr val="FF0000"/>
                </a:solidFill>
              </a:rPr>
              <a:t>孤立信号</a:t>
            </a:r>
            <a:r>
              <a:rPr lang="ja-JP" altLang="en-US" sz="2800" smtClean="0"/>
              <a:t>（信号の存在範囲が有限）</a:t>
            </a:r>
            <a:endParaRPr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z="2800" smtClean="0"/>
              <a:t>③</a:t>
            </a:r>
            <a:r>
              <a:rPr kumimoji="1" lang="ja-JP" altLang="en-US" sz="2800" b="1" u="sng" smtClean="0">
                <a:solidFill>
                  <a:srgbClr val="FF0000"/>
                </a:solidFill>
              </a:rPr>
              <a:t>不規則信号</a:t>
            </a:r>
            <a:r>
              <a:rPr kumimoji="1" lang="ja-JP" altLang="en-US" sz="2800" smtClean="0"/>
              <a:t>（不規則に変化）</a:t>
            </a:r>
            <a:endParaRPr kumimoji="1" lang="en-US" altLang="ja-JP" sz="2800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2800"/>
              <a:t>　</a:t>
            </a:r>
            <a:r>
              <a:rPr lang="ja-JP" altLang="en-US" sz="2800" smtClean="0"/>
              <a:t>代表例：白色雑音</a:t>
            </a:r>
            <a:endParaRPr kumimoji="1" lang="ja-JP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mtClean="0"/>
              <a:t>（２）アナログとディジタル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2428376"/>
            <a:ext cx="7704667" cy="2706331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00B0F0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kumimoji="1" lang="ja-JP" altLang="en-US" smtClean="0"/>
              <a:t>①アナログ信号（時間，値共に連続量）</a:t>
            </a:r>
            <a:endParaRPr kumimoji="1" lang="en-US" altLang="ja-JP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/>
              <a:t>②離散時間信号（時間は離散量，信号は連続量）</a:t>
            </a:r>
            <a:endParaRPr lang="en-US" altLang="ja-JP" smtClean="0"/>
          </a:p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/>
              <a:t>③ディジタル信号（時間，信号共に離散量）</a:t>
            </a: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2514031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1118</TotalTime>
  <Words>77</Words>
  <Application>Microsoft Office PowerPoint</Application>
  <PresentationFormat>画面に合わせる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HGｺﾞｼｯｸM</vt:lpstr>
      <vt:lpstr>Arial</vt:lpstr>
      <vt:lpstr>Corbel</vt:lpstr>
      <vt:lpstr>Times New Roman</vt:lpstr>
      <vt:lpstr>視差</vt:lpstr>
      <vt:lpstr>１．信号処理とは</vt:lpstr>
      <vt:lpstr>１．２　信号の分類 （１）周期・孤立・不規則</vt:lpstr>
      <vt:lpstr>（２）アナログとディジタル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44</cp:revision>
  <dcterms:created xsi:type="dcterms:W3CDTF">2018-02-09T02:09:57Z</dcterms:created>
  <dcterms:modified xsi:type="dcterms:W3CDTF">2018-03-20T21:13:13Z</dcterms:modified>
</cp:coreProperties>
</file>