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3" r:id="rId3"/>
    <p:sldId id="257" r:id="rId4"/>
    <p:sldId id="274" r:id="rId5"/>
    <p:sldId id="275" r:id="rId6"/>
    <p:sldId id="276" r:id="rId7"/>
    <p:sldId id="277" r:id="rId8"/>
    <p:sldId id="278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1" d="100"/>
          <a:sy n="31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mtClean="0"/>
              <a:t>ディジタル信号処理の基礎知識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mtClean="0"/>
              <a:t>白　井　　　豊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2542" y="914401"/>
            <a:ext cx="7241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43061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１．信号処理とは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ja-JP" altLang="en-US" smtClean="0"/>
              <a:t>１．１　</a:t>
            </a:r>
            <a:r>
              <a:rPr lang="ja-JP" altLang="en-US"/>
              <a:t>信号</a:t>
            </a:r>
            <a:r>
              <a:rPr lang="ja-JP" altLang="en-US" smtClean="0"/>
              <a:t>とその処理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１．２　</a:t>
            </a:r>
            <a:r>
              <a:rPr lang="ja-JP" altLang="en-US"/>
              <a:t>信号</a:t>
            </a:r>
            <a:r>
              <a:rPr lang="ja-JP" altLang="en-US" smtClean="0"/>
              <a:t>の分類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１．３　</a:t>
            </a:r>
            <a:r>
              <a:rPr lang="ja-JP" altLang="en-US" smtClean="0"/>
              <a:t>ディジタル信号処理固有の</a:t>
            </a:r>
            <a:r>
              <a:rPr lang="ja-JP" altLang="en-US"/>
              <a:t>処理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１．１　信号とその処理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信号とは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81469" y="2428377"/>
            <a:ext cx="6214781" cy="115324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何らかの量が時間的あるいは空間的に変化することによる情報</a:t>
            </a: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881469" y="4399553"/>
            <a:ext cx="6214781" cy="115324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/>
              <a:t>変化パターン＝信号</a:t>
            </a:r>
            <a:endParaRPr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834466" y="3752461"/>
            <a:ext cx="338666" cy="47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信号の例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81469" y="1847850"/>
            <a:ext cx="6214781" cy="173376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音声信号（空気の振動）</a:t>
            </a: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画像信号（各点の明暗・色）</a:t>
            </a: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生体信号（血圧，心電図）</a:t>
            </a: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881469" y="4399553"/>
            <a:ext cx="6214781" cy="115324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/>
              <a:t>電気信号の強弱に変換</a:t>
            </a:r>
            <a:endParaRPr lang="en-US" altLang="ja-JP" sz="2800" smtClean="0"/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（色々な処理を施すのに便利）</a:t>
            </a:r>
            <a:endParaRPr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834466" y="3752461"/>
            <a:ext cx="338666" cy="476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3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信号処理の分野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91169" y="2095500"/>
            <a:ext cx="3509681" cy="413385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通信</a:t>
            </a: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制御</a:t>
            </a:r>
            <a:endParaRPr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音響</a:t>
            </a: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画像</a:t>
            </a:r>
            <a:endParaRPr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レーダ</a:t>
            </a: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リモートセンシング</a:t>
            </a:r>
            <a:endParaRPr lang="en-US" altLang="ja-JP" sz="2800" smtClean="0"/>
          </a:p>
        </p:txBody>
      </p:sp>
    </p:spTree>
    <p:extLst>
      <p:ext uri="{BB962C8B-B14F-4D97-AF65-F5344CB8AC3E}">
        <p14:creationId xmlns:p14="http://schemas.microsoft.com/office/powerpoint/2010/main" val="76988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（１）音声信号処理例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81250" y="2133600"/>
            <a:ext cx="6305550" cy="3429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①雑音除去</a:t>
            </a: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②ノイズキャンセラ</a:t>
            </a:r>
            <a:endParaRPr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③騒音制御</a:t>
            </a:r>
            <a:endParaRPr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④音源方向検出／指向性制御</a:t>
            </a:r>
            <a:endParaRPr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⑤音声認識・合成</a:t>
            </a:r>
            <a:endParaRPr lang="en-US" altLang="ja-JP" sz="2800" smtClean="0"/>
          </a:p>
        </p:txBody>
      </p:sp>
    </p:spTree>
    <p:extLst>
      <p:ext uri="{BB962C8B-B14F-4D97-AF65-F5344CB8AC3E}">
        <p14:creationId xmlns:p14="http://schemas.microsoft.com/office/powerpoint/2010/main" val="659569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（２）画像信号処理例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81250" y="2133600"/>
            <a:ext cx="6305550" cy="3429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①画像圧縮</a:t>
            </a: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②雑音除去</a:t>
            </a:r>
            <a:endParaRPr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③画像処理</a:t>
            </a:r>
            <a:endParaRPr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④画像認識</a:t>
            </a:r>
            <a:endParaRPr lang="en-US" altLang="ja-JP" sz="2800" smtClean="0"/>
          </a:p>
        </p:txBody>
      </p:sp>
      <p:sp>
        <p:nvSpPr>
          <p:cNvPr id="4" name="正方形/長方形 3"/>
          <p:cNvSpPr/>
          <p:nvPr/>
        </p:nvSpPr>
        <p:spPr>
          <a:xfrm>
            <a:off x="2038350" y="5715685"/>
            <a:ext cx="6496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mtClean="0"/>
              <a:t>【</a:t>
            </a:r>
            <a:r>
              <a:rPr lang="ja-JP" altLang="en-US" smtClean="0"/>
              <a:t>Ｃ言語による画像処理例</a:t>
            </a:r>
            <a:r>
              <a:rPr lang="en-US" altLang="ja-JP" smtClean="0"/>
              <a:t>】</a:t>
            </a:r>
          </a:p>
          <a:p>
            <a:r>
              <a:rPr lang="ja-JP" altLang="en-US" smtClean="0"/>
              <a:t>http</a:t>
            </a:r>
            <a:r>
              <a:rPr lang="ja-JP" altLang="en-US"/>
              <a:t>://souzousha.iinaa.net/www/SourceC.html#C85</a:t>
            </a:r>
          </a:p>
        </p:txBody>
      </p:sp>
    </p:spTree>
    <p:extLst>
      <p:ext uri="{BB962C8B-B14F-4D97-AF65-F5344CB8AC3E}">
        <p14:creationId xmlns:p14="http://schemas.microsoft.com/office/powerpoint/2010/main" val="4170399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（３）生体信号処理例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00150" y="2133600"/>
            <a:ext cx="7486650" cy="3429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①診断・治療のモニタリング</a:t>
            </a: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/>
              <a:t>　</a:t>
            </a:r>
            <a:r>
              <a:rPr kumimoji="1" lang="ja-JP" altLang="en-US" sz="2800" smtClean="0"/>
              <a:t>（脳波測定，心電図，・・・）</a:t>
            </a: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②生体認証</a:t>
            </a:r>
            <a:endParaRPr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/>
              <a:t>　</a:t>
            </a:r>
            <a:r>
              <a:rPr lang="ja-JP" altLang="en-US" sz="2800" smtClean="0"/>
              <a:t>（指紋，虹彩，静脈パターン，・・・）</a:t>
            </a:r>
            <a:endParaRPr lang="en-US" altLang="ja-JP" sz="2800" smtClean="0"/>
          </a:p>
        </p:txBody>
      </p:sp>
    </p:spTree>
    <p:extLst>
      <p:ext uri="{BB962C8B-B14F-4D97-AF65-F5344CB8AC3E}">
        <p14:creationId xmlns:p14="http://schemas.microsoft.com/office/powerpoint/2010/main" val="338184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1110</TotalTime>
  <Words>166</Words>
  <Application>Microsoft Office PowerPoint</Application>
  <PresentationFormat>画面に合わせる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HGｺﾞｼｯｸM</vt:lpstr>
      <vt:lpstr>Arial</vt:lpstr>
      <vt:lpstr>Corbel</vt:lpstr>
      <vt:lpstr>Times New Roman</vt:lpstr>
      <vt:lpstr>視差</vt:lpstr>
      <vt:lpstr>ディジタル信号処理の基礎知識</vt:lpstr>
      <vt:lpstr>１．信号処理とは</vt:lpstr>
      <vt:lpstr>１．１　信号とその処理 信号とは</vt:lpstr>
      <vt:lpstr>信号の例</vt:lpstr>
      <vt:lpstr>信号処理の分野</vt:lpstr>
      <vt:lpstr>（１）音声信号処理例</vt:lpstr>
      <vt:lpstr>（２）画像信号処理例</vt:lpstr>
      <vt:lpstr>（３）生体信号処理例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43</cp:revision>
  <dcterms:created xsi:type="dcterms:W3CDTF">2018-02-09T02:09:57Z</dcterms:created>
  <dcterms:modified xsi:type="dcterms:W3CDTF">2018-03-20T21:13:45Z</dcterms:modified>
</cp:coreProperties>
</file>