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85" r:id="rId2"/>
    <p:sldId id="259" r:id="rId3"/>
    <p:sldId id="262" r:id="rId4"/>
    <p:sldId id="309" r:id="rId5"/>
    <p:sldId id="312" r:id="rId6"/>
    <p:sldId id="314" r:id="rId7"/>
    <p:sldId id="313" r:id="rId8"/>
    <p:sldId id="315" r:id="rId9"/>
    <p:sldId id="316" r:id="rId10"/>
    <p:sldId id="317" r:id="rId11"/>
    <p:sldId id="318" r:id="rId12"/>
    <p:sldId id="322" r:id="rId13"/>
    <p:sldId id="321" r:id="rId14"/>
    <p:sldId id="323" r:id="rId15"/>
    <p:sldId id="324" r:id="rId16"/>
    <p:sldId id="349" r:id="rId17"/>
    <p:sldId id="325" r:id="rId18"/>
    <p:sldId id="326" r:id="rId19"/>
    <p:sldId id="327" r:id="rId20"/>
    <p:sldId id="328" r:id="rId21"/>
    <p:sldId id="329" r:id="rId22"/>
    <p:sldId id="331" r:id="rId23"/>
    <p:sldId id="332" r:id="rId24"/>
    <p:sldId id="333" r:id="rId25"/>
    <p:sldId id="334" r:id="rId26"/>
    <p:sldId id="335" r:id="rId27"/>
    <p:sldId id="336" r:id="rId28"/>
    <p:sldId id="350" r:id="rId29"/>
    <p:sldId id="337" r:id="rId30"/>
    <p:sldId id="338" r:id="rId31"/>
    <p:sldId id="339" r:id="rId32"/>
    <p:sldId id="340" r:id="rId33"/>
    <p:sldId id="341" r:id="rId34"/>
    <p:sldId id="342" r:id="rId35"/>
    <p:sldId id="343" r:id="rId36"/>
    <p:sldId id="344" r:id="rId37"/>
    <p:sldId id="345" r:id="rId38"/>
    <p:sldId id="346" r:id="rId39"/>
    <p:sldId id="347" r:id="rId40"/>
    <p:sldId id="348" r:id="rId41"/>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DC4F4"/>
    <a:srgbClr val="FFFF99"/>
    <a:srgbClr val="C9E7A7"/>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7" autoAdjust="0"/>
    <p:restoredTop sz="94660"/>
  </p:normalViewPr>
  <p:slideViewPr>
    <p:cSldViewPr snapToGrid="0">
      <p:cViewPr varScale="1">
        <p:scale>
          <a:sx n="60" d="100"/>
          <a:sy n="60" d="100"/>
        </p:scale>
        <p:origin x="35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40.wmf"/><Relationship Id="rId1" Type="http://schemas.openxmlformats.org/officeDocument/2006/relationships/image" Target="../media/image39.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image" Target="../media/image22.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34.wmf"/><Relationship Id="rId2" Type="http://schemas.openxmlformats.org/officeDocument/2006/relationships/image" Target="../media/image33.wmf"/><Relationship Id="rId1" Type="http://schemas.openxmlformats.org/officeDocument/2006/relationships/image" Target="../media/image32.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35.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a:xfrm>
            <a:off x="7325773" y="6117336"/>
            <a:ext cx="857473" cy="365125"/>
          </a:xfrm>
        </p:spPr>
        <p:txBody>
          <a:bodyPr/>
          <a:lstStyle/>
          <a:p>
            <a:fld id="{7D0168DC-5DFC-43B8-AF79-8B8051FBFACE}" type="datetimeFigureOut">
              <a:rPr kumimoji="1" lang="ja-JP" altLang="en-US" smtClean="0"/>
              <a:t>2018/3/24</a:t>
            </a:fld>
            <a:endParaRPr kumimoji="1" lang="ja-JP" altLang="en-US"/>
          </a:p>
        </p:txBody>
      </p:sp>
      <p:sp>
        <p:nvSpPr>
          <p:cNvPr id="5" name="Footer Placeholder 4"/>
          <p:cNvSpPr>
            <a:spLocks noGrp="1"/>
          </p:cNvSpPr>
          <p:nvPr>
            <p:ph type="ftr" sz="quarter" idx="11"/>
          </p:nvPr>
        </p:nvSpPr>
        <p:spPr>
          <a:xfrm>
            <a:off x="3623733" y="6117336"/>
            <a:ext cx="3609438" cy="365125"/>
          </a:xfrm>
        </p:spPr>
        <p:txBody>
          <a:bodyPr/>
          <a:lstStyle/>
          <a:p>
            <a:endParaRPr kumimoji="1" lang="ja-JP" altLang="en-US"/>
          </a:p>
        </p:txBody>
      </p:sp>
      <p:sp>
        <p:nvSpPr>
          <p:cNvPr id="6" name="Slide Number Placeholder 5"/>
          <p:cNvSpPr>
            <a:spLocks noGrp="1"/>
          </p:cNvSpPr>
          <p:nvPr>
            <p:ph type="sldNum" sz="quarter" idx="12"/>
          </p:nvPr>
        </p:nvSpPr>
        <p:spPr>
          <a:xfrm>
            <a:off x="8275320" y="6117336"/>
            <a:ext cx="411480" cy="365125"/>
          </a:xfrm>
        </p:spPr>
        <p:txBody>
          <a:bodyPr/>
          <a:lstStyle/>
          <a:p>
            <a:fld id="{B522EE74-471A-4423-BE20-447C472005FE}" type="slidenum">
              <a:rPr kumimoji="1" lang="ja-JP" altLang="en-US" smtClean="0"/>
              <a:t>‹#›</a:t>
            </a:fld>
            <a:endParaRPr kumimoji="1" lang="ja-JP" altLang="en-US"/>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Tree>
    <p:extLst>
      <p:ext uri="{BB962C8B-B14F-4D97-AF65-F5344CB8AC3E}">
        <p14:creationId xmlns:p14="http://schemas.microsoft.com/office/powerpoint/2010/main" val="2343880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D0168DC-5DFC-43B8-AF79-8B8051FBFACE}" type="datetimeFigureOut">
              <a:rPr kumimoji="1" lang="ja-JP" altLang="en-US" smtClean="0"/>
              <a:t>2018/3/24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3272598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7D0168DC-5DFC-43B8-AF79-8B8051FBFACE}" type="datetimeFigureOut">
              <a:rPr kumimoji="1" lang="ja-JP" altLang="en-US" smtClean="0"/>
              <a:t>2018/3/24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8685462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ja-JP" altLang="en-US" smtClean="0"/>
              <a:t>マスター タイトルの書式設定</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7D0168DC-5DFC-43B8-AF79-8B8051FBFACE}" type="datetimeFigureOut">
              <a:rPr kumimoji="1" lang="ja-JP" altLang="en-US" smtClean="0"/>
              <a:t>2018/3/24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25782124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7D0168DC-5DFC-43B8-AF79-8B8051FBFACE}" type="datetimeFigureOut">
              <a:rPr kumimoji="1" lang="ja-JP" altLang="en-US" smtClean="0"/>
              <a:t>2018/3/24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41397996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ja-JP" altLang="en-US" smtClean="0"/>
              <a:t>マスター タイトルの書式設定</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ja-JP" altLang="en-US" smtClean="0"/>
              <a:t>マスター テキストの書式設定</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7D0168DC-5DFC-43B8-AF79-8B8051FBFACE}" type="datetimeFigureOut">
              <a:rPr kumimoji="1" lang="ja-JP" altLang="en-US" smtClean="0"/>
              <a:t>2018/3/24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26717415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ja-JP" altLang="en-US" smtClean="0"/>
              <a:t>マスター タイトルの書式設定</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ja-JP" altLang="en-US" smtClean="0"/>
              <a:t>マスター テキストの書式設定</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7D0168DC-5DFC-43B8-AF79-8B8051FBFACE}" type="datetimeFigureOut">
              <a:rPr kumimoji="1" lang="ja-JP" altLang="en-US" smtClean="0"/>
              <a:t>2018/3/24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8598961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D0168DC-5DFC-43B8-AF79-8B8051FBFACE}" type="datetimeFigureOut">
              <a:rPr kumimoji="1" lang="ja-JP" altLang="en-US" smtClean="0"/>
              <a:t>2018/3/24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2475764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D0168DC-5DFC-43B8-AF79-8B8051FBFACE}" type="datetimeFigureOut">
              <a:rPr kumimoji="1" lang="ja-JP" altLang="en-US" smtClean="0"/>
              <a:t>2018/3/24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658206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a:xfrm>
            <a:off x="7344329" y="6108173"/>
            <a:ext cx="857473" cy="365125"/>
          </a:xfrm>
        </p:spPr>
        <p:txBody>
          <a:bodyPr/>
          <a:lstStyle/>
          <a:p>
            <a:fld id="{7D0168DC-5DFC-43B8-AF79-8B8051FBFACE}" type="datetimeFigureOut">
              <a:rPr kumimoji="1" lang="ja-JP" altLang="en-US" smtClean="0"/>
              <a:t>2018/3/24</a:t>
            </a:fld>
            <a:endParaRPr kumimoji="1" lang="ja-JP" altLang="en-US"/>
          </a:p>
        </p:txBody>
      </p:sp>
      <p:sp>
        <p:nvSpPr>
          <p:cNvPr id="5" name="Footer Placeholder 4"/>
          <p:cNvSpPr>
            <a:spLocks noGrp="1"/>
          </p:cNvSpPr>
          <p:nvPr>
            <p:ph type="ftr" sz="quarter" idx="11"/>
          </p:nvPr>
        </p:nvSpPr>
        <p:spPr>
          <a:xfrm>
            <a:off x="1972647" y="6108173"/>
            <a:ext cx="5314517" cy="365125"/>
          </a:xfrm>
        </p:spPr>
        <p:txBody>
          <a:bodyPr/>
          <a:lstStyle/>
          <a:p>
            <a:endParaRPr kumimoji="1" lang="ja-JP" altLang="en-US"/>
          </a:p>
        </p:txBody>
      </p:sp>
      <p:sp>
        <p:nvSpPr>
          <p:cNvPr id="6" name="Slide Number Placeholder 5"/>
          <p:cNvSpPr>
            <a:spLocks noGrp="1"/>
          </p:cNvSpPr>
          <p:nvPr>
            <p:ph type="sldNum" sz="quarter" idx="12"/>
          </p:nvPr>
        </p:nvSpPr>
        <p:spPr>
          <a:xfrm>
            <a:off x="8258967" y="6108173"/>
            <a:ext cx="427833" cy="365125"/>
          </a:xfrm>
        </p:spPr>
        <p:txBody>
          <a:body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3892474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7D0168DC-5DFC-43B8-AF79-8B8051FBFACE}" type="datetimeFigureOut">
              <a:rPr kumimoji="1" lang="ja-JP" altLang="en-US" smtClean="0"/>
              <a:t>2018/3/24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8273317" y="6116070"/>
            <a:ext cx="413483" cy="365125"/>
          </a:xfrm>
        </p:spPr>
        <p:txBody>
          <a:body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2297670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7D0168DC-5DFC-43B8-AF79-8B8051FBFACE}" type="datetimeFigureOut">
              <a:rPr kumimoji="1" lang="ja-JP" altLang="en-US" smtClean="0"/>
              <a:t>2018/3/24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36036856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7D0168DC-5DFC-43B8-AF79-8B8051FBFACE}" type="datetimeFigureOut">
              <a:rPr kumimoji="1" lang="ja-JP" altLang="en-US" smtClean="0"/>
              <a:t>2018/3/24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4228772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7D0168DC-5DFC-43B8-AF79-8B8051FBFACE}" type="datetimeFigureOut">
              <a:rPr kumimoji="1" lang="ja-JP" altLang="en-US" smtClean="0"/>
              <a:t>2018/3/24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7103536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0168DC-5DFC-43B8-AF79-8B8051FBFACE}" type="datetimeFigureOut">
              <a:rPr kumimoji="1" lang="ja-JP" altLang="en-US" smtClean="0"/>
              <a:t>2018/3/24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1729072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D0168DC-5DFC-43B8-AF79-8B8051FBFACE}" type="datetimeFigureOut">
              <a:rPr kumimoji="1" lang="ja-JP" altLang="en-US" smtClean="0"/>
              <a:t>2018/3/24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4001380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ja-JP" altLang="en-US" smtClean="0"/>
              <a:t>マスター タイトルの書式設定</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D0168DC-5DFC-43B8-AF79-8B8051FBFACE}" type="datetimeFigureOut">
              <a:rPr kumimoji="1" lang="ja-JP" altLang="en-US" smtClean="0"/>
              <a:t>2018/3/24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3314412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7D0168DC-5DFC-43B8-AF79-8B8051FBFACE}" type="datetimeFigureOut">
              <a:rPr kumimoji="1" lang="ja-JP" altLang="en-US" smtClean="0"/>
              <a:t>2018/3/24</a:t>
            </a:fld>
            <a:endParaRPr kumimoji="1" lang="ja-JP" altLang="en-US"/>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kumimoji="1" lang="ja-JP" altLang="en-US"/>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2776287315"/>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 id="2147483725" r:id="rId17"/>
  </p:sldLayoutIdLst>
  <p:txStyles>
    <p:titleStyle>
      <a:lvl1pPr algn="ctr" defTabSz="457200" rtl="0" eaLnBrk="1" latinLnBrk="0" hangingPunct="1">
        <a:spcBef>
          <a:spcPct val="0"/>
        </a:spcBef>
        <a:buNone/>
        <a:defRPr kumimoji="1" sz="4000" kern="1200" cap="none">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16.png"/><Relationship Id="rId4" Type="http://schemas.openxmlformats.org/officeDocument/2006/relationships/image" Target="../media/image15.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6.bin"/><Relationship Id="rId7" Type="http://schemas.openxmlformats.org/officeDocument/2006/relationships/image" Target="../media/image18.png"/><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19.wmf"/></Relationships>
</file>

<file path=ppt/slides/_rels/slide16.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23.wmf"/><Relationship Id="rId5" Type="http://schemas.openxmlformats.org/officeDocument/2006/relationships/oleObject" Target="../embeddings/oleObject9.bin"/><Relationship Id="rId4" Type="http://schemas.openxmlformats.org/officeDocument/2006/relationships/image" Target="../media/image22.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2.xml"/><Relationship Id="rId4" Type="http://schemas.openxmlformats.org/officeDocument/2006/relationships/image" Target="../media/image24.png"/></Relationships>
</file>

<file path=ppt/slides/_rels/slide23.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2.xml"/><Relationship Id="rId5" Type="http://schemas.openxmlformats.org/officeDocument/2006/relationships/image" Target="../media/image29.png"/><Relationship Id="rId4" Type="http://schemas.openxmlformats.org/officeDocument/2006/relationships/image" Target="../media/image25.png"/></Relationships>
</file>

<file path=ppt/slides/_rels/slide24.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image" Target="../media/image34.wmf"/><Relationship Id="rId3" Type="http://schemas.openxmlformats.org/officeDocument/2006/relationships/oleObject" Target="../embeddings/oleObject10.bin"/><Relationship Id="rId7"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33.wmf"/><Relationship Id="rId5" Type="http://schemas.openxmlformats.org/officeDocument/2006/relationships/oleObject" Target="../embeddings/oleObject11.bin"/><Relationship Id="rId4" Type="http://schemas.openxmlformats.org/officeDocument/2006/relationships/image" Target="../media/image32.wmf"/></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image" Target="../media/image36.png"/><Relationship Id="rId4" Type="http://schemas.openxmlformats.org/officeDocument/2006/relationships/image" Target="../media/image35.wmf"/></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3.wmf"/><Relationship Id="rId5" Type="http://schemas.openxmlformats.org/officeDocument/2006/relationships/oleObject" Target="../embeddings/oleObject2.bin"/><Relationship Id="rId4" Type="http://schemas.openxmlformats.org/officeDocument/2006/relationships/image" Target="../media/image2.wmf"/></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image" Target="../media/image37.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image" Target="../media/image40.wmf"/><Relationship Id="rId5" Type="http://schemas.openxmlformats.org/officeDocument/2006/relationships/oleObject" Target="../embeddings/oleObject15.bin"/><Relationship Id="rId4" Type="http://schemas.openxmlformats.org/officeDocument/2006/relationships/image" Target="../media/image39.w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4.wmf"/></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5.png"/><Relationship Id="rId4" Type="http://schemas.openxmlformats.org/officeDocument/2006/relationships/image" Target="../media/image4.wmf"/></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r"/>
            <a:r>
              <a:rPr lang="ja-JP" altLang="en-US" smtClean="0"/>
              <a:t>５．時間領域と周波数領域</a:t>
            </a:r>
            <a:endParaRPr kumimoji="1" lang="ja-JP" altLang="en-US"/>
          </a:p>
        </p:txBody>
      </p:sp>
      <p:sp>
        <p:nvSpPr>
          <p:cNvPr id="3" name="コンテンツ プレースホルダー 2"/>
          <p:cNvSpPr>
            <a:spLocks noGrp="1"/>
          </p:cNvSpPr>
          <p:nvPr>
            <p:ph idx="1"/>
          </p:nvPr>
        </p:nvSpPr>
        <p:spPr>
          <a:xfrm>
            <a:off x="982132" y="2313038"/>
            <a:ext cx="7704667" cy="3332816"/>
          </a:xfrm>
        </p:spPr>
        <p:txBody>
          <a:bodyPr/>
          <a:lstStyle/>
          <a:p>
            <a:pPr marL="0" indent="0">
              <a:buNone/>
            </a:pPr>
            <a:r>
              <a:rPr kumimoji="1" lang="ja-JP" altLang="en-US" smtClean="0"/>
              <a:t>５．</a:t>
            </a:r>
            <a:r>
              <a:rPr lang="ja-JP" altLang="en-US" smtClean="0"/>
              <a:t>１</a:t>
            </a:r>
            <a:r>
              <a:rPr kumimoji="1" lang="ja-JP" altLang="en-US" smtClean="0"/>
              <a:t>　直交変換</a:t>
            </a:r>
            <a:endParaRPr lang="en-US" altLang="ja-JP"/>
          </a:p>
          <a:p>
            <a:pPr marL="0" indent="0">
              <a:buNone/>
            </a:pPr>
            <a:r>
              <a:rPr kumimoji="1" lang="ja-JP" altLang="en-US" u="sng" smtClean="0">
                <a:solidFill>
                  <a:srgbClr val="FF0000"/>
                </a:solidFill>
              </a:rPr>
              <a:t>５．２　アナログ信号のフーリエ変換</a:t>
            </a:r>
            <a:endParaRPr kumimoji="1" lang="en-US" altLang="ja-JP" u="sng" smtClean="0">
              <a:solidFill>
                <a:srgbClr val="FF0000"/>
              </a:solidFill>
            </a:endParaRPr>
          </a:p>
          <a:p>
            <a:pPr marL="0" indent="0">
              <a:buNone/>
            </a:pPr>
            <a:r>
              <a:rPr lang="ja-JP" altLang="en-US" smtClean="0"/>
              <a:t>５．３　ディジタル信号の周波数変換</a:t>
            </a:r>
            <a:endParaRPr lang="en-US" altLang="ja-JP" smtClean="0"/>
          </a:p>
          <a:p>
            <a:pPr marL="0" indent="0">
              <a:buNone/>
            </a:pPr>
            <a:r>
              <a:rPr lang="ja-JP" altLang="en-US" smtClean="0"/>
              <a:t>５．４　窓関数</a:t>
            </a:r>
            <a:endParaRPr lang="en-US" altLang="ja-JP" smtClean="0"/>
          </a:p>
        </p:txBody>
      </p:sp>
    </p:spTree>
    <p:extLst>
      <p:ext uri="{BB962C8B-B14F-4D97-AF65-F5344CB8AC3E}">
        <p14:creationId xmlns:p14="http://schemas.microsoft.com/office/powerpoint/2010/main" val="6409215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1026"/>
          <p:cNvSpPr>
            <a:spLocks noGrp="1" noChangeArrowheads="1"/>
          </p:cNvSpPr>
          <p:nvPr>
            <p:ph type="title"/>
          </p:nvPr>
        </p:nvSpPr>
        <p:spPr>
          <a:xfrm>
            <a:off x="841375" y="417513"/>
            <a:ext cx="7772400" cy="1025525"/>
          </a:xfrm>
        </p:spPr>
        <p:txBody>
          <a:bodyPr>
            <a:normAutofit fontScale="90000"/>
          </a:bodyPr>
          <a:lstStyle/>
          <a:p>
            <a:pPr algn="r"/>
            <a:r>
              <a:rPr lang="en-US" altLang="ja-JP" sz="3600" smtClean="0"/>
              <a:t>Excel</a:t>
            </a:r>
            <a:r>
              <a:rPr lang="ja-JP" altLang="en-US" sz="3600" smtClean="0"/>
              <a:t>式定義でグラフを描く（その６）</a:t>
            </a:r>
            <a:endParaRPr lang="ja-JP" altLang="en-US" sz="3600"/>
          </a:p>
        </p:txBody>
      </p:sp>
      <p:sp>
        <p:nvSpPr>
          <p:cNvPr id="6" name="コンテンツ プレースホルダー 5"/>
          <p:cNvSpPr>
            <a:spLocks noGrp="1"/>
          </p:cNvSpPr>
          <p:nvPr>
            <p:ph idx="1"/>
          </p:nvPr>
        </p:nvSpPr>
        <p:spPr>
          <a:xfrm>
            <a:off x="1205951" y="1321490"/>
            <a:ext cx="7704667" cy="5331558"/>
          </a:xfrm>
          <a:noFill/>
        </p:spPr>
        <p:txBody>
          <a:bodyPr anchor="t" anchorCtr="0">
            <a:normAutofit/>
          </a:bodyPr>
          <a:lstStyle/>
          <a:p>
            <a:pPr marL="0" indent="0">
              <a:buClrTx/>
              <a:buSzPct val="100000"/>
              <a:buNone/>
            </a:pPr>
            <a:r>
              <a:rPr lang="ja-JP" altLang="en-US" smtClean="0">
                <a:latin typeface="Century" panose="02040604050505020304" pitchFamily="18" charset="0"/>
                <a:cs typeface="Times New Roman" panose="02020603050405020304" pitchFamily="18" charset="0"/>
              </a:rPr>
              <a:t>波が重なって見づらいと思う人は，次のような列を追加して，グラフ化しましょう。</a:t>
            </a:r>
            <a:endParaRPr lang="en-US" altLang="ja-JP" smtClean="0">
              <a:latin typeface="Century" panose="02040604050505020304" pitchFamily="18" charset="0"/>
              <a:cs typeface="Times New Roman" panose="02020603050405020304" pitchFamily="18" charset="0"/>
            </a:endParaRPr>
          </a:p>
          <a:p>
            <a:pPr marL="0" indent="0">
              <a:buClrTx/>
              <a:buSzPct val="100000"/>
              <a:buNone/>
            </a:pPr>
            <a:endParaRPr lang="en-US" altLang="ja-JP">
              <a:latin typeface="Century" panose="02040604050505020304" pitchFamily="18" charset="0"/>
              <a:cs typeface="Times New Roman" panose="02020603050405020304" pitchFamily="18" charset="0"/>
            </a:endParaRPr>
          </a:p>
          <a:p>
            <a:pPr marL="0" indent="0">
              <a:buClrTx/>
              <a:buSzPct val="100000"/>
              <a:buNone/>
            </a:pPr>
            <a:endParaRPr lang="en-US" altLang="ja-JP" smtClean="0">
              <a:latin typeface="Century" panose="02040604050505020304" pitchFamily="18" charset="0"/>
              <a:cs typeface="Times New Roman" panose="02020603050405020304" pitchFamily="18" charset="0"/>
            </a:endParaRPr>
          </a:p>
          <a:p>
            <a:pPr marL="0" indent="0">
              <a:buClrTx/>
              <a:buSzPct val="100000"/>
              <a:buNone/>
            </a:pPr>
            <a:endParaRPr lang="en-US" altLang="ja-JP">
              <a:latin typeface="Century" panose="02040604050505020304" pitchFamily="18" charset="0"/>
              <a:cs typeface="Times New Roman" panose="02020603050405020304" pitchFamily="18" charset="0"/>
            </a:endParaRPr>
          </a:p>
          <a:p>
            <a:pPr marL="0" indent="0">
              <a:buClrTx/>
              <a:buSzPct val="100000"/>
              <a:buNone/>
            </a:pPr>
            <a:endParaRPr lang="en-US" altLang="ja-JP" smtClean="0">
              <a:latin typeface="Century" panose="02040604050505020304" pitchFamily="18" charset="0"/>
              <a:cs typeface="Times New Roman" panose="02020603050405020304" pitchFamily="18" charset="0"/>
            </a:endParaRPr>
          </a:p>
        </p:txBody>
      </p:sp>
      <p:pic>
        <p:nvPicPr>
          <p:cNvPr id="2" name="図 1"/>
          <p:cNvPicPr>
            <a:picLocks noChangeAspect="1"/>
          </p:cNvPicPr>
          <p:nvPr/>
        </p:nvPicPr>
        <p:blipFill>
          <a:blip r:embed="rId2"/>
          <a:stretch>
            <a:fillRect/>
          </a:stretch>
        </p:blipFill>
        <p:spPr>
          <a:xfrm>
            <a:off x="2429611" y="2265965"/>
            <a:ext cx="6184164" cy="4592035"/>
          </a:xfrm>
          <a:prstGeom prst="rect">
            <a:avLst/>
          </a:prstGeom>
          <a:ln>
            <a:solidFill>
              <a:srgbClr val="FF0000"/>
            </a:solidFill>
          </a:ln>
        </p:spPr>
      </p:pic>
    </p:spTree>
    <p:extLst>
      <p:ext uri="{BB962C8B-B14F-4D97-AF65-F5344CB8AC3E}">
        <p14:creationId xmlns:p14="http://schemas.microsoft.com/office/powerpoint/2010/main" val="16049394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1026"/>
          <p:cNvSpPr>
            <a:spLocks noGrp="1" noChangeArrowheads="1"/>
          </p:cNvSpPr>
          <p:nvPr>
            <p:ph type="title"/>
          </p:nvPr>
        </p:nvSpPr>
        <p:spPr>
          <a:xfrm>
            <a:off x="841375" y="417513"/>
            <a:ext cx="7772400" cy="1025525"/>
          </a:xfrm>
        </p:spPr>
        <p:txBody>
          <a:bodyPr>
            <a:normAutofit fontScale="90000"/>
          </a:bodyPr>
          <a:lstStyle/>
          <a:p>
            <a:pPr algn="r"/>
            <a:r>
              <a:rPr lang="en-US" altLang="ja-JP" sz="3600" smtClean="0"/>
              <a:t>Excel</a:t>
            </a:r>
            <a:r>
              <a:rPr lang="ja-JP" altLang="en-US" sz="3600" smtClean="0"/>
              <a:t>式定義でグラフを描く（その７）</a:t>
            </a:r>
            <a:endParaRPr lang="ja-JP" altLang="en-US" sz="3600"/>
          </a:p>
        </p:txBody>
      </p:sp>
      <p:sp>
        <p:nvSpPr>
          <p:cNvPr id="6" name="コンテンツ プレースホルダー 5"/>
          <p:cNvSpPr>
            <a:spLocks noGrp="1"/>
          </p:cNvSpPr>
          <p:nvPr>
            <p:ph idx="1"/>
          </p:nvPr>
        </p:nvSpPr>
        <p:spPr>
          <a:xfrm>
            <a:off x="1205951" y="1321490"/>
            <a:ext cx="7704667" cy="5331558"/>
          </a:xfrm>
          <a:noFill/>
        </p:spPr>
        <p:txBody>
          <a:bodyPr anchor="t" anchorCtr="0">
            <a:normAutofit/>
          </a:bodyPr>
          <a:lstStyle/>
          <a:p>
            <a:pPr marL="0" indent="0">
              <a:buClrTx/>
              <a:buSzPct val="100000"/>
              <a:buNone/>
            </a:pPr>
            <a:r>
              <a:rPr lang="ja-JP" altLang="en-US" smtClean="0">
                <a:latin typeface="Century" panose="02040604050505020304" pitchFamily="18" charset="0"/>
                <a:cs typeface="Times New Roman" panose="02020603050405020304" pitchFamily="18" charset="0"/>
              </a:rPr>
              <a:t>波が重なってないので，こちらのほうが分かりやすいかもしれません。ただし，左の目盛は合成波のみに有効です。</a:t>
            </a:r>
            <a:endParaRPr lang="en-US" altLang="ja-JP" smtClean="0">
              <a:latin typeface="Century" panose="02040604050505020304" pitchFamily="18" charset="0"/>
              <a:cs typeface="Times New Roman" panose="02020603050405020304" pitchFamily="18" charset="0"/>
            </a:endParaRPr>
          </a:p>
          <a:p>
            <a:pPr marL="0" indent="0">
              <a:buClrTx/>
              <a:buSzPct val="100000"/>
              <a:buNone/>
            </a:pPr>
            <a:endParaRPr lang="en-US" altLang="ja-JP">
              <a:latin typeface="Century" panose="02040604050505020304" pitchFamily="18" charset="0"/>
              <a:cs typeface="Times New Roman" panose="02020603050405020304" pitchFamily="18" charset="0"/>
            </a:endParaRPr>
          </a:p>
          <a:p>
            <a:pPr marL="0" indent="0">
              <a:buClrTx/>
              <a:buSzPct val="100000"/>
              <a:buNone/>
            </a:pPr>
            <a:endParaRPr lang="en-US" altLang="ja-JP" smtClean="0">
              <a:latin typeface="Century" panose="02040604050505020304" pitchFamily="18" charset="0"/>
              <a:cs typeface="Times New Roman" panose="02020603050405020304" pitchFamily="18" charset="0"/>
            </a:endParaRPr>
          </a:p>
          <a:p>
            <a:pPr marL="0" indent="0">
              <a:buClrTx/>
              <a:buSzPct val="100000"/>
              <a:buNone/>
            </a:pPr>
            <a:endParaRPr lang="en-US" altLang="ja-JP">
              <a:latin typeface="Century" panose="02040604050505020304" pitchFamily="18" charset="0"/>
              <a:cs typeface="Times New Roman" panose="02020603050405020304" pitchFamily="18" charset="0"/>
            </a:endParaRPr>
          </a:p>
          <a:p>
            <a:pPr marL="0" indent="0">
              <a:buClrTx/>
              <a:buSzPct val="100000"/>
              <a:buNone/>
            </a:pPr>
            <a:endParaRPr lang="en-US" altLang="ja-JP" smtClean="0">
              <a:latin typeface="Century" panose="02040604050505020304" pitchFamily="18" charset="0"/>
              <a:cs typeface="Times New Roman" panose="02020603050405020304" pitchFamily="18" charset="0"/>
            </a:endParaRPr>
          </a:p>
        </p:txBody>
      </p:sp>
      <p:pic>
        <p:nvPicPr>
          <p:cNvPr id="3" name="図 2"/>
          <p:cNvPicPr>
            <a:picLocks noChangeAspect="1"/>
          </p:cNvPicPr>
          <p:nvPr/>
        </p:nvPicPr>
        <p:blipFill>
          <a:blip r:embed="rId2"/>
          <a:stretch>
            <a:fillRect/>
          </a:stretch>
        </p:blipFill>
        <p:spPr>
          <a:xfrm>
            <a:off x="2681141" y="2648607"/>
            <a:ext cx="4926180" cy="4004441"/>
          </a:xfrm>
          <a:prstGeom prst="rect">
            <a:avLst/>
          </a:prstGeom>
          <a:ln>
            <a:solidFill>
              <a:srgbClr val="FF0000"/>
            </a:solidFill>
          </a:ln>
        </p:spPr>
      </p:pic>
    </p:spTree>
    <p:extLst>
      <p:ext uri="{BB962C8B-B14F-4D97-AF65-F5344CB8AC3E}">
        <p14:creationId xmlns:p14="http://schemas.microsoft.com/office/powerpoint/2010/main" val="38171337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1026"/>
          <p:cNvSpPr>
            <a:spLocks noGrp="1" noChangeArrowheads="1"/>
          </p:cNvSpPr>
          <p:nvPr>
            <p:ph type="title"/>
          </p:nvPr>
        </p:nvSpPr>
        <p:spPr>
          <a:xfrm>
            <a:off x="841375" y="417513"/>
            <a:ext cx="7772400" cy="1025525"/>
          </a:xfrm>
        </p:spPr>
        <p:txBody>
          <a:bodyPr>
            <a:normAutofit/>
          </a:bodyPr>
          <a:lstStyle/>
          <a:p>
            <a:pPr algn="r"/>
            <a:r>
              <a:rPr lang="ja-JP" altLang="en-US" sz="3600" smtClean="0"/>
              <a:t>周波数スペクトルの図</a:t>
            </a:r>
            <a:endParaRPr lang="ja-JP" altLang="en-US" sz="3600"/>
          </a:p>
        </p:txBody>
      </p:sp>
      <p:sp>
        <p:nvSpPr>
          <p:cNvPr id="6" name="コンテンツ プレースホルダー 5"/>
          <p:cNvSpPr>
            <a:spLocks noGrp="1"/>
          </p:cNvSpPr>
          <p:nvPr>
            <p:ph idx="1"/>
          </p:nvPr>
        </p:nvSpPr>
        <p:spPr>
          <a:xfrm>
            <a:off x="1205951" y="1321490"/>
            <a:ext cx="7704667" cy="5331558"/>
          </a:xfrm>
          <a:noFill/>
        </p:spPr>
        <p:txBody>
          <a:bodyPr anchor="t" anchorCtr="0">
            <a:normAutofit/>
          </a:bodyPr>
          <a:lstStyle/>
          <a:p>
            <a:pPr marL="0" indent="0">
              <a:buClrTx/>
              <a:buSzPct val="100000"/>
              <a:buNone/>
            </a:pPr>
            <a:r>
              <a:rPr lang="ja-JP" altLang="en-US" smtClean="0">
                <a:latin typeface="Century" panose="02040604050505020304" pitchFamily="18" charset="0"/>
                <a:cs typeface="Times New Roman" panose="02020603050405020304" pitchFamily="18" charset="0"/>
              </a:rPr>
              <a:t>周波数スペクトル図（振幅スペクトル）もグラフ化可能。チャレンジしてみよう。</a:t>
            </a:r>
            <a:endParaRPr lang="en-US" altLang="ja-JP" smtClean="0">
              <a:latin typeface="Century" panose="02040604050505020304" pitchFamily="18" charset="0"/>
              <a:cs typeface="Times New Roman" panose="02020603050405020304" pitchFamily="18" charset="0"/>
            </a:endParaRPr>
          </a:p>
          <a:p>
            <a:pPr marL="0" indent="0">
              <a:buClrTx/>
              <a:buSzPct val="100000"/>
              <a:buNone/>
            </a:pPr>
            <a:endParaRPr lang="en-US" altLang="ja-JP">
              <a:latin typeface="Century" panose="02040604050505020304" pitchFamily="18" charset="0"/>
              <a:cs typeface="Times New Roman" panose="02020603050405020304" pitchFamily="18" charset="0"/>
            </a:endParaRPr>
          </a:p>
          <a:p>
            <a:pPr marL="0" indent="0">
              <a:buClrTx/>
              <a:buSzPct val="100000"/>
              <a:buNone/>
            </a:pPr>
            <a:endParaRPr lang="en-US" altLang="ja-JP" smtClean="0">
              <a:latin typeface="Century" panose="02040604050505020304" pitchFamily="18" charset="0"/>
              <a:cs typeface="Times New Roman" panose="02020603050405020304" pitchFamily="18" charset="0"/>
            </a:endParaRPr>
          </a:p>
          <a:p>
            <a:pPr marL="0" indent="0">
              <a:buClrTx/>
              <a:buSzPct val="100000"/>
              <a:buNone/>
            </a:pPr>
            <a:endParaRPr lang="en-US" altLang="ja-JP">
              <a:latin typeface="Century" panose="02040604050505020304" pitchFamily="18" charset="0"/>
              <a:cs typeface="Times New Roman" panose="02020603050405020304" pitchFamily="18" charset="0"/>
            </a:endParaRPr>
          </a:p>
          <a:p>
            <a:pPr marL="0" indent="0">
              <a:buClrTx/>
              <a:buSzPct val="100000"/>
              <a:buNone/>
            </a:pPr>
            <a:endParaRPr lang="en-US" altLang="ja-JP" smtClean="0">
              <a:latin typeface="Century" panose="02040604050505020304" pitchFamily="18" charset="0"/>
              <a:cs typeface="Times New Roman" panose="02020603050405020304" pitchFamily="18" charset="0"/>
            </a:endParaRPr>
          </a:p>
        </p:txBody>
      </p:sp>
      <p:pic>
        <p:nvPicPr>
          <p:cNvPr id="2" name="図 1"/>
          <p:cNvPicPr>
            <a:picLocks noChangeAspect="1"/>
          </p:cNvPicPr>
          <p:nvPr/>
        </p:nvPicPr>
        <p:blipFill>
          <a:blip r:embed="rId2"/>
          <a:stretch>
            <a:fillRect/>
          </a:stretch>
        </p:blipFill>
        <p:spPr>
          <a:xfrm>
            <a:off x="1638809" y="2347014"/>
            <a:ext cx="6180356" cy="3580819"/>
          </a:xfrm>
          <a:prstGeom prst="rect">
            <a:avLst/>
          </a:prstGeom>
        </p:spPr>
      </p:pic>
    </p:spTree>
    <p:extLst>
      <p:ext uri="{BB962C8B-B14F-4D97-AF65-F5344CB8AC3E}">
        <p14:creationId xmlns:p14="http://schemas.microsoft.com/office/powerpoint/2010/main" val="3937911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1026"/>
          <p:cNvSpPr>
            <a:spLocks noGrp="1" noChangeArrowheads="1"/>
          </p:cNvSpPr>
          <p:nvPr>
            <p:ph type="title"/>
          </p:nvPr>
        </p:nvSpPr>
        <p:spPr>
          <a:xfrm>
            <a:off x="841375" y="417513"/>
            <a:ext cx="7772400" cy="1025525"/>
          </a:xfrm>
        </p:spPr>
        <p:txBody>
          <a:bodyPr>
            <a:normAutofit/>
          </a:bodyPr>
          <a:lstStyle/>
          <a:p>
            <a:pPr algn="r"/>
            <a:r>
              <a:rPr lang="ja-JP" altLang="en-US" sz="3600" smtClean="0"/>
              <a:t>（３）信号の合成</a:t>
            </a:r>
            <a:endParaRPr lang="ja-JP" altLang="en-US" sz="3600"/>
          </a:p>
        </p:txBody>
      </p:sp>
      <p:sp>
        <p:nvSpPr>
          <p:cNvPr id="8" name="Rectangle 1027"/>
          <p:cNvSpPr txBox="1">
            <a:spLocks noChangeArrowheads="1"/>
          </p:cNvSpPr>
          <p:nvPr/>
        </p:nvSpPr>
        <p:spPr>
          <a:xfrm>
            <a:off x="735633" y="2144110"/>
            <a:ext cx="1386233" cy="427058"/>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spcBef>
                <a:spcPct val="25000"/>
              </a:spcBef>
              <a:buClr>
                <a:schemeClr val="tx1"/>
              </a:buClr>
              <a:buSzPct val="100000"/>
              <a:buFont typeface="Arial"/>
              <a:buNone/>
              <a:tabLst>
                <a:tab pos="2568575" algn="l"/>
              </a:tabLst>
            </a:pPr>
            <a:r>
              <a:rPr lang="en-US" altLang="ja-JP" smtClean="0">
                <a:latin typeface="Times New Roman" panose="02020603050405020304" pitchFamily="18" charset="0"/>
                <a:cs typeface="Times New Roman" panose="02020603050405020304" pitchFamily="18" charset="0"/>
              </a:rPr>
              <a:t>【</a:t>
            </a:r>
            <a:r>
              <a:rPr lang="ja-JP" altLang="en-US" smtClean="0">
                <a:latin typeface="Times New Roman" panose="02020603050405020304" pitchFamily="18" charset="0"/>
                <a:cs typeface="Times New Roman" panose="02020603050405020304" pitchFamily="18" charset="0"/>
              </a:rPr>
              <a:t>例</a:t>
            </a:r>
            <a:r>
              <a:rPr lang="en-US" altLang="ja-JP" smtClean="0">
                <a:latin typeface="Times New Roman" panose="02020603050405020304" pitchFamily="18" charset="0"/>
                <a:cs typeface="Times New Roman" panose="02020603050405020304" pitchFamily="18" charset="0"/>
              </a:rPr>
              <a:t>】</a:t>
            </a:r>
          </a:p>
        </p:txBody>
      </p:sp>
      <p:graphicFrame>
        <p:nvGraphicFramePr>
          <p:cNvPr id="9" name="オブジェクト 8"/>
          <p:cNvGraphicFramePr>
            <a:graphicFrameLocks noChangeAspect="1"/>
          </p:cNvGraphicFramePr>
          <p:nvPr>
            <p:extLst>
              <p:ext uri="{D42A27DB-BD31-4B8C-83A1-F6EECF244321}">
                <p14:modId xmlns:p14="http://schemas.microsoft.com/office/powerpoint/2010/main" val="2364570765"/>
              </p:ext>
            </p:extLst>
          </p:nvPr>
        </p:nvGraphicFramePr>
        <p:xfrm>
          <a:off x="974725" y="2749550"/>
          <a:ext cx="7094538" cy="369888"/>
        </p:xfrm>
        <a:graphic>
          <a:graphicData uri="http://schemas.openxmlformats.org/presentationml/2006/ole">
            <mc:AlternateContent xmlns:mc="http://schemas.openxmlformats.org/markup-compatibility/2006">
              <mc:Choice xmlns:v="urn:schemas-microsoft-com:vml" Requires="v">
                <p:oleObj spid="_x0000_s7190" name="数式" r:id="rId3" imgW="3644640" imgH="190440" progId="Equation.3">
                  <p:embed/>
                </p:oleObj>
              </mc:Choice>
              <mc:Fallback>
                <p:oleObj name="数式" r:id="rId3" imgW="3644640" imgH="190440" progId="Equation.3">
                  <p:embed/>
                  <p:pic>
                    <p:nvPicPr>
                      <p:cNvPr id="0" name=""/>
                      <p:cNvPicPr>
                        <a:picLocks noChangeAspect="1" noChangeArrowheads="1"/>
                      </p:cNvPicPr>
                      <p:nvPr/>
                    </p:nvPicPr>
                    <p:blipFill>
                      <a:blip r:embed="rId4"/>
                      <a:srcRect/>
                      <a:stretch>
                        <a:fillRect/>
                      </a:stretch>
                    </p:blipFill>
                    <p:spPr bwMode="auto">
                      <a:xfrm>
                        <a:off x="974725" y="2749550"/>
                        <a:ext cx="7094538" cy="369888"/>
                      </a:xfrm>
                      <a:prstGeom prst="rect">
                        <a:avLst/>
                      </a:prstGeom>
                      <a:noFill/>
                    </p:spPr>
                  </p:pic>
                </p:oleObj>
              </mc:Fallback>
            </mc:AlternateContent>
          </a:graphicData>
        </a:graphic>
      </p:graphicFrame>
      <p:sp>
        <p:nvSpPr>
          <p:cNvPr id="3" name="コンテンツ プレースホルダー 2"/>
          <p:cNvSpPr>
            <a:spLocks noGrp="1"/>
          </p:cNvSpPr>
          <p:nvPr>
            <p:ph idx="1"/>
          </p:nvPr>
        </p:nvSpPr>
        <p:spPr>
          <a:xfrm>
            <a:off x="1049072" y="1595905"/>
            <a:ext cx="7704667" cy="548205"/>
          </a:xfrm>
        </p:spPr>
        <p:txBody>
          <a:bodyPr anchor="t" anchorCtr="0"/>
          <a:lstStyle/>
          <a:p>
            <a:r>
              <a:rPr lang="ja-JP" altLang="en-US">
                <a:latin typeface="Times New Roman" panose="02020603050405020304" pitchFamily="18" charset="0"/>
                <a:cs typeface="Times New Roman" panose="02020603050405020304" pitchFamily="18" charset="0"/>
              </a:rPr>
              <a:t>次の式で与えられる信号を合成してみよう</a:t>
            </a:r>
            <a:endParaRPr lang="en-US" altLang="ja-JP">
              <a:latin typeface="Times New Roman" panose="02020603050405020304" pitchFamily="18" charset="0"/>
              <a:cs typeface="Times New Roman" panose="02020603050405020304" pitchFamily="18" charset="0"/>
            </a:endParaRPr>
          </a:p>
          <a:p>
            <a:endParaRPr kumimoji="1" lang="ja-JP" altLang="en-US"/>
          </a:p>
        </p:txBody>
      </p:sp>
      <p:pic>
        <p:nvPicPr>
          <p:cNvPr id="6" name="図 5"/>
          <p:cNvPicPr>
            <a:picLocks noChangeAspect="1"/>
          </p:cNvPicPr>
          <p:nvPr/>
        </p:nvPicPr>
        <p:blipFill>
          <a:blip r:embed="rId5"/>
          <a:stretch>
            <a:fillRect/>
          </a:stretch>
        </p:blipFill>
        <p:spPr>
          <a:xfrm>
            <a:off x="2279266" y="3297820"/>
            <a:ext cx="5675282" cy="3171003"/>
          </a:xfrm>
          <a:prstGeom prst="rect">
            <a:avLst/>
          </a:prstGeom>
          <a:ln>
            <a:solidFill>
              <a:srgbClr val="FF0000"/>
            </a:solidFill>
          </a:ln>
        </p:spPr>
      </p:pic>
    </p:spTree>
    <p:extLst>
      <p:ext uri="{BB962C8B-B14F-4D97-AF65-F5344CB8AC3E}">
        <p14:creationId xmlns:p14="http://schemas.microsoft.com/office/powerpoint/2010/main" val="12110398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1026"/>
          <p:cNvSpPr>
            <a:spLocks noGrp="1" noChangeArrowheads="1"/>
          </p:cNvSpPr>
          <p:nvPr>
            <p:ph type="title"/>
          </p:nvPr>
        </p:nvSpPr>
        <p:spPr>
          <a:xfrm>
            <a:off x="6037729" y="417513"/>
            <a:ext cx="2576046" cy="1025525"/>
          </a:xfrm>
        </p:spPr>
        <p:txBody>
          <a:bodyPr>
            <a:normAutofit/>
          </a:bodyPr>
          <a:lstStyle/>
          <a:p>
            <a:pPr algn="r"/>
            <a:r>
              <a:rPr lang="ja-JP" altLang="en-US" sz="3600" smtClean="0"/>
              <a:t>合成結果</a:t>
            </a:r>
            <a:endParaRPr lang="ja-JP" altLang="en-US" sz="3600"/>
          </a:p>
        </p:txBody>
      </p:sp>
      <p:graphicFrame>
        <p:nvGraphicFramePr>
          <p:cNvPr id="9" name="オブジェクト 8"/>
          <p:cNvGraphicFramePr>
            <a:graphicFrameLocks noChangeAspect="1"/>
          </p:cNvGraphicFramePr>
          <p:nvPr>
            <p:extLst>
              <p:ext uri="{D42A27DB-BD31-4B8C-83A1-F6EECF244321}">
                <p14:modId xmlns:p14="http://schemas.microsoft.com/office/powerpoint/2010/main" val="3469215501"/>
              </p:ext>
            </p:extLst>
          </p:nvPr>
        </p:nvGraphicFramePr>
        <p:xfrm>
          <a:off x="1236528" y="208054"/>
          <a:ext cx="7094538" cy="369888"/>
        </p:xfrm>
        <a:graphic>
          <a:graphicData uri="http://schemas.openxmlformats.org/presentationml/2006/ole">
            <mc:AlternateContent xmlns:mc="http://schemas.openxmlformats.org/markup-compatibility/2006">
              <mc:Choice xmlns:v="urn:schemas-microsoft-com:vml" Requires="v">
                <p:oleObj spid="_x0000_s8215" name="数式" r:id="rId3" imgW="3644640" imgH="190440" progId="Equation.3">
                  <p:embed/>
                </p:oleObj>
              </mc:Choice>
              <mc:Fallback>
                <p:oleObj name="数式" r:id="rId3" imgW="3644640" imgH="190440" progId="Equation.3">
                  <p:embed/>
                  <p:pic>
                    <p:nvPicPr>
                      <p:cNvPr id="0" name=""/>
                      <p:cNvPicPr>
                        <a:picLocks noChangeAspect="1" noChangeArrowheads="1"/>
                      </p:cNvPicPr>
                      <p:nvPr/>
                    </p:nvPicPr>
                    <p:blipFill>
                      <a:blip r:embed="rId4"/>
                      <a:srcRect/>
                      <a:stretch>
                        <a:fillRect/>
                      </a:stretch>
                    </p:blipFill>
                    <p:spPr bwMode="auto">
                      <a:xfrm>
                        <a:off x="1236528" y="208054"/>
                        <a:ext cx="7094538" cy="369888"/>
                      </a:xfrm>
                      <a:prstGeom prst="rect">
                        <a:avLst/>
                      </a:prstGeom>
                      <a:noFill/>
                    </p:spPr>
                  </p:pic>
                </p:oleObj>
              </mc:Fallback>
            </mc:AlternateContent>
          </a:graphicData>
        </a:graphic>
      </p:graphicFrame>
      <p:sp>
        <p:nvSpPr>
          <p:cNvPr id="3" name="コンテンツ プレースホルダー 2"/>
          <p:cNvSpPr>
            <a:spLocks noGrp="1"/>
          </p:cNvSpPr>
          <p:nvPr>
            <p:ph idx="1"/>
          </p:nvPr>
        </p:nvSpPr>
        <p:spPr>
          <a:xfrm>
            <a:off x="1116307" y="778157"/>
            <a:ext cx="7704667" cy="1028004"/>
          </a:xfrm>
        </p:spPr>
        <p:txBody>
          <a:bodyPr anchor="t" anchorCtr="0">
            <a:normAutofit/>
          </a:bodyPr>
          <a:lstStyle/>
          <a:p>
            <a:pPr marL="0" indent="0">
              <a:buNone/>
            </a:pPr>
            <a:r>
              <a:rPr lang="ja-JP" altLang="en-US" smtClean="0">
                <a:latin typeface="Times New Roman" panose="02020603050405020304" pitchFamily="18" charset="0"/>
                <a:cs typeface="Times New Roman" panose="02020603050405020304" pitchFamily="18" charset="0"/>
              </a:rPr>
              <a:t>パルスに似た波形になった。</a:t>
            </a:r>
            <a:endParaRPr kumimoji="1" lang="ja-JP" altLang="en-US"/>
          </a:p>
        </p:txBody>
      </p:sp>
      <p:pic>
        <p:nvPicPr>
          <p:cNvPr id="6" name="図 5"/>
          <p:cNvPicPr>
            <a:picLocks noChangeAspect="1"/>
          </p:cNvPicPr>
          <p:nvPr/>
        </p:nvPicPr>
        <p:blipFill>
          <a:blip r:embed="rId5"/>
          <a:stretch>
            <a:fillRect/>
          </a:stretch>
        </p:blipFill>
        <p:spPr>
          <a:xfrm>
            <a:off x="2691328" y="5306564"/>
            <a:ext cx="2480289" cy="1385835"/>
          </a:xfrm>
          <a:prstGeom prst="rect">
            <a:avLst/>
          </a:prstGeom>
          <a:ln>
            <a:solidFill>
              <a:srgbClr val="00B050"/>
            </a:solidFill>
          </a:ln>
        </p:spPr>
      </p:pic>
      <p:pic>
        <p:nvPicPr>
          <p:cNvPr id="2" name="図 1"/>
          <p:cNvPicPr>
            <a:picLocks noChangeAspect="1"/>
          </p:cNvPicPr>
          <p:nvPr/>
        </p:nvPicPr>
        <p:blipFill>
          <a:blip r:embed="rId6"/>
          <a:stretch>
            <a:fillRect/>
          </a:stretch>
        </p:blipFill>
        <p:spPr>
          <a:xfrm>
            <a:off x="2691328" y="1331097"/>
            <a:ext cx="5336566" cy="3867889"/>
          </a:xfrm>
          <a:prstGeom prst="rect">
            <a:avLst/>
          </a:prstGeom>
          <a:ln>
            <a:solidFill>
              <a:srgbClr val="00B0F0"/>
            </a:solidFill>
          </a:ln>
        </p:spPr>
      </p:pic>
      <p:pic>
        <p:nvPicPr>
          <p:cNvPr id="4" name="図 3"/>
          <p:cNvPicPr>
            <a:picLocks noChangeAspect="1"/>
          </p:cNvPicPr>
          <p:nvPr/>
        </p:nvPicPr>
        <p:blipFill>
          <a:blip r:embed="rId7"/>
          <a:stretch>
            <a:fillRect/>
          </a:stretch>
        </p:blipFill>
        <p:spPr>
          <a:xfrm>
            <a:off x="5479745" y="5306563"/>
            <a:ext cx="2548149" cy="1385835"/>
          </a:xfrm>
          <a:prstGeom prst="rect">
            <a:avLst/>
          </a:prstGeom>
          <a:ln>
            <a:solidFill>
              <a:srgbClr val="00B050"/>
            </a:solidFill>
          </a:ln>
        </p:spPr>
      </p:pic>
    </p:spTree>
    <p:extLst>
      <p:ext uri="{BB962C8B-B14F-4D97-AF65-F5344CB8AC3E}">
        <p14:creationId xmlns:p14="http://schemas.microsoft.com/office/powerpoint/2010/main" val="36028132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1026"/>
          <p:cNvSpPr>
            <a:spLocks noGrp="1" noChangeArrowheads="1"/>
          </p:cNvSpPr>
          <p:nvPr>
            <p:ph type="title"/>
          </p:nvPr>
        </p:nvSpPr>
        <p:spPr>
          <a:xfrm>
            <a:off x="1680882" y="417513"/>
            <a:ext cx="6932893" cy="1025525"/>
          </a:xfrm>
        </p:spPr>
        <p:txBody>
          <a:bodyPr>
            <a:normAutofit fontScale="90000"/>
          </a:bodyPr>
          <a:lstStyle/>
          <a:p>
            <a:pPr algn="r"/>
            <a:r>
              <a:rPr lang="ja-JP" altLang="en-US" sz="3600" smtClean="0"/>
              <a:t>合成結果フーリエ変換結果の図示</a:t>
            </a:r>
            <a:endParaRPr lang="ja-JP" altLang="en-US" sz="3600"/>
          </a:p>
        </p:txBody>
      </p:sp>
      <p:graphicFrame>
        <p:nvGraphicFramePr>
          <p:cNvPr id="9" name="オブジェクト 8"/>
          <p:cNvGraphicFramePr>
            <a:graphicFrameLocks noChangeAspect="1"/>
          </p:cNvGraphicFramePr>
          <p:nvPr>
            <p:extLst>
              <p:ext uri="{D42A27DB-BD31-4B8C-83A1-F6EECF244321}">
                <p14:modId xmlns:p14="http://schemas.microsoft.com/office/powerpoint/2010/main" val="3666896241"/>
              </p:ext>
            </p:extLst>
          </p:nvPr>
        </p:nvGraphicFramePr>
        <p:xfrm>
          <a:off x="3444546" y="1443038"/>
          <a:ext cx="3365271" cy="816068"/>
        </p:xfrm>
        <a:graphic>
          <a:graphicData uri="http://schemas.openxmlformats.org/presentationml/2006/ole">
            <mc:AlternateContent xmlns:mc="http://schemas.openxmlformats.org/markup-compatibility/2006">
              <mc:Choice xmlns:v="urn:schemas-microsoft-com:vml" Requires="v">
                <p:oleObj spid="_x0000_s9239" name="数式" r:id="rId3" imgW="1358640" imgH="330120" progId="Equation.3">
                  <p:embed/>
                </p:oleObj>
              </mc:Choice>
              <mc:Fallback>
                <p:oleObj name="数式" r:id="rId3" imgW="1358640" imgH="330120" progId="Equation.3">
                  <p:embed/>
                  <p:pic>
                    <p:nvPicPr>
                      <p:cNvPr id="0" name=""/>
                      <p:cNvPicPr>
                        <a:picLocks noChangeAspect="1" noChangeArrowheads="1"/>
                      </p:cNvPicPr>
                      <p:nvPr/>
                    </p:nvPicPr>
                    <p:blipFill>
                      <a:blip r:embed="rId4"/>
                      <a:srcRect/>
                      <a:stretch>
                        <a:fillRect/>
                      </a:stretch>
                    </p:blipFill>
                    <p:spPr bwMode="auto">
                      <a:xfrm>
                        <a:off x="3444546" y="1443038"/>
                        <a:ext cx="3365271" cy="816068"/>
                      </a:xfrm>
                      <a:prstGeom prst="rect">
                        <a:avLst/>
                      </a:prstGeom>
                      <a:noFill/>
                    </p:spPr>
                  </p:pic>
                </p:oleObj>
              </mc:Fallback>
            </mc:AlternateContent>
          </a:graphicData>
        </a:graphic>
      </p:graphicFrame>
      <p:sp>
        <p:nvSpPr>
          <p:cNvPr id="3" name="コンテンツ プレースホルダー 2"/>
          <p:cNvSpPr>
            <a:spLocks noGrp="1"/>
          </p:cNvSpPr>
          <p:nvPr>
            <p:ph idx="1"/>
          </p:nvPr>
        </p:nvSpPr>
        <p:spPr>
          <a:xfrm>
            <a:off x="1116307" y="2351462"/>
            <a:ext cx="7704667" cy="1776785"/>
          </a:xfrm>
        </p:spPr>
        <p:txBody>
          <a:bodyPr anchor="t" anchorCtr="0">
            <a:normAutofit fontScale="92500" lnSpcReduction="10000"/>
          </a:bodyPr>
          <a:lstStyle/>
          <a:p>
            <a:pPr marL="0" indent="0">
              <a:buNone/>
            </a:pPr>
            <a:r>
              <a:rPr lang="ja-JP" altLang="en-US" smtClean="0">
                <a:latin typeface="Times New Roman" panose="02020603050405020304" pitchFamily="18" charset="0"/>
                <a:cs typeface="Times New Roman" panose="02020603050405020304" pitchFamily="18" charset="0"/>
              </a:rPr>
              <a:t>●フーリエ変換結果 </a:t>
            </a:r>
            <a:r>
              <a:rPr lang="en-US" altLang="ja-JP" i="1" smtClean="0">
                <a:latin typeface="Times New Roman" panose="02020603050405020304" pitchFamily="18" charset="0"/>
                <a:cs typeface="Times New Roman" panose="02020603050405020304" pitchFamily="18" charset="0"/>
              </a:rPr>
              <a:t>F </a:t>
            </a:r>
            <a:r>
              <a:rPr lang="en-US" altLang="ja-JP" smtClean="0">
                <a:latin typeface="Times New Roman" panose="02020603050405020304" pitchFamily="18" charset="0"/>
                <a:cs typeface="Times New Roman" panose="02020603050405020304" pitchFamily="18" charset="0"/>
              </a:rPr>
              <a:t>( </a:t>
            </a:r>
            <a:r>
              <a:rPr lang="en-US" altLang="ja-JP" i="1" smtClean="0">
                <a:latin typeface="Times New Roman" panose="02020603050405020304" pitchFamily="18" charset="0"/>
                <a:cs typeface="Times New Roman" panose="02020603050405020304" pitchFamily="18" charset="0"/>
              </a:rPr>
              <a:t>f </a:t>
            </a:r>
            <a:r>
              <a:rPr lang="en-US" altLang="ja-JP" smtClean="0">
                <a:latin typeface="Times New Roman" panose="02020603050405020304" pitchFamily="18" charset="0"/>
                <a:cs typeface="Times New Roman" panose="02020603050405020304" pitchFamily="18" charset="0"/>
              </a:rPr>
              <a:t>)</a:t>
            </a:r>
            <a:r>
              <a:rPr lang="ja-JP" altLang="en-US" smtClean="0">
                <a:latin typeface="Times New Roman" panose="02020603050405020304" pitchFamily="18" charset="0"/>
                <a:cs typeface="Times New Roman" panose="02020603050405020304" pitchFamily="18" charset="0"/>
              </a:rPr>
              <a:t>は複素数なので図示しにくい。</a:t>
            </a:r>
            <a:endParaRPr lang="en-US" altLang="ja-JP" smtClean="0">
              <a:latin typeface="Times New Roman" panose="02020603050405020304" pitchFamily="18" charset="0"/>
              <a:cs typeface="Times New Roman" panose="02020603050405020304" pitchFamily="18" charset="0"/>
            </a:endParaRPr>
          </a:p>
          <a:p>
            <a:pPr marL="0" indent="0">
              <a:buNone/>
            </a:pPr>
            <a:endParaRPr lang="en-US" altLang="ja-JP" smtClean="0">
              <a:latin typeface="Times New Roman" panose="02020603050405020304" pitchFamily="18" charset="0"/>
              <a:cs typeface="Times New Roman" panose="02020603050405020304" pitchFamily="18" charset="0"/>
            </a:endParaRPr>
          </a:p>
          <a:p>
            <a:pPr marL="0" indent="0">
              <a:buNone/>
            </a:pPr>
            <a:r>
              <a:rPr lang="en-US" altLang="ja-JP">
                <a:latin typeface="Times New Roman" panose="02020603050405020304" pitchFamily="18" charset="0"/>
                <a:cs typeface="Times New Roman" panose="02020603050405020304" pitchFamily="18" charset="0"/>
              </a:rPr>
              <a:t> </a:t>
            </a:r>
            <a:r>
              <a:rPr lang="en-US" altLang="ja-JP" smtClean="0">
                <a:latin typeface="Times New Roman" panose="02020603050405020304" pitchFamily="18" charset="0"/>
                <a:cs typeface="Times New Roman" panose="02020603050405020304" pitchFamily="18" charset="0"/>
              </a:rPr>
              <a:t>   </a:t>
            </a:r>
            <a:r>
              <a:rPr lang="ja-JP" altLang="en-US" smtClean="0">
                <a:latin typeface="Times New Roman" panose="02020603050405020304" pitchFamily="18" charset="0"/>
                <a:cs typeface="Times New Roman" panose="02020603050405020304" pitchFamily="18" charset="0"/>
              </a:rPr>
              <a:t>各周波数成分の振幅（複素数の絶対値</a:t>
            </a:r>
            <a:r>
              <a:rPr lang="en-US" altLang="ja-JP" smtClean="0">
                <a:latin typeface="Times New Roman" panose="02020603050405020304" pitchFamily="18" charset="0"/>
                <a:cs typeface="Times New Roman" panose="02020603050405020304" pitchFamily="18" charset="0"/>
              </a:rPr>
              <a:t>)</a:t>
            </a:r>
            <a:r>
              <a:rPr lang="ja-JP" altLang="en-US" smtClean="0">
                <a:latin typeface="Times New Roman" panose="02020603050405020304" pitchFamily="18" charset="0"/>
                <a:cs typeface="Times New Roman" panose="02020603050405020304" pitchFamily="18" charset="0"/>
              </a:rPr>
              <a:t>は</a:t>
            </a:r>
            <a:r>
              <a:rPr lang="en-US" altLang="ja-JP" smtClean="0">
                <a:latin typeface="Times New Roman" panose="02020603050405020304" pitchFamily="18" charset="0"/>
                <a:cs typeface="Times New Roman" panose="02020603050405020304" pitchFamily="18" charset="0"/>
              </a:rPr>
              <a:t> | </a:t>
            </a:r>
            <a:r>
              <a:rPr lang="en-US" altLang="ja-JP" i="1" smtClean="0">
                <a:latin typeface="Times New Roman" panose="02020603050405020304" pitchFamily="18" charset="0"/>
                <a:cs typeface="Times New Roman" panose="02020603050405020304" pitchFamily="18" charset="0"/>
              </a:rPr>
              <a:t>X </a:t>
            </a:r>
            <a:r>
              <a:rPr lang="en-US" altLang="ja-JP" smtClean="0">
                <a:latin typeface="Times New Roman" panose="02020603050405020304" pitchFamily="18" charset="0"/>
                <a:cs typeface="Times New Roman" panose="02020603050405020304" pitchFamily="18" charset="0"/>
              </a:rPr>
              <a:t>( </a:t>
            </a:r>
            <a:r>
              <a:rPr lang="en-US" altLang="ja-JP" i="1" smtClean="0">
                <a:latin typeface="Times New Roman" panose="02020603050405020304" pitchFamily="18" charset="0"/>
                <a:cs typeface="Times New Roman" panose="02020603050405020304" pitchFamily="18" charset="0"/>
              </a:rPr>
              <a:t>f </a:t>
            </a:r>
            <a:r>
              <a:rPr lang="en-US" altLang="ja-JP" smtClean="0">
                <a:latin typeface="Times New Roman" panose="02020603050405020304" pitchFamily="18" charset="0"/>
                <a:cs typeface="Times New Roman" panose="02020603050405020304" pitchFamily="18" charset="0"/>
              </a:rPr>
              <a:t>)|</a:t>
            </a:r>
          </a:p>
          <a:p>
            <a:pPr marL="0" indent="0">
              <a:buNone/>
            </a:pPr>
            <a:r>
              <a:rPr lang="ja-JP" altLang="en-US" smtClean="0">
                <a:latin typeface="Times New Roman" panose="02020603050405020304" pitchFamily="18" charset="0"/>
                <a:cs typeface="Times New Roman" panose="02020603050405020304" pitchFamily="18" charset="0"/>
              </a:rPr>
              <a:t>    角</a:t>
            </a:r>
            <a:r>
              <a:rPr lang="ja-JP" altLang="en-US">
                <a:latin typeface="Times New Roman" panose="02020603050405020304" pitchFamily="18" charset="0"/>
                <a:cs typeface="Times New Roman" panose="02020603050405020304" pitchFamily="18" charset="0"/>
              </a:rPr>
              <a:t>周波</a:t>
            </a:r>
            <a:r>
              <a:rPr lang="ja-JP" altLang="en-US" smtClean="0">
                <a:latin typeface="Times New Roman" panose="02020603050405020304" pitchFamily="18" charset="0"/>
                <a:cs typeface="Times New Roman" panose="02020603050405020304" pitchFamily="18" charset="0"/>
              </a:rPr>
              <a:t>数の成分は偏角 </a:t>
            </a:r>
            <a:r>
              <a:rPr lang="en-US" altLang="ja-JP" smtClean="0">
                <a:latin typeface="Times New Roman" panose="02020603050405020304" pitchFamily="18" charset="0"/>
                <a:cs typeface="Times New Roman" panose="02020603050405020304" pitchFamily="18" charset="0"/>
              </a:rPr>
              <a:t>arg( </a:t>
            </a:r>
            <a:r>
              <a:rPr lang="en-US" altLang="ja-JP" i="1" smtClean="0">
                <a:latin typeface="Times New Roman" panose="02020603050405020304" pitchFamily="18" charset="0"/>
                <a:cs typeface="Times New Roman" panose="02020603050405020304" pitchFamily="18" charset="0"/>
              </a:rPr>
              <a:t>X </a:t>
            </a:r>
            <a:r>
              <a:rPr lang="en-US" altLang="ja-JP" smtClean="0">
                <a:latin typeface="Times New Roman" panose="02020603050405020304" pitchFamily="18" charset="0"/>
                <a:cs typeface="Times New Roman" panose="02020603050405020304" pitchFamily="18" charset="0"/>
              </a:rPr>
              <a:t>( </a:t>
            </a:r>
            <a:r>
              <a:rPr lang="en-US" altLang="ja-JP" i="1" smtClean="0">
                <a:latin typeface="Times New Roman" panose="02020603050405020304" pitchFamily="18" charset="0"/>
                <a:cs typeface="Times New Roman" panose="02020603050405020304" pitchFamily="18" charset="0"/>
              </a:rPr>
              <a:t>f </a:t>
            </a:r>
            <a:r>
              <a:rPr lang="en-US" altLang="ja-JP" smtClean="0">
                <a:latin typeface="Times New Roman" panose="02020603050405020304" pitchFamily="18" charset="0"/>
                <a:cs typeface="Times New Roman" panose="02020603050405020304" pitchFamily="18" charset="0"/>
              </a:rPr>
              <a:t>))</a:t>
            </a:r>
            <a:endParaRPr kumimoji="1" lang="ja-JP" altLang="en-US">
              <a:latin typeface="Times New Roman" panose="02020603050405020304" pitchFamily="18" charset="0"/>
              <a:cs typeface="Times New Roman" panose="02020603050405020304" pitchFamily="18" charset="0"/>
            </a:endParaRPr>
          </a:p>
        </p:txBody>
      </p:sp>
      <p:sp>
        <p:nvSpPr>
          <p:cNvPr id="8" name="コンテンツ プレースホルダー 2"/>
          <p:cNvSpPr txBox="1">
            <a:spLocks/>
          </p:cNvSpPr>
          <p:nvPr/>
        </p:nvSpPr>
        <p:spPr>
          <a:xfrm>
            <a:off x="1116306" y="4386450"/>
            <a:ext cx="7704667" cy="1776785"/>
          </a:xfrm>
          <a:prstGeom prst="rect">
            <a:avLst/>
          </a:prstGeom>
        </p:spPr>
        <p:txBody>
          <a:bodyPr vert="horz" lIns="91440" tIns="45720" rIns="91440" bIns="45720" rtlCol="0" anchor="t" anchorCtr="0">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Font typeface="Arial"/>
              <a:buNone/>
            </a:pPr>
            <a:r>
              <a:rPr lang="ja-JP" altLang="en-US" smtClean="0">
                <a:latin typeface="Times New Roman" panose="02020603050405020304" pitchFamily="18" charset="0"/>
                <a:cs typeface="Times New Roman" panose="02020603050405020304" pitchFamily="18" charset="0"/>
              </a:rPr>
              <a:t>●フーリエ変換結果の</a:t>
            </a:r>
            <a:r>
              <a:rPr lang="en-US" altLang="ja-JP" smtClean="0">
                <a:latin typeface="Times New Roman" panose="02020603050405020304" pitchFamily="18" charset="0"/>
                <a:cs typeface="Times New Roman" panose="02020603050405020304" pitchFamily="18" charset="0"/>
              </a:rPr>
              <a:t> | </a:t>
            </a:r>
            <a:r>
              <a:rPr lang="en-US" altLang="ja-JP" i="1" smtClean="0">
                <a:latin typeface="Times New Roman" panose="02020603050405020304" pitchFamily="18" charset="0"/>
                <a:cs typeface="Times New Roman" panose="02020603050405020304" pitchFamily="18" charset="0"/>
              </a:rPr>
              <a:t>X </a:t>
            </a:r>
            <a:r>
              <a:rPr lang="en-US" altLang="ja-JP" smtClean="0">
                <a:latin typeface="Times New Roman" panose="02020603050405020304" pitchFamily="18" charset="0"/>
                <a:cs typeface="Times New Roman" panose="02020603050405020304" pitchFamily="18" charset="0"/>
              </a:rPr>
              <a:t>( </a:t>
            </a:r>
            <a:r>
              <a:rPr lang="en-US" altLang="ja-JP" i="1" smtClean="0">
                <a:latin typeface="Times New Roman" panose="02020603050405020304" pitchFamily="18" charset="0"/>
                <a:cs typeface="Times New Roman" panose="02020603050405020304" pitchFamily="18" charset="0"/>
              </a:rPr>
              <a:t>f </a:t>
            </a:r>
            <a:r>
              <a:rPr lang="en-US" altLang="ja-JP" smtClean="0">
                <a:latin typeface="Times New Roman" panose="02020603050405020304" pitchFamily="18" charset="0"/>
                <a:cs typeface="Times New Roman" panose="02020603050405020304" pitchFamily="18" charset="0"/>
              </a:rPr>
              <a:t>)|</a:t>
            </a:r>
            <a:r>
              <a:rPr lang="en-US" altLang="ja-JP" baseline="30000" smtClean="0">
                <a:latin typeface="Times New Roman" panose="02020603050405020304" pitchFamily="18" charset="0"/>
                <a:cs typeface="Times New Roman" panose="02020603050405020304" pitchFamily="18" charset="0"/>
              </a:rPr>
              <a:t>2</a:t>
            </a:r>
            <a:r>
              <a:rPr lang="ja-JP" altLang="en-US" smtClean="0">
                <a:latin typeface="Times New Roman" panose="02020603050405020304" pitchFamily="18" charset="0"/>
                <a:cs typeface="Times New Roman" panose="02020603050405020304" pitchFamily="18" charset="0"/>
              </a:rPr>
              <a:t>（パワースペクトル）</a:t>
            </a:r>
            <a:endParaRPr lang="en-US" altLang="ja-JP" smtClean="0">
              <a:latin typeface="Times New Roman" panose="02020603050405020304" pitchFamily="18" charset="0"/>
              <a:cs typeface="Times New Roman" panose="02020603050405020304" pitchFamily="18" charset="0"/>
            </a:endParaRPr>
          </a:p>
          <a:p>
            <a:pPr marL="0" indent="0">
              <a:buFont typeface="Arial"/>
              <a:buNone/>
            </a:pPr>
            <a:r>
              <a:rPr lang="ja-JP" altLang="en-US">
                <a:latin typeface="Times New Roman" panose="02020603050405020304" pitchFamily="18" charset="0"/>
                <a:cs typeface="Times New Roman" panose="02020603050405020304" pitchFamily="18" charset="0"/>
              </a:rPr>
              <a:t>　</a:t>
            </a:r>
            <a:r>
              <a:rPr lang="ja-JP" altLang="en-US" smtClean="0">
                <a:latin typeface="Times New Roman" panose="02020603050405020304" pitchFamily="18" charset="0"/>
                <a:cs typeface="Times New Roman" panose="02020603050405020304" pitchFamily="18" charset="0"/>
              </a:rPr>
              <a:t>を</a:t>
            </a:r>
            <a:r>
              <a:rPr lang="en-US" altLang="ja-JP" smtClean="0">
                <a:latin typeface="Times New Roman" panose="02020603050405020304" pitchFamily="18" charset="0"/>
                <a:cs typeface="Times New Roman" panose="02020603050405020304" pitchFamily="18" charset="0"/>
              </a:rPr>
              <a:t>dB</a:t>
            </a:r>
            <a:r>
              <a:rPr lang="ja-JP" altLang="en-US" smtClean="0">
                <a:latin typeface="Times New Roman" panose="02020603050405020304" pitchFamily="18" charset="0"/>
                <a:cs typeface="Times New Roman" panose="02020603050405020304" pitchFamily="18" charset="0"/>
              </a:rPr>
              <a:t>値で表現することが多い。</a:t>
            </a:r>
            <a:endParaRPr lang="ja-JP" altLang="en-US">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94937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1026"/>
          <p:cNvSpPr>
            <a:spLocks noGrp="1" noChangeArrowheads="1"/>
          </p:cNvSpPr>
          <p:nvPr>
            <p:ph type="title"/>
          </p:nvPr>
        </p:nvSpPr>
        <p:spPr>
          <a:xfrm>
            <a:off x="1680882" y="417513"/>
            <a:ext cx="6932893" cy="1025525"/>
          </a:xfrm>
        </p:spPr>
        <p:txBody>
          <a:bodyPr>
            <a:normAutofit/>
          </a:bodyPr>
          <a:lstStyle/>
          <a:p>
            <a:pPr algn="r"/>
            <a:r>
              <a:rPr lang="ja-JP" altLang="en-US" sz="3600" smtClean="0"/>
              <a:t>時間軸と周波数軸</a:t>
            </a:r>
            <a:endParaRPr lang="ja-JP" altLang="en-US" sz="3600"/>
          </a:p>
        </p:txBody>
      </p:sp>
      <p:pic>
        <p:nvPicPr>
          <p:cNvPr id="2" name="図 1"/>
          <p:cNvPicPr>
            <a:picLocks noChangeAspect="1"/>
          </p:cNvPicPr>
          <p:nvPr/>
        </p:nvPicPr>
        <p:blipFill>
          <a:blip r:embed="rId2"/>
          <a:stretch>
            <a:fillRect/>
          </a:stretch>
        </p:blipFill>
        <p:spPr>
          <a:xfrm>
            <a:off x="1222530" y="1443038"/>
            <a:ext cx="7849595" cy="4445434"/>
          </a:xfrm>
          <a:prstGeom prst="rect">
            <a:avLst/>
          </a:prstGeom>
        </p:spPr>
      </p:pic>
      <p:sp>
        <p:nvSpPr>
          <p:cNvPr id="10" name="コンテンツ プレースホルダー 2"/>
          <p:cNvSpPr txBox="1">
            <a:spLocks/>
          </p:cNvSpPr>
          <p:nvPr/>
        </p:nvSpPr>
        <p:spPr>
          <a:xfrm>
            <a:off x="807866" y="4499057"/>
            <a:ext cx="1103587" cy="388255"/>
          </a:xfrm>
          <a:prstGeom prst="rect">
            <a:avLst/>
          </a:prstGeom>
          <a:solidFill>
            <a:srgbClr val="DDC4F4"/>
          </a:solidFill>
          <a:ln>
            <a:solidFill>
              <a:srgbClr val="0070C0"/>
            </a:solidFill>
          </a:ln>
        </p:spPr>
        <p:txBody>
          <a:bodyPr vert="horz" lIns="91440" tIns="45720" rIns="91440" bIns="45720" rtlCol="0" anchor="t" anchorCtr="0">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Font typeface="Arial"/>
              <a:buNone/>
            </a:pPr>
            <a:r>
              <a:rPr lang="ja-JP" altLang="en-US" sz="1800" smtClean="0">
                <a:latin typeface="Times New Roman" panose="02020603050405020304" pitchFamily="18" charset="0"/>
                <a:cs typeface="Times New Roman" panose="02020603050405020304" pitchFamily="18" charset="0"/>
              </a:rPr>
              <a:t>合成波</a:t>
            </a:r>
            <a:endParaRPr lang="ja-JP" altLang="en-US" sz="1800">
              <a:latin typeface="Times New Roman" panose="02020603050405020304" pitchFamily="18" charset="0"/>
              <a:cs typeface="Times New Roman" panose="02020603050405020304" pitchFamily="18" charset="0"/>
            </a:endParaRPr>
          </a:p>
        </p:txBody>
      </p:sp>
      <p:cxnSp>
        <p:nvCxnSpPr>
          <p:cNvPr id="6" name="直線矢印コネクタ 5"/>
          <p:cNvCxnSpPr/>
          <p:nvPr/>
        </p:nvCxnSpPr>
        <p:spPr>
          <a:xfrm>
            <a:off x="1936777" y="4068144"/>
            <a:ext cx="3208169" cy="502955"/>
          </a:xfrm>
          <a:prstGeom prst="straightConnector1">
            <a:avLst/>
          </a:prstGeom>
          <a:ln w="28575">
            <a:solidFill>
              <a:srgbClr val="FF0000"/>
            </a:solidFill>
            <a:headEnd type="oval"/>
            <a:tailEnd type="triangle" w="lg" len="lg"/>
          </a:ln>
        </p:spPr>
        <p:style>
          <a:lnRef idx="1">
            <a:schemeClr val="accent1"/>
          </a:lnRef>
          <a:fillRef idx="0">
            <a:schemeClr val="accent1"/>
          </a:fillRef>
          <a:effectRef idx="0">
            <a:schemeClr val="accent1"/>
          </a:effectRef>
          <a:fontRef idx="minor">
            <a:schemeClr val="tx1"/>
          </a:fontRef>
        </p:style>
      </p:cxnSp>
      <p:cxnSp>
        <p:nvCxnSpPr>
          <p:cNvPr id="11" name="直線矢印コネクタ 10"/>
          <p:cNvCxnSpPr/>
          <p:nvPr/>
        </p:nvCxnSpPr>
        <p:spPr>
          <a:xfrm flipV="1">
            <a:off x="4133850" y="3414280"/>
            <a:ext cx="4938275" cy="991033"/>
          </a:xfrm>
          <a:prstGeom prst="straightConnector1">
            <a:avLst/>
          </a:prstGeom>
          <a:ln w="28575">
            <a:solidFill>
              <a:srgbClr val="FF0000"/>
            </a:solidFill>
            <a:headEnd type="oval"/>
            <a:tailEnd type="triangle" w="lg" len="lg"/>
          </a:ln>
        </p:spPr>
        <p:style>
          <a:lnRef idx="1">
            <a:schemeClr val="accent1"/>
          </a:lnRef>
          <a:fillRef idx="0">
            <a:schemeClr val="accent1"/>
          </a:fillRef>
          <a:effectRef idx="0">
            <a:schemeClr val="accent1"/>
          </a:effectRef>
          <a:fontRef idx="minor">
            <a:schemeClr val="tx1"/>
          </a:fontRef>
        </p:style>
      </p:cxnSp>
      <p:sp>
        <p:nvSpPr>
          <p:cNvPr id="19" name="コンテンツ プレースホルダー 2"/>
          <p:cNvSpPr txBox="1">
            <a:spLocks/>
          </p:cNvSpPr>
          <p:nvPr/>
        </p:nvSpPr>
        <p:spPr>
          <a:xfrm rot="600000">
            <a:off x="5174865" y="4514345"/>
            <a:ext cx="1102047" cy="355873"/>
          </a:xfrm>
          <a:prstGeom prst="rect">
            <a:avLst/>
          </a:prstGeom>
          <a:solidFill>
            <a:srgbClr val="FFFF00"/>
          </a:solidFill>
          <a:ln>
            <a:solidFill>
              <a:srgbClr val="FF0000"/>
            </a:solidFill>
          </a:ln>
        </p:spPr>
        <p:txBody>
          <a:bodyPr vert="horz" lIns="91440" tIns="45720" rIns="91440" bIns="45720" rtlCol="0" anchor="t" anchorCtr="0">
            <a:normAutofit lnSpcReduction="10000"/>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Font typeface="Arial"/>
              <a:buNone/>
            </a:pPr>
            <a:r>
              <a:rPr lang="ja-JP" altLang="en-US" sz="1800" smtClean="0">
                <a:latin typeface="Times New Roman" panose="02020603050405020304" pitchFamily="18" charset="0"/>
                <a:cs typeface="Times New Roman" panose="02020603050405020304" pitchFamily="18" charset="0"/>
              </a:rPr>
              <a:t>周波数軸</a:t>
            </a:r>
            <a:endParaRPr lang="ja-JP" altLang="en-US" sz="1800">
              <a:latin typeface="Times New Roman" panose="02020603050405020304" pitchFamily="18" charset="0"/>
              <a:cs typeface="Times New Roman" panose="02020603050405020304" pitchFamily="18" charset="0"/>
            </a:endParaRPr>
          </a:p>
        </p:txBody>
      </p:sp>
      <p:sp>
        <p:nvSpPr>
          <p:cNvPr id="20" name="コンテンツ プレースホルダー 2"/>
          <p:cNvSpPr txBox="1">
            <a:spLocks/>
          </p:cNvSpPr>
          <p:nvPr/>
        </p:nvSpPr>
        <p:spPr>
          <a:xfrm rot="21010568">
            <a:off x="7970078" y="2944433"/>
            <a:ext cx="1102047" cy="355873"/>
          </a:xfrm>
          <a:prstGeom prst="rect">
            <a:avLst/>
          </a:prstGeom>
          <a:solidFill>
            <a:srgbClr val="FFFF00"/>
          </a:solidFill>
          <a:ln>
            <a:solidFill>
              <a:srgbClr val="FF0000"/>
            </a:solidFill>
          </a:ln>
        </p:spPr>
        <p:txBody>
          <a:bodyPr vert="horz" lIns="91440" tIns="45720" rIns="91440" bIns="45720" rtlCol="0" anchor="t" anchorCtr="0">
            <a:normAutofit lnSpcReduction="10000"/>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Font typeface="Arial"/>
              <a:buNone/>
            </a:pPr>
            <a:r>
              <a:rPr lang="ja-JP" altLang="en-US" sz="1800" smtClean="0">
                <a:latin typeface="Times New Roman" panose="02020603050405020304" pitchFamily="18" charset="0"/>
                <a:cs typeface="Times New Roman" panose="02020603050405020304" pitchFamily="18" charset="0"/>
              </a:rPr>
              <a:t>時間軸</a:t>
            </a:r>
            <a:endParaRPr lang="ja-JP" altLang="en-US" sz="1800">
              <a:latin typeface="Times New Roman" panose="02020603050405020304" pitchFamily="18" charset="0"/>
              <a:cs typeface="Times New Roman" panose="02020603050405020304" pitchFamily="18" charset="0"/>
            </a:endParaRPr>
          </a:p>
        </p:txBody>
      </p:sp>
      <p:cxnSp>
        <p:nvCxnSpPr>
          <p:cNvPr id="21" name="直線矢印コネクタ 20"/>
          <p:cNvCxnSpPr>
            <a:stCxn id="10" idx="0"/>
          </p:cNvCxnSpPr>
          <p:nvPr/>
        </p:nvCxnSpPr>
        <p:spPr>
          <a:xfrm flipV="1">
            <a:off x="1359660" y="3972861"/>
            <a:ext cx="0" cy="52619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182105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フリーフォーム 16"/>
          <p:cNvSpPr/>
          <p:nvPr/>
        </p:nvSpPr>
        <p:spPr>
          <a:xfrm>
            <a:off x="6160350" y="2651451"/>
            <a:ext cx="2171485" cy="1290917"/>
          </a:xfrm>
          <a:custGeom>
            <a:avLst/>
            <a:gdLst>
              <a:gd name="connsiteX0" fmla="*/ 0 w 2232212"/>
              <a:gd name="connsiteY0" fmla="*/ 0 h 1277470"/>
              <a:gd name="connsiteX1" fmla="*/ 497541 w 2232212"/>
              <a:gd name="connsiteY1" fmla="*/ 215153 h 1277470"/>
              <a:gd name="connsiteX2" fmla="*/ 753035 w 2232212"/>
              <a:gd name="connsiteY2" fmla="*/ 134470 h 1277470"/>
              <a:gd name="connsiteX3" fmla="*/ 995082 w 2232212"/>
              <a:gd name="connsiteY3" fmla="*/ 295835 h 1277470"/>
              <a:gd name="connsiteX4" fmla="*/ 1237129 w 2232212"/>
              <a:gd name="connsiteY4" fmla="*/ 215153 h 1277470"/>
              <a:gd name="connsiteX5" fmla="*/ 1721223 w 2232212"/>
              <a:gd name="connsiteY5" fmla="*/ 632011 h 1277470"/>
              <a:gd name="connsiteX6" fmla="*/ 1896035 w 2232212"/>
              <a:gd name="connsiteY6" fmla="*/ 1129553 h 1277470"/>
              <a:gd name="connsiteX7" fmla="*/ 2232212 w 2232212"/>
              <a:gd name="connsiteY7" fmla="*/ 1277470 h 1277470"/>
              <a:gd name="connsiteX0" fmla="*/ 0 w 2232212"/>
              <a:gd name="connsiteY0" fmla="*/ 0 h 1277470"/>
              <a:gd name="connsiteX1" fmla="*/ 497541 w 2232212"/>
              <a:gd name="connsiteY1" fmla="*/ 215153 h 1277470"/>
              <a:gd name="connsiteX2" fmla="*/ 753035 w 2232212"/>
              <a:gd name="connsiteY2" fmla="*/ 134470 h 1277470"/>
              <a:gd name="connsiteX3" fmla="*/ 995082 w 2232212"/>
              <a:gd name="connsiteY3" fmla="*/ 295835 h 1277470"/>
              <a:gd name="connsiteX4" fmla="*/ 1237129 w 2232212"/>
              <a:gd name="connsiteY4" fmla="*/ 215153 h 1277470"/>
              <a:gd name="connsiteX5" fmla="*/ 1721223 w 2232212"/>
              <a:gd name="connsiteY5" fmla="*/ 632011 h 1277470"/>
              <a:gd name="connsiteX6" fmla="*/ 1896035 w 2232212"/>
              <a:gd name="connsiteY6" fmla="*/ 1129553 h 1277470"/>
              <a:gd name="connsiteX7" fmla="*/ 2232212 w 2232212"/>
              <a:gd name="connsiteY7" fmla="*/ 1277470 h 1277470"/>
              <a:gd name="connsiteX0" fmla="*/ 0 w 2232212"/>
              <a:gd name="connsiteY0" fmla="*/ 0 h 1277470"/>
              <a:gd name="connsiteX1" fmla="*/ 497541 w 2232212"/>
              <a:gd name="connsiteY1" fmla="*/ 215153 h 1277470"/>
              <a:gd name="connsiteX2" fmla="*/ 753035 w 2232212"/>
              <a:gd name="connsiteY2" fmla="*/ 134470 h 1277470"/>
              <a:gd name="connsiteX3" fmla="*/ 995082 w 2232212"/>
              <a:gd name="connsiteY3" fmla="*/ 295835 h 1277470"/>
              <a:gd name="connsiteX4" fmla="*/ 1237129 w 2232212"/>
              <a:gd name="connsiteY4" fmla="*/ 215153 h 1277470"/>
              <a:gd name="connsiteX5" fmla="*/ 1721223 w 2232212"/>
              <a:gd name="connsiteY5" fmla="*/ 632011 h 1277470"/>
              <a:gd name="connsiteX6" fmla="*/ 1896035 w 2232212"/>
              <a:gd name="connsiteY6" fmla="*/ 1129553 h 1277470"/>
              <a:gd name="connsiteX7" fmla="*/ 2232212 w 2232212"/>
              <a:gd name="connsiteY7" fmla="*/ 1277470 h 1277470"/>
              <a:gd name="connsiteX0" fmla="*/ 0 w 2232212"/>
              <a:gd name="connsiteY0" fmla="*/ 0 h 1277470"/>
              <a:gd name="connsiteX1" fmla="*/ 497541 w 2232212"/>
              <a:gd name="connsiteY1" fmla="*/ 215153 h 1277470"/>
              <a:gd name="connsiteX2" fmla="*/ 753035 w 2232212"/>
              <a:gd name="connsiteY2" fmla="*/ 134470 h 1277470"/>
              <a:gd name="connsiteX3" fmla="*/ 995082 w 2232212"/>
              <a:gd name="connsiteY3" fmla="*/ 295835 h 1277470"/>
              <a:gd name="connsiteX4" fmla="*/ 1237129 w 2232212"/>
              <a:gd name="connsiteY4" fmla="*/ 215153 h 1277470"/>
              <a:gd name="connsiteX5" fmla="*/ 1721223 w 2232212"/>
              <a:gd name="connsiteY5" fmla="*/ 632011 h 1277470"/>
              <a:gd name="connsiteX6" fmla="*/ 1896035 w 2232212"/>
              <a:gd name="connsiteY6" fmla="*/ 1129553 h 1277470"/>
              <a:gd name="connsiteX7" fmla="*/ 2232212 w 2232212"/>
              <a:gd name="connsiteY7" fmla="*/ 1277470 h 1277470"/>
              <a:gd name="connsiteX0" fmla="*/ 0 w 2232212"/>
              <a:gd name="connsiteY0" fmla="*/ 0 h 1277470"/>
              <a:gd name="connsiteX1" fmla="*/ 497541 w 2232212"/>
              <a:gd name="connsiteY1" fmla="*/ 215153 h 1277470"/>
              <a:gd name="connsiteX2" fmla="*/ 753035 w 2232212"/>
              <a:gd name="connsiteY2" fmla="*/ 134470 h 1277470"/>
              <a:gd name="connsiteX3" fmla="*/ 995082 w 2232212"/>
              <a:gd name="connsiteY3" fmla="*/ 295835 h 1277470"/>
              <a:gd name="connsiteX4" fmla="*/ 1237129 w 2232212"/>
              <a:gd name="connsiteY4" fmla="*/ 215153 h 1277470"/>
              <a:gd name="connsiteX5" fmla="*/ 1721223 w 2232212"/>
              <a:gd name="connsiteY5" fmla="*/ 632011 h 1277470"/>
              <a:gd name="connsiteX6" fmla="*/ 1896035 w 2232212"/>
              <a:gd name="connsiteY6" fmla="*/ 1129553 h 1277470"/>
              <a:gd name="connsiteX7" fmla="*/ 2232212 w 2232212"/>
              <a:gd name="connsiteY7" fmla="*/ 1277470 h 1277470"/>
              <a:gd name="connsiteX0" fmla="*/ 0 w 2232212"/>
              <a:gd name="connsiteY0" fmla="*/ 0 h 1277470"/>
              <a:gd name="connsiteX1" fmla="*/ 497541 w 2232212"/>
              <a:gd name="connsiteY1" fmla="*/ 215153 h 1277470"/>
              <a:gd name="connsiteX2" fmla="*/ 753035 w 2232212"/>
              <a:gd name="connsiteY2" fmla="*/ 134470 h 1277470"/>
              <a:gd name="connsiteX3" fmla="*/ 995082 w 2232212"/>
              <a:gd name="connsiteY3" fmla="*/ 295835 h 1277470"/>
              <a:gd name="connsiteX4" fmla="*/ 1237129 w 2232212"/>
              <a:gd name="connsiteY4" fmla="*/ 215153 h 1277470"/>
              <a:gd name="connsiteX5" fmla="*/ 1721223 w 2232212"/>
              <a:gd name="connsiteY5" fmla="*/ 632011 h 1277470"/>
              <a:gd name="connsiteX6" fmla="*/ 1896035 w 2232212"/>
              <a:gd name="connsiteY6" fmla="*/ 1129553 h 1277470"/>
              <a:gd name="connsiteX7" fmla="*/ 2232212 w 2232212"/>
              <a:gd name="connsiteY7" fmla="*/ 1277470 h 1277470"/>
              <a:gd name="connsiteX0" fmla="*/ 0 w 2232212"/>
              <a:gd name="connsiteY0" fmla="*/ 0 h 1277470"/>
              <a:gd name="connsiteX1" fmla="*/ 497541 w 2232212"/>
              <a:gd name="connsiteY1" fmla="*/ 215153 h 1277470"/>
              <a:gd name="connsiteX2" fmla="*/ 753035 w 2232212"/>
              <a:gd name="connsiteY2" fmla="*/ 134470 h 1277470"/>
              <a:gd name="connsiteX3" fmla="*/ 995082 w 2232212"/>
              <a:gd name="connsiteY3" fmla="*/ 295835 h 1277470"/>
              <a:gd name="connsiteX4" fmla="*/ 1237129 w 2232212"/>
              <a:gd name="connsiteY4" fmla="*/ 215153 h 1277470"/>
              <a:gd name="connsiteX5" fmla="*/ 1721223 w 2232212"/>
              <a:gd name="connsiteY5" fmla="*/ 632011 h 1277470"/>
              <a:gd name="connsiteX6" fmla="*/ 1896035 w 2232212"/>
              <a:gd name="connsiteY6" fmla="*/ 1129553 h 1277470"/>
              <a:gd name="connsiteX7" fmla="*/ 2232212 w 2232212"/>
              <a:gd name="connsiteY7" fmla="*/ 1277470 h 1277470"/>
              <a:gd name="connsiteX0" fmla="*/ 0 w 2232212"/>
              <a:gd name="connsiteY0" fmla="*/ 0 h 1277470"/>
              <a:gd name="connsiteX1" fmla="*/ 497541 w 2232212"/>
              <a:gd name="connsiteY1" fmla="*/ 215153 h 1277470"/>
              <a:gd name="connsiteX2" fmla="*/ 753035 w 2232212"/>
              <a:gd name="connsiteY2" fmla="*/ 134470 h 1277470"/>
              <a:gd name="connsiteX3" fmla="*/ 927847 w 2232212"/>
              <a:gd name="connsiteY3" fmla="*/ 295835 h 1277470"/>
              <a:gd name="connsiteX4" fmla="*/ 1237129 w 2232212"/>
              <a:gd name="connsiteY4" fmla="*/ 215153 h 1277470"/>
              <a:gd name="connsiteX5" fmla="*/ 1721223 w 2232212"/>
              <a:gd name="connsiteY5" fmla="*/ 632011 h 1277470"/>
              <a:gd name="connsiteX6" fmla="*/ 1896035 w 2232212"/>
              <a:gd name="connsiteY6" fmla="*/ 1129553 h 1277470"/>
              <a:gd name="connsiteX7" fmla="*/ 2232212 w 2232212"/>
              <a:gd name="connsiteY7" fmla="*/ 1277470 h 1277470"/>
              <a:gd name="connsiteX0" fmla="*/ 0 w 2232212"/>
              <a:gd name="connsiteY0" fmla="*/ 0 h 1277470"/>
              <a:gd name="connsiteX1" fmla="*/ 497541 w 2232212"/>
              <a:gd name="connsiteY1" fmla="*/ 215153 h 1277470"/>
              <a:gd name="connsiteX2" fmla="*/ 753035 w 2232212"/>
              <a:gd name="connsiteY2" fmla="*/ 134470 h 1277470"/>
              <a:gd name="connsiteX3" fmla="*/ 927847 w 2232212"/>
              <a:gd name="connsiteY3" fmla="*/ 295835 h 1277470"/>
              <a:gd name="connsiteX4" fmla="*/ 1237129 w 2232212"/>
              <a:gd name="connsiteY4" fmla="*/ 215153 h 1277470"/>
              <a:gd name="connsiteX5" fmla="*/ 1721223 w 2232212"/>
              <a:gd name="connsiteY5" fmla="*/ 632011 h 1277470"/>
              <a:gd name="connsiteX6" fmla="*/ 1896035 w 2232212"/>
              <a:gd name="connsiteY6" fmla="*/ 1129553 h 1277470"/>
              <a:gd name="connsiteX7" fmla="*/ 2232212 w 2232212"/>
              <a:gd name="connsiteY7" fmla="*/ 1277470 h 1277470"/>
              <a:gd name="connsiteX0" fmla="*/ 0 w 2232212"/>
              <a:gd name="connsiteY0" fmla="*/ 0 h 1277470"/>
              <a:gd name="connsiteX1" fmla="*/ 497541 w 2232212"/>
              <a:gd name="connsiteY1" fmla="*/ 215153 h 1277470"/>
              <a:gd name="connsiteX2" fmla="*/ 753035 w 2232212"/>
              <a:gd name="connsiteY2" fmla="*/ 134470 h 1277470"/>
              <a:gd name="connsiteX3" fmla="*/ 927847 w 2232212"/>
              <a:gd name="connsiteY3" fmla="*/ 295835 h 1277470"/>
              <a:gd name="connsiteX4" fmla="*/ 1237129 w 2232212"/>
              <a:gd name="connsiteY4" fmla="*/ 215153 h 1277470"/>
              <a:gd name="connsiteX5" fmla="*/ 1573306 w 2232212"/>
              <a:gd name="connsiteY5" fmla="*/ 860611 h 1277470"/>
              <a:gd name="connsiteX6" fmla="*/ 1896035 w 2232212"/>
              <a:gd name="connsiteY6" fmla="*/ 1129553 h 1277470"/>
              <a:gd name="connsiteX7" fmla="*/ 2232212 w 2232212"/>
              <a:gd name="connsiteY7" fmla="*/ 1277470 h 1277470"/>
              <a:gd name="connsiteX0" fmla="*/ 0 w 2232212"/>
              <a:gd name="connsiteY0" fmla="*/ 0 h 1277470"/>
              <a:gd name="connsiteX1" fmla="*/ 497541 w 2232212"/>
              <a:gd name="connsiteY1" fmla="*/ 215153 h 1277470"/>
              <a:gd name="connsiteX2" fmla="*/ 753035 w 2232212"/>
              <a:gd name="connsiteY2" fmla="*/ 134470 h 1277470"/>
              <a:gd name="connsiteX3" fmla="*/ 927847 w 2232212"/>
              <a:gd name="connsiteY3" fmla="*/ 295835 h 1277470"/>
              <a:gd name="connsiteX4" fmla="*/ 1358153 w 2232212"/>
              <a:gd name="connsiteY4" fmla="*/ 497541 h 1277470"/>
              <a:gd name="connsiteX5" fmla="*/ 1573306 w 2232212"/>
              <a:gd name="connsiteY5" fmla="*/ 860611 h 1277470"/>
              <a:gd name="connsiteX6" fmla="*/ 1896035 w 2232212"/>
              <a:gd name="connsiteY6" fmla="*/ 1129553 h 1277470"/>
              <a:gd name="connsiteX7" fmla="*/ 2232212 w 2232212"/>
              <a:gd name="connsiteY7" fmla="*/ 1277470 h 1277470"/>
              <a:gd name="connsiteX0" fmla="*/ 0 w 2232212"/>
              <a:gd name="connsiteY0" fmla="*/ 0 h 1277470"/>
              <a:gd name="connsiteX1" fmla="*/ 497541 w 2232212"/>
              <a:gd name="connsiteY1" fmla="*/ 215153 h 1277470"/>
              <a:gd name="connsiteX2" fmla="*/ 712694 w 2232212"/>
              <a:gd name="connsiteY2" fmla="*/ 416859 h 1277470"/>
              <a:gd name="connsiteX3" fmla="*/ 927847 w 2232212"/>
              <a:gd name="connsiteY3" fmla="*/ 295835 h 1277470"/>
              <a:gd name="connsiteX4" fmla="*/ 1358153 w 2232212"/>
              <a:gd name="connsiteY4" fmla="*/ 497541 h 1277470"/>
              <a:gd name="connsiteX5" fmla="*/ 1573306 w 2232212"/>
              <a:gd name="connsiteY5" fmla="*/ 860611 h 1277470"/>
              <a:gd name="connsiteX6" fmla="*/ 1896035 w 2232212"/>
              <a:gd name="connsiteY6" fmla="*/ 1129553 h 1277470"/>
              <a:gd name="connsiteX7" fmla="*/ 2232212 w 2232212"/>
              <a:gd name="connsiteY7" fmla="*/ 1277470 h 1277470"/>
              <a:gd name="connsiteX0" fmla="*/ 0 w 2232212"/>
              <a:gd name="connsiteY0" fmla="*/ 0 h 1277470"/>
              <a:gd name="connsiteX1" fmla="*/ 497541 w 2232212"/>
              <a:gd name="connsiteY1" fmla="*/ 215153 h 1277470"/>
              <a:gd name="connsiteX2" fmla="*/ 712694 w 2232212"/>
              <a:gd name="connsiteY2" fmla="*/ 416859 h 1277470"/>
              <a:gd name="connsiteX3" fmla="*/ 1035423 w 2232212"/>
              <a:gd name="connsiteY3" fmla="*/ 336176 h 1277470"/>
              <a:gd name="connsiteX4" fmla="*/ 1358153 w 2232212"/>
              <a:gd name="connsiteY4" fmla="*/ 497541 h 1277470"/>
              <a:gd name="connsiteX5" fmla="*/ 1573306 w 2232212"/>
              <a:gd name="connsiteY5" fmla="*/ 860611 h 1277470"/>
              <a:gd name="connsiteX6" fmla="*/ 1896035 w 2232212"/>
              <a:gd name="connsiteY6" fmla="*/ 1129553 h 1277470"/>
              <a:gd name="connsiteX7" fmla="*/ 2232212 w 2232212"/>
              <a:gd name="connsiteY7" fmla="*/ 1277470 h 1277470"/>
              <a:gd name="connsiteX0" fmla="*/ 0 w 2232212"/>
              <a:gd name="connsiteY0" fmla="*/ 0 h 1277470"/>
              <a:gd name="connsiteX1" fmla="*/ 497541 w 2232212"/>
              <a:gd name="connsiteY1" fmla="*/ 215153 h 1277470"/>
              <a:gd name="connsiteX2" fmla="*/ 712694 w 2232212"/>
              <a:gd name="connsiteY2" fmla="*/ 416859 h 1277470"/>
              <a:gd name="connsiteX3" fmla="*/ 1035423 w 2232212"/>
              <a:gd name="connsiteY3" fmla="*/ 336176 h 1277470"/>
              <a:gd name="connsiteX4" fmla="*/ 1317812 w 2232212"/>
              <a:gd name="connsiteY4" fmla="*/ 793376 h 1277470"/>
              <a:gd name="connsiteX5" fmla="*/ 1573306 w 2232212"/>
              <a:gd name="connsiteY5" fmla="*/ 860611 h 1277470"/>
              <a:gd name="connsiteX6" fmla="*/ 1896035 w 2232212"/>
              <a:gd name="connsiteY6" fmla="*/ 1129553 h 1277470"/>
              <a:gd name="connsiteX7" fmla="*/ 2232212 w 2232212"/>
              <a:gd name="connsiteY7" fmla="*/ 1277470 h 1277470"/>
              <a:gd name="connsiteX0" fmla="*/ 0 w 2259193"/>
              <a:gd name="connsiteY0" fmla="*/ 0 h 1277470"/>
              <a:gd name="connsiteX1" fmla="*/ 497541 w 2259193"/>
              <a:gd name="connsiteY1" fmla="*/ 215153 h 1277470"/>
              <a:gd name="connsiteX2" fmla="*/ 712694 w 2259193"/>
              <a:gd name="connsiteY2" fmla="*/ 416859 h 1277470"/>
              <a:gd name="connsiteX3" fmla="*/ 1035423 w 2259193"/>
              <a:gd name="connsiteY3" fmla="*/ 336176 h 1277470"/>
              <a:gd name="connsiteX4" fmla="*/ 1317812 w 2259193"/>
              <a:gd name="connsiteY4" fmla="*/ 793376 h 1277470"/>
              <a:gd name="connsiteX5" fmla="*/ 1573306 w 2259193"/>
              <a:gd name="connsiteY5" fmla="*/ 860611 h 1277470"/>
              <a:gd name="connsiteX6" fmla="*/ 1896035 w 2259193"/>
              <a:gd name="connsiteY6" fmla="*/ 1129553 h 1277470"/>
              <a:gd name="connsiteX7" fmla="*/ 2259193 w 2259193"/>
              <a:gd name="connsiteY7" fmla="*/ 1277470 h 1277470"/>
              <a:gd name="connsiteX0" fmla="*/ 0 w 2259193"/>
              <a:gd name="connsiteY0" fmla="*/ 0 h 1277470"/>
              <a:gd name="connsiteX1" fmla="*/ 497541 w 2259193"/>
              <a:gd name="connsiteY1" fmla="*/ 215153 h 1277470"/>
              <a:gd name="connsiteX2" fmla="*/ 712694 w 2259193"/>
              <a:gd name="connsiteY2" fmla="*/ 416859 h 1277470"/>
              <a:gd name="connsiteX3" fmla="*/ 1035423 w 2259193"/>
              <a:gd name="connsiteY3" fmla="*/ 336176 h 1277470"/>
              <a:gd name="connsiteX4" fmla="*/ 1317812 w 2259193"/>
              <a:gd name="connsiteY4" fmla="*/ 793376 h 1277470"/>
              <a:gd name="connsiteX5" fmla="*/ 1573306 w 2259193"/>
              <a:gd name="connsiteY5" fmla="*/ 860611 h 1277470"/>
              <a:gd name="connsiteX6" fmla="*/ 1896035 w 2259193"/>
              <a:gd name="connsiteY6" fmla="*/ 1129553 h 1277470"/>
              <a:gd name="connsiteX7" fmla="*/ 2259193 w 2259193"/>
              <a:gd name="connsiteY7" fmla="*/ 1277470 h 1277470"/>
              <a:gd name="connsiteX0" fmla="*/ 0 w 2259193"/>
              <a:gd name="connsiteY0" fmla="*/ 0 h 1277470"/>
              <a:gd name="connsiteX1" fmla="*/ 497541 w 2259193"/>
              <a:gd name="connsiteY1" fmla="*/ 215153 h 1277470"/>
              <a:gd name="connsiteX2" fmla="*/ 712694 w 2259193"/>
              <a:gd name="connsiteY2" fmla="*/ 416859 h 1277470"/>
              <a:gd name="connsiteX3" fmla="*/ 1035423 w 2259193"/>
              <a:gd name="connsiteY3" fmla="*/ 336176 h 1277470"/>
              <a:gd name="connsiteX4" fmla="*/ 1317812 w 2259193"/>
              <a:gd name="connsiteY4" fmla="*/ 793376 h 1277470"/>
              <a:gd name="connsiteX5" fmla="*/ 1573306 w 2259193"/>
              <a:gd name="connsiteY5" fmla="*/ 860611 h 1277470"/>
              <a:gd name="connsiteX6" fmla="*/ 1896035 w 2259193"/>
              <a:gd name="connsiteY6" fmla="*/ 1129553 h 1277470"/>
              <a:gd name="connsiteX7" fmla="*/ 2002872 w 2259193"/>
              <a:gd name="connsiteY7" fmla="*/ 1210235 h 1277470"/>
              <a:gd name="connsiteX8" fmla="*/ 2259193 w 2259193"/>
              <a:gd name="connsiteY8" fmla="*/ 1277470 h 1277470"/>
              <a:gd name="connsiteX0" fmla="*/ 7860 w 2012007"/>
              <a:gd name="connsiteY0" fmla="*/ 0 h 1217230"/>
              <a:gd name="connsiteX1" fmla="*/ 505401 w 2012007"/>
              <a:gd name="connsiteY1" fmla="*/ 215153 h 1217230"/>
              <a:gd name="connsiteX2" fmla="*/ 720554 w 2012007"/>
              <a:gd name="connsiteY2" fmla="*/ 416859 h 1217230"/>
              <a:gd name="connsiteX3" fmla="*/ 1043283 w 2012007"/>
              <a:gd name="connsiteY3" fmla="*/ 336176 h 1217230"/>
              <a:gd name="connsiteX4" fmla="*/ 1325672 w 2012007"/>
              <a:gd name="connsiteY4" fmla="*/ 793376 h 1217230"/>
              <a:gd name="connsiteX5" fmla="*/ 1581166 w 2012007"/>
              <a:gd name="connsiteY5" fmla="*/ 860611 h 1217230"/>
              <a:gd name="connsiteX6" fmla="*/ 1903895 w 2012007"/>
              <a:gd name="connsiteY6" fmla="*/ 1129553 h 1217230"/>
              <a:gd name="connsiteX7" fmla="*/ 2010732 w 2012007"/>
              <a:gd name="connsiteY7" fmla="*/ 1210235 h 1217230"/>
              <a:gd name="connsiteX8" fmla="*/ 639 w 2012007"/>
              <a:gd name="connsiteY8" fmla="*/ 1196788 h 1217230"/>
              <a:gd name="connsiteX0" fmla="*/ 7221 w 2117646"/>
              <a:gd name="connsiteY0" fmla="*/ 0 h 1213355"/>
              <a:gd name="connsiteX1" fmla="*/ 504762 w 2117646"/>
              <a:gd name="connsiteY1" fmla="*/ 215153 h 1213355"/>
              <a:gd name="connsiteX2" fmla="*/ 719915 w 2117646"/>
              <a:gd name="connsiteY2" fmla="*/ 416859 h 1213355"/>
              <a:gd name="connsiteX3" fmla="*/ 1042644 w 2117646"/>
              <a:gd name="connsiteY3" fmla="*/ 336176 h 1213355"/>
              <a:gd name="connsiteX4" fmla="*/ 1325033 w 2117646"/>
              <a:gd name="connsiteY4" fmla="*/ 793376 h 1213355"/>
              <a:gd name="connsiteX5" fmla="*/ 1580527 w 2117646"/>
              <a:gd name="connsiteY5" fmla="*/ 860611 h 1213355"/>
              <a:gd name="connsiteX6" fmla="*/ 1903256 w 2117646"/>
              <a:gd name="connsiteY6" fmla="*/ 1129553 h 1213355"/>
              <a:gd name="connsiteX7" fmla="*/ 2010093 w 2117646"/>
              <a:gd name="connsiteY7" fmla="*/ 1210235 h 1213355"/>
              <a:gd name="connsiteX8" fmla="*/ 310284 w 2117646"/>
              <a:gd name="connsiteY8" fmla="*/ 1196788 h 1213355"/>
              <a:gd name="connsiteX9" fmla="*/ 0 w 2117646"/>
              <a:gd name="connsiteY9" fmla="*/ 1196788 h 1213355"/>
              <a:gd name="connsiteX0" fmla="*/ 0 w 2110425"/>
              <a:gd name="connsiteY0" fmla="*/ 0 h 1213355"/>
              <a:gd name="connsiteX1" fmla="*/ 497541 w 2110425"/>
              <a:gd name="connsiteY1" fmla="*/ 215153 h 1213355"/>
              <a:gd name="connsiteX2" fmla="*/ 712694 w 2110425"/>
              <a:gd name="connsiteY2" fmla="*/ 416859 h 1213355"/>
              <a:gd name="connsiteX3" fmla="*/ 1035423 w 2110425"/>
              <a:gd name="connsiteY3" fmla="*/ 336176 h 1213355"/>
              <a:gd name="connsiteX4" fmla="*/ 1317812 w 2110425"/>
              <a:gd name="connsiteY4" fmla="*/ 793376 h 1213355"/>
              <a:gd name="connsiteX5" fmla="*/ 1573306 w 2110425"/>
              <a:gd name="connsiteY5" fmla="*/ 860611 h 1213355"/>
              <a:gd name="connsiteX6" fmla="*/ 1896035 w 2110425"/>
              <a:gd name="connsiteY6" fmla="*/ 1129553 h 1213355"/>
              <a:gd name="connsiteX7" fmla="*/ 2002872 w 2110425"/>
              <a:gd name="connsiteY7" fmla="*/ 1210235 h 1213355"/>
              <a:gd name="connsiteX8" fmla="*/ 303063 w 2110425"/>
              <a:gd name="connsiteY8" fmla="*/ 1196788 h 1213355"/>
              <a:gd name="connsiteX9" fmla="*/ 6270 w 2110425"/>
              <a:gd name="connsiteY9" fmla="*/ 0 h 1213355"/>
              <a:gd name="connsiteX0" fmla="*/ 0 w 2110425"/>
              <a:gd name="connsiteY0" fmla="*/ 0 h 1290917"/>
              <a:gd name="connsiteX1" fmla="*/ 497541 w 2110425"/>
              <a:gd name="connsiteY1" fmla="*/ 215153 h 1290917"/>
              <a:gd name="connsiteX2" fmla="*/ 712694 w 2110425"/>
              <a:gd name="connsiteY2" fmla="*/ 416859 h 1290917"/>
              <a:gd name="connsiteX3" fmla="*/ 1035423 w 2110425"/>
              <a:gd name="connsiteY3" fmla="*/ 336176 h 1290917"/>
              <a:gd name="connsiteX4" fmla="*/ 1317812 w 2110425"/>
              <a:gd name="connsiteY4" fmla="*/ 793376 h 1290917"/>
              <a:gd name="connsiteX5" fmla="*/ 1573306 w 2110425"/>
              <a:gd name="connsiteY5" fmla="*/ 860611 h 1290917"/>
              <a:gd name="connsiteX6" fmla="*/ 1896035 w 2110425"/>
              <a:gd name="connsiteY6" fmla="*/ 1129553 h 1290917"/>
              <a:gd name="connsiteX7" fmla="*/ 2002872 w 2110425"/>
              <a:gd name="connsiteY7" fmla="*/ 1210235 h 1290917"/>
              <a:gd name="connsiteX8" fmla="*/ 6271 w 2110425"/>
              <a:gd name="connsiteY8" fmla="*/ 1290917 h 1290917"/>
              <a:gd name="connsiteX9" fmla="*/ 6270 w 2110425"/>
              <a:gd name="connsiteY9" fmla="*/ 0 h 1290917"/>
              <a:gd name="connsiteX0" fmla="*/ 0 w 2178511"/>
              <a:gd name="connsiteY0" fmla="*/ 0 h 1290917"/>
              <a:gd name="connsiteX1" fmla="*/ 497541 w 2178511"/>
              <a:gd name="connsiteY1" fmla="*/ 215153 h 1290917"/>
              <a:gd name="connsiteX2" fmla="*/ 712694 w 2178511"/>
              <a:gd name="connsiteY2" fmla="*/ 416859 h 1290917"/>
              <a:gd name="connsiteX3" fmla="*/ 1035423 w 2178511"/>
              <a:gd name="connsiteY3" fmla="*/ 336176 h 1290917"/>
              <a:gd name="connsiteX4" fmla="*/ 1317812 w 2178511"/>
              <a:gd name="connsiteY4" fmla="*/ 793376 h 1290917"/>
              <a:gd name="connsiteX5" fmla="*/ 1573306 w 2178511"/>
              <a:gd name="connsiteY5" fmla="*/ 860611 h 1290917"/>
              <a:gd name="connsiteX6" fmla="*/ 1896035 w 2178511"/>
              <a:gd name="connsiteY6" fmla="*/ 1129553 h 1290917"/>
              <a:gd name="connsiteX7" fmla="*/ 2083815 w 2178511"/>
              <a:gd name="connsiteY7" fmla="*/ 1290917 h 1290917"/>
              <a:gd name="connsiteX8" fmla="*/ 6271 w 2178511"/>
              <a:gd name="connsiteY8" fmla="*/ 1290917 h 1290917"/>
              <a:gd name="connsiteX9" fmla="*/ 6270 w 2178511"/>
              <a:gd name="connsiteY9" fmla="*/ 0 h 1290917"/>
              <a:gd name="connsiteX0" fmla="*/ 0 w 2178511"/>
              <a:gd name="connsiteY0" fmla="*/ 0 h 1290917"/>
              <a:gd name="connsiteX1" fmla="*/ 497541 w 2178511"/>
              <a:gd name="connsiteY1" fmla="*/ 215153 h 1290917"/>
              <a:gd name="connsiteX2" fmla="*/ 712694 w 2178511"/>
              <a:gd name="connsiteY2" fmla="*/ 416859 h 1290917"/>
              <a:gd name="connsiteX3" fmla="*/ 1035423 w 2178511"/>
              <a:gd name="connsiteY3" fmla="*/ 336176 h 1290917"/>
              <a:gd name="connsiteX4" fmla="*/ 1317812 w 2178511"/>
              <a:gd name="connsiteY4" fmla="*/ 793376 h 1290917"/>
              <a:gd name="connsiteX5" fmla="*/ 1573306 w 2178511"/>
              <a:gd name="connsiteY5" fmla="*/ 860611 h 1290917"/>
              <a:gd name="connsiteX6" fmla="*/ 1896035 w 2178511"/>
              <a:gd name="connsiteY6" fmla="*/ 1129553 h 1290917"/>
              <a:gd name="connsiteX7" fmla="*/ 2083815 w 2178511"/>
              <a:gd name="connsiteY7" fmla="*/ 1290917 h 1290917"/>
              <a:gd name="connsiteX8" fmla="*/ 6271 w 2178511"/>
              <a:gd name="connsiteY8" fmla="*/ 1290917 h 1290917"/>
              <a:gd name="connsiteX9" fmla="*/ 6270 w 2178511"/>
              <a:gd name="connsiteY9" fmla="*/ 0 h 1290917"/>
              <a:gd name="connsiteX10" fmla="*/ 0 w 2178511"/>
              <a:gd name="connsiteY10" fmla="*/ 0 h 12909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178511" h="1290917">
                <a:moveTo>
                  <a:pt x="0" y="0"/>
                </a:moveTo>
                <a:cubicBezTo>
                  <a:pt x="165847" y="71718"/>
                  <a:pt x="378759" y="145677"/>
                  <a:pt x="497541" y="215153"/>
                </a:cubicBezTo>
                <a:cubicBezTo>
                  <a:pt x="616323" y="284629"/>
                  <a:pt x="623047" y="396689"/>
                  <a:pt x="712694" y="416859"/>
                </a:cubicBezTo>
                <a:cubicBezTo>
                  <a:pt x="802341" y="437029"/>
                  <a:pt x="934570" y="273423"/>
                  <a:pt x="1035423" y="336176"/>
                </a:cubicBezTo>
                <a:cubicBezTo>
                  <a:pt x="1136276" y="398929"/>
                  <a:pt x="1228165" y="705970"/>
                  <a:pt x="1317812" y="793376"/>
                </a:cubicBezTo>
                <a:cubicBezTo>
                  <a:pt x="1407459" y="880782"/>
                  <a:pt x="1476936" y="804582"/>
                  <a:pt x="1573306" y="860611"/>
                </a:cubicBezTo>
                <a:cubicBezTo>
                  <a:pt x="1669676" y="916640"/>
                  <a:pt x="1810950" y="1057835"/>
                  <a:pt x="1896035" y="1129553"/>
                </a:cubicBezTo>
                <a:cubicBezTo>
                  <a:pt x="1981120" y="1201271"/>
                  <a:pt x="2349310" y="1279711"/>
                  <a:pt x="2083815" y="1290917"/>
                </a:cubicBezTo>
                <a:lnTo>
                  <a:pt x="6271" y="1290917"/>
                </a:lnTo>
                <a:cubicBezTo>
                  <a:pt x="6271" y="860611"/>
                  <a:pt x="6270" y="430306"/>
                  <a:pt x="6270" y="0"/>
                </a:cubicBezTo>
                <a:lnTo>
                  <a:pt x="0" y="0"/>
                </a:lnTo>
                <a:close/>
              </a:path>
            </a:pathLst>
          </a:custGeom>
          <a:pattFill prst="dkVert">
            <a:fgClr>
              <a:srgbClr val="FF0000"/>
            </a:fgClr>
            <a:bgClr>
              <a:schemeClr val="bg1"/>
            </a:bgClr>
          </a:patt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9746" name="Rectangle 1026"/>
          <p:cNvSpPr>
            <a:spLocks noGrp="1" noChangeArrowheads="1"/>
          </p:cNvSpPr>
          <p:nvPr>
            <p:ph type="title"/>
          </p:nvPr>
        </p:nvSpPr>
        <p:spPr>
          <a:xfrm>
            <a:off x="1680882" y="417513"/>
            <a:ext cx="6932893" cy="1025525"/>
          </a:xfrm>
        </p:spPr>
        <p:txBody>
          <a:bodyPr>
            <a:normAutofit/>
          </a:bodyPr>
          <a:lstStyle/>
          <a:p>
            <a:pPr algn="r"/>
            <a:r>
              <a:rPr lang="ja-JP" altLang="en-US" sz="3600" smtClean="0"/>
              <a:t>（４）時間信号とスペクトル</a:t>
            </a:r>
            <a:endParaRPr lang="ja-JP" altLang="en-US" sz="3600"/>
          </a:p>
        </p:txBody>
      </p:sp>
      <p:sp>
        <p:nvSpPr>
          <p:cNvPr id="3" name="コンテンツ プレースホルダー 2"/>
          <p:cNvSpPr>
            <a:spLocks noGrp="1"/>
          </p:cNvSpPr>
          <p:nvPr>
            <p:ph idx="1"/>
          </p:nvPr>
        </p:nvSpPr>
        <p:spPr>
          <a:xfrm>
            <a:off x="749227" y="1700113"/>
            <a:ext cx="8713694" cy="1776785"/>
          </a:xfrm>
        </p:spPr>
        <p:txBody>
          <a:bodyPr anchor="t" anchorCtr="0">
            <a:normAutofit/>
          </a:bodyPr>
          <a:lstStyle/>
          <a:p>
            <a:pPr marL="0" indent="0">
              <a:buNone/>
            </a:pPr>
            <a:r>
              <a:rPr lang="ja-JP" altLang="en-US" smtClean="0">
                <a:latin typeface="Times New Roman" panose="02020603050405020304" pitchFamily="18" charset="0"/>
                <a:cs typeface="Times New Roman" panose="02020603050405020304" pitchFamily="18" charset="0"/>
              </a:rPr>
              <a:t>（時間信号波形）　　　　　　　　　</a:t>
            </a:r>
            <a:r>
              <a:rPr lang="ja-JP" altLang="en-US">
                <a:latin typeface="Times New Roman" panose="02020603050405020304" pitchFamily="18" charset="0"/>
                <a:cs typeface="Times New Roman" panose="02020603050405020304" pitchFamily="18" charset="0"/>
              </a:rPr>
              <a:t>（</a:t>
            </a:r>
            <a:r>
              <a:rPr lang="ja-JP" altLang="en-US" smtClean="0">
                <a:latin typeface="Times New Roman" panose="02020603050405020304" pitchFamily="18" charset="0"/>
                <a:cs typeface="Times New Roman" panose="02020603050405020304" pitchFamily="18" charset="0"/>
              </a:rPr>
              <a:t>周波数スペクトル）</a:t>
            </a:r>
            <a:endParaRPr kumimoji="1" lang="ja-JP" altLang="en-US">
              <a:latin typeface="Times New Roman" panose="02020603050405020304" pitchFamily="18" charset="0"/>
              <a:cs typeface="Times New Roman" panose="02020603050405020304" pitchFamily="18" charset="0"/>
            </a:endParaRPr>
          </a:p>
        </p:txBody>
      </p:sp>
      <p:pic>
        <p:nvPicPr>
          <p:cNvPr id="2" name="図 1"/>
          <p:cNvPicPr>
            <a:picLocks noChangeAspect="1"/>
          </p:cNvPicPr>
          <p:nvPr/>
        </p:nvPicPr>
        <p:blipFill>
          <a:blip r:embed="rId2"/>
          <a:stretch>
            <a:fillRect/>
          </a:stretch>
        </p:blipFill>
        <p:spPr>
          <a:xfrm>
            <a:off x="995282" y="2400395"/>
            <a:ext cx="3743325" cy="1638300"/>
          </a:xfrm>
          <a:prstGeom prst="rect">
            <a:avLst/>
          </a:prstGeom>
        </p:spPr>
      </p:pic>
      <p:sp>
        <p:nvSpPr>
          <p:cNvPr id="7" name="コンテンツ プレースホルダー 2"/>
          <p:cNvSpPr txBox="1">
            <a:spLocks/>
          </p:cNvSpPr>
          <p:nvPr/>
        </p:nvSpPr>
        <p:spPr>
          <a:xfrm>
            <a:off x="540799" y="3097405"/>
            <a:ext cx="497341" cy="1232547"/>
          </a:xfrm>
          <a:prstGeom prst="rect">
            <a:avLst/>
          </a:prstGeom>
        </p:spPr>
        <p:txBody>
          <a:bodyPr vert="wordArtVertRtl" lIns="91440" tIns="45720" rIns="91440" bIns="45720" rtlCol="0" anchor="t" anchorCtr="0">
            <a:normAutofit fontScale="92500" lnSpcReduction="20000"/>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Font typeface="Arial"/>
              <a:buNone/>
            </a:pPr>
            <a:r>
              <a:rPr lang="ja-JP" altLang="en-US" smtClean="0">
                <a:latin typeface="Times New Roman" panose="02020603050405020304" pitchFamily="18" charset="0"/>
                <a:cs typeface="Times New Roman" panose="02020603050405020304" pitchFamily="18" charset="0"/>
              </a:rPr>
              <a:t>振幅</a:t>
            </a:r>
            <a:endParaRPr lang="ja-JP" altLang="en-US">
              <a:latin typeface="Times New Roman" panose="02020603050405020304" pitchFamily="18" charset="0"/>
              <a:cs typeface="Times New Roman" panose="02020603050405020304" pitchFamily="18" charset="0"/>
            </a:endParaRPr>
          </a:p>
        </p:txBody>
      </p:sp>
      <p:cxnSp>
        <p:nvCxnSpPr>
          <p:cNvPr id="5" name="直線矢印コネクタ 4"/>
          <p:cNvCxnSpPr/>
          <p:nvPr/>
        </p:nvCxnSpPr>
        <p:spPr>
          <a:xfrm>
            <a:off x="995282" y="3248117"/>
            <a:ext cx="3872553"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直線矢印コネクタ 9"/>
          <p:cNvCxnSpPr/>
          <p:nvPr/>
        </p:nvCxnSpPr>
        <p:spPr>
          <a:xfrm flipV="1">
            <a:off x="1038140" y="2400395"/>
            <a:ext cx="0" cy="16383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コンテンツ プレースホルダー 2"/>
          <p:cNvSpPr txBox="1">
            <a:spLocks/>
          </p:cNvSpPr>
          <p:nvPr/>
        </p:nvSpPr>
        <p:spPr>
          <a:xfrm>
            <a:off x="5473153" y="2164182"/>
            <a:ext cx="497341" cy="1232547"/>
          </a:xfrm>
          <a:prstGeom prst="rect">
            <a:avLst/>
          </a:prstGeom>
        </p:spPr>
        <p:txBody>
          <a:bodyPr vert="wordArtVertRtl" lIns="91440" tIns="45720" rIns="91440" bIns="45720" rtlCol="0" anchor="t" anchorCtr="0">
            <a:normAutofit fontScale="92500" lnSpcReduction="20000"/>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Font typeface="Arial"/>
              <a:buNone/>
            </a:pPr>
            <a:r>
              <a:rPr lang="ja-JP" altLang="en-US" smtClean="0">
                <a:latin typeface="Times New Roman" panose="02020603050405020304" pitchFamily="18" charset="0"/>
                <a:cs typeface="Times New Roman" panose="02020603050405020304" pitchFamily="18" charset="0"/>
              </a:rPr>
              <a:t>パワー</a:t>
            </a:r>
            <a:endParaRPr lang="ja-JP" altLang="en-US">
              <a:latin typeface="Times New Roman" panose="02020603050405020304" pitchFamily="18" charset="0"/>
              <a:cs typeface="Times New Roman" panose="02020603050405020304" pitchFamily="18" charset="0"/>
            </a:endParaRPr>
          </a:p>
        </p:txBody>
      </p:sp>
      <p:sp>
        <p:nvSpPr>
          <p:cNvPr id="14" name="コンテンツ プレースホルダー 2"/>
          <p:cNvSpPr txBox="1">
            <a:spLocks/>
          </p:cNvSpPr>
          <p:nvPr/>
        </p:nvSpPr>
        <p:spPr>
          <a:xfrm>
            <a:off x="4065592" y="4541010"/>
            <a:ext cx="2447165" cy="615856"/>
          </a:xfrm>
          <a:prstGeom prst="rect">
            <a:avLst/>
          </a:prstGeom>
        </p:spPr>
        <p:txBody>
          <a:bodyPr vert="horz" lIns="91440" tIns="45720" rIns="91440" bIns="45720" rtlCol="0" anchor="t" anchorCtr="0">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Font typeface="Arial"/>
              <a:buNone/>
            </a:pPr>
            <a:r>
              <a:rPr lang="ja-JP" altLang="en-US" smtClean="0">
                <a:latin typeface="Times New Roman" panose="02020603050405020304" pitchFamily="18" charset="0"/>
                <a:cs typeface="Times New Roman" panose="02020603050405020304" pitchFamily="18" charset="0"/>
              </a:rPr>
              <a:t>逆フーリエ変換</a:t>
            </a:r>
            <a:endParaRPr lang="ja-JP" altLang="en-US">
              <a:latin typeface="Times New Roman" panose="02020603050405020304" pitchFamily="18" charset="0"/>
              <a:cs typeface="Times New Roman" panose="02020603050405020304" pitchFamily="18" charset="0"/>
            </a:endParaRPr>
          </a:p>
        </p:txBody>
      </p:sp>
      <p:sp>
        <p:nvSpPr>
          <p:cNvPr id="8" name="コンテンツ プレースホルダー 2"/>
          <p:cNvSpPr txBox="1">
            <a:spLocks/>
          </p:cNvSpPr>
          <p:nvPr/>
        </p:nvSpPr>
        <p:spPr>
          <a:xfrm>
            <a:off x="4477871" y="3243963"/>
            <a:ext cx="1008529" cy="615856"/>
          </a:xfrm>
          <a:prstGeom prst="rect">
            <a:avLst/>
          </a:prstGeom>
        </p:spPr>
        <p:txBody>
          <a:bodyPr vert="horz" lIns="91440" tIns="45720" rIns="91440" bIns="45720" rtlCol="0" anchor="t" anchorCtr="0">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Font typeface="Arial"/>
              <a:buNone/>
            </a:pPr>
            <a:r>
              <a:rPr lang="ja-JP" altLang="en-US" smtClean="0">
                <a:latin typeface="Times New Roman" panose="02020603050405020304" pitchFamily="18" charset="0"/>
                <a:cs typeface="Times New Roman" panose="02020603050405020304" pitchFamily="18" charset="0"/>
              </a:rPr>
              <a:t>時間</a:t>
            </a:r>
            <a:endParaRPr lang="ja-JP" altLang="en-US">
              <a:latin typeface="Times New Roman" panose="02020603050405020304" pitchFamily="18" charset="0"/>
              <a:cs typeface="Times New Roman" panose="02020603050405020304" pitchFamily="18" charset="0"/>
            </a:endParaRPr>
          </a:p>
        </p:txBody>
      </p:sp>
      <p:cxnSp>
        <p:nvCxnSpPr>
          <p:cNvPr id="15" name="直線矢印コネクタ 14"/>
          <p:cNvCxnSpPr/>
          <p:nvPr/>
        </p:nvCxnSpPr>
        <p:spPr>
          <a:xfrm flipV="1">
            <a:off x="6152505" y="2299591"/>
            <a:ext cx="0" cy="16383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p:nvPr/>
        </p:nvCxnSpPr>
        <p:spPr>
          <a:xfrm>
            <a:off x="6152505" y="3937891"/>
            <a:ext cx="2587883"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 name="コンテンツ プレースホルダー 2"/>
          <p:cNvSpPr txBox="1">
            <a:spLocks/>
          </p:cNvSpPr>
          <p:nvPr/>
        </p:nvSpPr>
        <p:spPr>
          <a:xfrm>
            <a:off x="7566404" y="3938243"/>
            <a:ext cx="1194155" cy="615856"/>
          </a:xfrm>
          <a:prstGeom prst="rect">
            <a:avLst/>
          </a:prstGeom>
        </p:spPr>
        <p:txBody>
          <a:bodyPr vert="horz" lIns="91440" tIns="45720" rIns="91440" bIns="45720" rtlCol="0" anchor="t" anchorCtr="0">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Font typeface="Arial"/>
              <a:buNone/>
            </a:pPr>
            <a:r>
              <a:rPr lang="ja-JP" altLang="en-US" smtClean="0">
                <a:latin typeface="Times New Roman" panose="02020603050405020304" pitchFamily="18" charset="0"/>
                <a:cs typeface="Times New Roman" panose="02020603050405020304" pitchFamily="18" charset="0"/>
              </a:rPr>
              <a:t>周波数</a:t>
            </a:r>
            <a:endParaRPr lang="ja-JP" altLang="en-US">
              <a:latin typeface="Times New Roman" panose="02020603050405020304" pitchFamily="18" charset="0"/>
              <a:cs typeface="Times New Roman" panose="02020603050405020304" pitchFamily="18" charset="0"/>
            </a:endParaRPr>
          </a:p>
        </p:txBody>
      </p:sp>
      <p:sp>
        <p:nvSpPr>
          <p:cNvPr id="20" name="コンテンツ プレースホルダー 2"/>
          <p:cNvSpPr txBox="1">
            <a:spLocks/>
          </p:cNvSpPr>
          <p:nvPr/>
        </p:nvSpPr>
        <p:spPr>
          <a:xfrm>
            <a:off x="4065593" y="1318339"/>
            <a:ext cx="2447165" cy="615856"/>
          </a:xfrm>
          <a:prstGeom prst="rect">
            <a:avLst/>
          </a:prstGeom>
        </p:spPr>
        <p:txBody>
          <a:bodyPr vert="horz" lIns="91440" tIns="45720" rIns="91440" bIns="45720" rtlCol="0" anchor="t" anchorCtr="0">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Font typeface="Arial"/>
              <a:buNone/>
            </a:pPr>
            <a:r>
              <a:rPr lang="ja-JP" altLang="en-US" smtClean="0">
                <a:latin typeface="Times New Roman" panose="02020603050405020304" pitchFamily="18" charset="0"/>
                <a:cs typeface="Times New Roman" panose="02020603050405020304" pitchFamily="18" charset="0"/>
              </a:rPr>
              <a:t>フーリエ変換</a:t>
            </a:r>
            <a:endParaRPr lang="ja-JP" altLang="en-US">
              <a:latin typeface="Times New Roman" panose="02020603050405020304" pitchFamily="18" charset="0"/>
              <a:cs typeface="Times New Roman" panose="02020603050405020304" pitchFamily="18" charset="0"/>
            </a:endParaRPr>
          </a:p>
        </p:txBody>
      </p:sp>
      <p:sp>
        <p:nvSpPr>
          <p:cNvPr id="19" name="右矢印 18"/>
          <p:cNvSpPr/>
          <p:nvPr/>
        </p:nvSpPr>
        <p:spPr>
          <a:xfrm>
            <a:off x="4738607" y="1823577"/>
            <a:ext cx="1231887" cy="301406"/>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右矢印 21"/>
          <p:cNvSpPr/>
          <p:nvPr/>
        </p:nvSpPr>
        <p:spPr>
          <a:xfrm flipH="1">
            <a:off x="4738607" y="3988446"/>
            <a:ext cx="1231887" cy="301406"/>
          </a:xfrm>
          <a:prstGeom prst="rightArrow">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5593264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1026"/>
          <p:cNvSpPr>
            <a:spLocks noGrp="1" noChangeArrowheads="1"/>
          </p:cNvSpPr>
          <p:nvPr>
            <p:ph type="title"/>
          </p:nvPr>
        </p:nvSpPr>
        <p:spPr>
          <a:xfrm>
            <a:off x="1680882" y="417513"/>
            <a:ext cx="6932893" cy="1025525"/>
          </a:xfrm>
        </p:spPr>
        <p:txBody>
          <a:bodyPr>
            <a:normAutofit/>
          </a:bodyPr>
          <a:lstStyle/>
          <a:p>
            <a:pPr algn="r"/>
            <a:r>
              <a:rPr lang="ja-JP" altLang="en-US" sz="3600" smtClean="0"/>
              <a:t>時間信号とスペクトルの関係</a:t>
            </a:r>
            <a:endParaRPr lang="ja-JP" altLang="en-US" sz="3600"/>
          </a:p>
        </p:txBody>
      </p:sp>
      <p:sp>
        <p:nvSpPr>
          <p:cNvPr id="3" name="コンテンツ プレースホルダー 2"/>
          <p:cNvSpPr>
            <a:spLocks noGrp="1"/>
          </p:cNvSpPr>
          <p:nvPr>
            <p:ph idx="1"/>
          </p:nvPr>
        </p:nvSpPr>
        <p:spPr>
          <a:xfrm>
            <a:off x="749226" y="1613647"/>
            <a:ext cx="8018255" cy="2891118"/>
          </a:xfrm>
        </p:spPr>
        <p:txBody>
          <a:bodyPr anchor="t" anchorCtr="0">
            <a:normAutofit/>
          </a:bodyPr>
          <a:lstStyle/>
          <a:p>
            <a:pPr>
              <a:buFont typeface="Wingdings" panose="05000000000000000000" pitchFamily="2" charset="2"/>
              <a:buChar char="p"/>
            </a:pPr>
            <a:endParaRPr lang="en-US" altLang="ja-JP" smtClean="0">
              <a:latin typeface="Times New Roman" panose="02020603050405020304" pitchFamily="18" charset="0"/>
              <a:cs typeface="Times New Roman" panose="02020603050405020304" pitchFamily="18" charset="0"/>
            </a:endParaRPr>
          </a:p>
          <a:p>
            <a:pPr marL="363538" indent="-363538">
              <a:buFont typeface="Wingdings" panose="05000000000000000000" pitchFamily="2" charset="2"/>
              <a:buChar char="p"/>
            </a:pPr>
            <a:r>
              <a:rPr lang="ja-JP" altLang="en-US" smtClean="0">
                <a:latin typeface="Times New Roman" panose="02020603050405020304" pitchFamily="18" charset="0"/>
                <a:cs typeface="Times New Roman" panose="02020603050405020304" pitchFamily="18" charset="0"/>
              </a:rPr>
              <a:t>時間信号とスペクトルは，１つの信号を時間領域で見ているか、周波数領域で見ているかの表裏の関係。</a:t>
            </a:r>
            <a:endParaRPr lang="en-US" altLang="ja-JP" smtClean="0">
              <a:latin typeface="Times New Roman" panose="02020603050405020304" pitchFamily="18" charset="0"/>
              <a:cs typeface="Times New Roman" panose="02020603050405020304" pitchFamily="18" charset="0"/>
            </a:endParaRPr>
          </a:p>
          <a:p>
            <a:pPr marL="363538" indent="-363538">
              <a:buFont typeface="Wingdings" panose="05000000000000000000" pitchFamily="2" charset="2"/>
              <a:buChar char="p"/>
            </a:pPr>
            <a:r>
              <a:rPr lang="ja-JP" altLang="en-US" smtClean="0">
                <a:latin typeface="Times New Roman" panose="02020603050405020304" pitchFamily="18" charset="0"/>
                <a:cs typeface="Times New Roman" panose="02020603050405020304" pitchFamily="18" charset="0"/>
              </a:rPr>
              <a:t>信号処理理論は，時間領域表現と周波数領域表現のどちらが理解しやすいかに応じて、いずれかの表現が採用される。</a:t>
            </a:r>
            <a:endParaRPr kumimoji="1" lang="ja-JP" altLang="en-US">
              <a:latin typeface="Times New Roman" panose="02020603050405020304" pitchFamily="18" charset="0"/>
              <a:cs typeface="Times New Roman" panose="02020603050405020304" pitchFamily="18" charset="0"/>
            </a:endParaRPr>
          </a:p>
        </p:txBody>
      </p:sp>
      <p:sp>
        <p:nvSpPr>
          <p:cNvPr id="21" name="コンテンツ プレースホルダー 2"/>
          <p:cNvSpPr txBox="1">
            <a:spLocks/>
          </p:cNvSpPr>
          <p:nvPr/>
        </p:nvSpPr>
        <p:spPr>
          <a:xfrm>
            <a:off x="749226" y="4675374"/>
            <a:ext cx="7864549" cy="555532"/>
          </a:xfrm>
          <a:prstGeom prst="rect">
            <a:avLst/>
          </a:prstGeom>
          <a:solidFill>
            <a:srgbClr val="FFFF00"/>
          </a:solidFill>
          <a:ln>
            <a:solidFill>
              <a:schemeClr val="tx1"/>
            </a:solidFill>
          </a:ln>
        </p:spPr>
        <p:txBody>
          <a:bodyPr vert="horz" lIns="91440" tIns="45720" rIns="91440" bIns="45720" rtlCol="0" anchor="t" anchorCtr="0">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ja-JP" altLang="en-US" b="1" smtClean="0">
                <a:solidFill>
                  <a:srgbClr val="FF0000"/>
                </a:solidFill>
                <a:latin typeface="Times New Roman" panose="02020603050405020304" pitchFamily="18" charset="0"/>
                <a:cs typeface="Times New Roman" panose="02020603050405020304" pitchFamily="18" charset="0"/>
              </a:rPr>
              <a:t>時間信号</a:t>
            </a:r>
            <a:r>
              <a:rPr lang="ja-JP" altLang="en-US" smtClean="0">
                <a:latin typeface="Times New Roman" panose="02020603050405020304" pitchFamily="18" charset="0"/>
                <a:cs typeface="Times New Roman" panose="02020603050405020304" pitchFamily="18" charset="0"/>
              </a:rPr>
              <a:t>と</a:t>
            </a:r>
            <a:r>
              <a:rPr lang="ja-JP" altLang="en-US" smtClean="0">
                <a:solidFill>
                  <a:srgbClr val="FF0000"/>
                </a:solidFill>
                <a:latin typeface="Times New Roman" panose="02020603050405020304" pitchFamily="18" charset="0"/>
                <a:cs typeface="Times New Roman" panose="02020603050405020304" pitchFamily="18" charset="0"/>
              </a:rPr>
              <a:t>スペクトル</a:t>
            </a:r>
            <a:r>
              <a:rPr lang="ja-JP" altLang="en-US" smtClean="0">
                <a:latin typeface="Times New Roman" panose="02020603050405020304" pitchFamily="18" charset="0"/>
                <a:cs typeface="Times New Roman" panose="02020603050405020304" pitchFamily="18" charset="0"/>
              </a:rPr>
              <a:t>の</a:t>
            </a:r>
            <a:r>
              <a:rPr lang="ja-JP" altLang="en-US" b="1" smtClean="0">
                <a:solidFill>
                  <a:srgbClr val="FF0000"/>
                </a:solidFill>
                <a:latin typeface="Times New Roman" panose="02020603050405020304" pitchFamily="18" charset="0"/>
                <a:cs typeface="Times New Roman" panose="02020603050405020304" pitchFamily="18" charset="0"/>
              </a:rPr>
              <a:t>対応関係</a:t>
            </a:r>
            <a:r>
              <a:rPr lang="ja-JP" altLang="en-US" smtClean="0">
                <a:latin typeface="Times New Roman" panose="02020603050405020304" pitchFamily="18" charset="0"/>
                <a:cs typeface="Times New Roman" panose="02020603050405020304" pitchFamily="18" charset="0"/>
              </a:rPr>
              <a:t>の把握は重要</a:t>
            </a:r>
            <a:endParaRPr lang="ja-JP" altLang="en-US">
              <a:latin typeface="Times New Roman" panose="02020603050405020304" pitchFamily="18" charset="0"/>
              <a:cs typeface="Times New Roman" panose="02020603050405020304" pitchFamily="18" charset="0"/>
            </a:endParaRPr>
          </a:p>
        </p:txBody>
      </p:sp>
      <p:sp>
        <p:nvSpPr>
          <p:cNvPr id="4" name="下矢印 3"/>
          <p:cNvSpPr/>
          <p:nvPr/>
        </p:nvSpPr>
        <p:spPr>
          <a:xfrm>
            <a:off x="4464423" y="4114800"/>
            <a:ext cx="269479" cy="389965"/>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546855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1026"/>
          <p:cNvSpPr>
            <a:spLocks noGrp="1" noChangeArrowheads="1"/>
          </p:cNvSpPr>
          <p:nvPr>
            <p:ph type="title"/>
          </p:nvPr>
        </p:nvSpPr>
        <p:spPr>
          <a:xfrm>
            <a:off x="1680882" y="417513"/>
            <a:ext cx="6932893" cy="1025525"/>
          </a:xfrm>
        </p:spPr>
        <p:txBody>
          <a:bodyPr>
            <a:normAutofit/>
          </a:bodyPr>
          <a:lstStyle/>
          <a:p>
            <a:pPr algn="r"/>
            <a:r>
              <a:rPr lang="ja-JP" altLang="en-US" sz="3600" smtClean="0"/>
              <a:t>フーリエ変換とフーリエ逆変換</a:t>
            </a:r>
            <a:endParaRPr lang="ja-JP" altLang="en-US" sz="3600"/>
          </a:p>
        </p:txBody>
      </p:sp>
      <p:sp>
        <p:nvSpPr>
          <p:cNvPr id="3" name="コンテンツ プレースホルダー 2"/>
          <p:cNvSpPr>
            <a:spLocks noGrp="1"/>
          </p:cNvSpPr>
          <p:nvPr>
            <p:ph idx="1"/>
          </p:nvPr>
        </p:nvSpPr>
        <p:spPr>
          <a:xfrm>
            <a:off x="883696" y="1026179"/>
            <a:ext cx="8018255" cy="833718"/>
          </a:xfrm>
        </p:spPr>
        <p:txBody>
          <a:bodyPr anchor="t" anchorCtr="0">
            <a:normAutofit fontScale="92500" lnSpcReduction="20000"/>
          </a:bodyPr>
          <a:lstStyle/>
          <a:p>
            <a:pPr>
              <a:buFont typeface="Wingdings" panose="05000000000000000000" pitchFamily="2" charset="2"/>
              <a:buChar char="p"/>
            </a:pPr>
            <a:endParaRPr lang="en-US" altLang="ja-JP" smtClean="0">
              <a:latin typeface="Times New Roman" panose="02020603050405020304" pitchFamily="18" charset="0"/>
              <a:cs typeface="Times New Roman" panose="02020603050405020304" pitchFamily="18" charset="0"/>
            </a:endParaRPr>
          </a:p>
          <a:p>
            <a:pPr marL="0" indent="0">
              <a:buNone/>
            </a:pPr>
            <a:r>
              <a:rPr lang="ja-JP" altLang="en-US" smtClean="0">
                <a:latin typeface="Times New Roman" panose="02020603050405020304" pitchFamily="18" charset="0"/>
                <a:cs typeface="Times New Roman" panose="02020603050405020304" pitchFamily="18" charset="0"/>
              </a:rPr>
              <a:t>時間信号　　　　　　　　　　　　周波数スペクトル</a:t>
            </a:r>
            <a:endParaRPr lang="en-US" altLang="ja-JP" smtClean="0">
              <a:latin typeface="Times New Roman" panose="02020603050405020304" pitchFamily="18" charset="0"/>
              <a:cs typeface="Times New Roman" panose="02020603050405020304" pitchFamily="18" charset="0"/>
            </a:endParaRPr>
          </a:p>
        </p:txBody>
      </p:sp>
      <p:sp>
        <p:nvSpPr>
          <p:cNvPr id="7" name="コンテンツ プレースホルダー 2"/>
          <p:cNvSpPr txBox="1">
            <a:spLocks/>
          </p:cNvSpPr>
          <p:nvPr/>
        </p:nvSpPr>
        <p:spPr>
          <a:xfrm>
            <a:off x="1801906" y="2022162"/>
            <a:ext cx="2164976" cy="447405"/>
          </a:xfrm>
          <a:prstGeom prst="rect">
            <a:avLst/>
          </a:prstGeom>
          <a:noFill/>
          <a:ln>
            <a:solidFill>
              <a:schemeClr val="tx1"/>
            </a:solidFill>
          </a:ln>
        </p:spPr>
        <p:txBody>
          <a:bodyPr vert="horz" lIns="91440" tIns="45720" rIns="91440" bIns="45720" rtlCol="0" anchor="t" anchorCtr="0">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ja-JP" altLang="en-US" sz="1800" b="1" smtClean="0">
                <a:solidFill>
                  <a:srgbClr val="FF0000"/>
                </a:solidFill>
                <a:latin typeface="Times New Roman" panose="02020603050405020304" pitchFamily="18" charset="0"/>
                <a:cs typeface="Times New Roman" panose="02020603050405020304" pitchFamily="18" charset="0"/>
              </a:rPr>
              <a:t>フーリエ変換</a:t>
            </a:r>
            <a:endParaRPr lang="ja-JP" altLang="en-US" sz="1800">
              <a:latin typeface="Times New Roman" panose="02020603050405020304" pitchFamily="18" charset="0"/>
              <a:cs typeface="Times New Roman" panose="02020603050405020304" pitchFamily="18" charset="0"/>
            </a:endParaRPr>
          </a:p>
        </p:txBody>
      </p:sp>
      <p:sp>
        <p:nvSpPr>
          <p:cNvPr id="8" name="コンテンツ プレースホルダー 2"/>
          <p:cNvSpPr txBox="1">
            <a:spLocks/>
          </p:cNvSpPr>
          <p:nvPr/>
        </p:nvSpPr>
        <p:spPr>
          <a:xfrm>
            <a:off x="883696" y="2631832"/>
            <a:ext cx="1057646" cy="447405"/>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None/>
            </a:pPr>
            <a:r>
              <a:rPr lang="en-US" altLang="ja-JP" i="1" smtClean="0">
                <a:latin typeface="Times New Roman" panose="02020603050405020304" pitchFamily="18" charset="0"/>
                <a:cs typeface="Times New Roman" panose="02020603050405020304" pitchFamily="18" charset="0"/>
              </a:rPr>
              <a:t>x</a:t>
            </a:r>
            <a:r>
              <a:rPr lang="en-US" altLang="ja-JP" smtClean="0">
                <a:latin typeface="Times New Roman" panose="02020603050405020304" pitchFamily="18" charset="0"/>
                <a:cs typeface="Times New Roman" panose="02020603050405020304" pitchFamily="18" charset="0"/>
              </a:rPr>
              <a:t>(</a:t>
            </a:r>
            <a:r>
              <a:rPr lang="en-US" altLang="ja-JP" i="1" smtClean="0">
                <a:latin typeface="Times New Roman" panose="02020603050405020304" pitchFamily="18" charset="0"/>
                <a:cs typeface="Times New Roman" panose="02020603050405020304" pitchFamily="18" charset="0"/>
              </a:rPr>
              <a:t>t</a:t>
            </a:r>
            <a:r>
              <a:rPr lang="en-US" altLang="ja-JP" smtClean="0">
                <a:latin typeface="Times New Roman" panose="02020603050405020304" pitchFamily="18" charset="0"/>
                <a:cs typeface="Times New Roman" panose="02020603050405020304" pitchFamily="18" charset="0"/>
              </a:rPr>
              <a:t>)</a:t>
            </a:r>
            <a:endParaRPr lang="ja-JP" altLang="en-US">
              <a:latin typeface="Times New Roman" panose="02020603050405020304" pitchFamily="18" charset="0"/>
              <a:cs typeface="Times New Roman" panose="02020603050405020304" pitchFamily="18" charset="0"/>
            </a:endParaRPr>
          </a:p>
        </p:txBody>
      </p:sp>
      <p:graphicFrame>
        <p:nvGraphicFramePr>
          <p:cNvPr id="9" name="オブジェクト 8"/>
          <p:cNvGraphicFramePr>
            <a:graphicFrameLocks noChangeAspect="1"/>
          </p:cNvGraphicFramePr>
          <p:nvPr>
            <p:extLst>
              <p:ext uri="{D42A27DB-BD31-4B8C-83A1-F6EECF244321}">
                <p14:modId xmlns:p14="http://schemas.microsoft.com/office/powerpoint/2010/main" val="3509008725"/>
              </p:ext>
            </p:extLst>
          </p:nvPr>
        </p:nvGraphicFramePr>
        <p:xfrm>
          <a:off x="4322763" y="2443163"/>
          <a:ext cx="3492500" cy="815975"/>
        </p:xfrm>
        <a:graphic>
          <a:graphicData uri="http://schemas.openxmlformats.org/presentationml/2006/ole">
            <mc:AlternateContent xmlns:mc="http://schemas.openxmlformats.org/markup-compatibility/2006">
              <mc:Choice xmlns:v="urn:schemas-microsoft-com:vml" Requires="v">
                <p:oleObj spid="_x0000_s10281" name="数式" r:id="rId3" imgW="1409400" imgH="330120" progId="Equation.3">
                  <p:embed/>
                </p:oleObj>
              </mc:Choice>
              <mc:Fallback>
                <p:oleObj name="数式" r:id="rId3" imgW="1409400" imgH="330120" progId="Equation.3">
                  <p:embed/>
                  <p:pic>
                    <p:nvPicPr>
                      <p:cNvPr id="0" name=""/>
                      <p:cNvPicPr>
                        <a:picLocks noChangeAspect="1" noChangeArrowheads="1"/>
                      </p:cNvPicPr>
                      <p:nvPr/>
                    </p:nvPicPr>
                    <p:blipFill>
                      <a:blip r:embed="rId4"/>
                      <a:srcRect/>
                      <a:stretch>
                        <a:fillRect/>
                      </a:stretch>
                    </p:blipFill>
                    <p:spPr bwMode="auto">
                      <a:xfrm>
                        <a:off x="4322763" y="2443163"/>
                        <a:ext cx="3492500" cy="815975"/>
                      </a:xfrm>
                      <a:prstGeom prst="rect">
                        <a:avLst/>
                      </a:prstGeom>
                      <a:noFill/>
                    </p:spPr>
                  </p:pic>
                </p:oleObj>
              </mc:Fallback>
            </mc:AlternateContent>
          </a:graphicData>
        </a:graphic>
      </p:graphicFrame>
      <p:cxnSp>
        <p:nvCxnSpPr>
          <p:cNvPr id="5" name="直線矢印コネクタ 4"/>
          <p:cNvCxnSpPr/>
          <p:nvPr/>
        </p:nvCxnSpPr>
        <p:spPr>
          <a:xfrm>
            <a:off x="1680882" y="2631832"/>
            <a:ext cx="2460812"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直線矢印コネクタ 11"/>
          <p:cNvCxnSpPr/>
          <p:nvPr/>
        </p:nvCxnSpPr>
        <p:spPr>
          <a:xfrm flipH="1">
            <a:off x="1640541" y="3079237"/>
            <a:ext cx="2460812" cy="0"/>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13" name="コンテンツ プレースホルダー 2"/>
          <p:cNvSpPr txBox="1">
            <a:spLocks/>
          </p:cNvSpPr>
          <p:nvPr/>
        </p:nvSpPr>
        <p:spPr>
          <a:xfrm>
            <a:off x="1788459" y="3276133"/>
            <a:ext cx="2164976" cy="447405"/>
          </a:xfrm>
          <a:prstGeom prst="rect">
            <a:avLst/>
          </a:prstGeom>
          <a:noFill/>
          <a:ln>
            <a:solidFill>
              <a:schemeClr val="tx1"/>
            </a:solidFill>
          </a:ln>
        </p:spPr>
        <p:txBody>
          <a:bodyPr vert="horz" lIns="91440" tIns="45720" rIns="91440" bIns="45720" rtlCol="0" anchor="t" anchorCtr="0">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ja-JP" altLang="en-US" sz="1800" b="1" smtClean="0">
                <a:solidFill>
                  <a:srgbClr val="0070C0"/>
                </a:solidFill>
                <a:latin typeface="Times New Roman" panose="02020603050405020304" pitchFamily="18" charset="0"/>
                <a:cs typeface="Times New Roman" panose="02020603050405020304" pitchFamily="18" charset="0"/>
              </a:rPr>
              <a:t>フーリエ</a:t>
            </a:r>
            <a:r>
              <a:rPr lang="ja-JP" altLang="en-US" sz="1800" b="1">
                <a:solidFill>
                  <a:srgbClr val="0070C0"/>
                </a:solidFill>
                <a:latin typeface="Times New Roman" panose="02020603050405020304" pitchFamily="18" charset="0"/>
                <a:cs typeface="Times New Roman" panose="02020603050405020304" pitchFamily="18" charset="0"/>
              </a:rPr>
              <a:t>逆</a:t>
            </a:r>
            <a:r>
              <a:rPr lang="ja-JP" altLang="en-US" sz="1800" b="1" smtClean="0">
                <a:solidFill>
                  <a:srgbClr val="0070C0"/>
                </a:solidFill>
                <a:latin typeface="Times New Roman" panose="02020603050405020304" pitchFamily="18" charset="0"/>
                <a:cs typeface="Times New Roman" panose="02020603050405020304" pitchFamily="18" charset="0"/>
              </a:rPr>
              <a:t>変換</a:t>
            </a:r>
            <a:endParaRPr lang="ja-JP" altLang="en-US" sz="1800">
              <a:solidFill>
                <a:srgbClr val="0070C0"/>
              </a:solidFill>
              <a:latin typeface="Times New Roman" panose="02020603050405020304" pitchFamily="18" charset="0"/>
              <a:cs typeface="Times New Roman" panose="02020603050405020304" pitchFamily="18" charset="0"/>
            </a:endParaRPr>
          </a:p>
        </p:txBody>
      </p:sp>
      <p:sp>
        <p:nvSpPr>
          <p:cNvPr id="14" name="コンテンツ プレースホルダー 2"/>
          <p:cNvSpPr txBox="1">
            <a:spLocks/>
          </p:cNvSpPr>
          <p:nvPr/>
        </p:nvSpPr>
        <p:spPr>
          <a:xfrm>
            <a:off x="4101353" y="2026304"/>
            <a:ext cx="1102659" cy="447405"/>
          </a:xfrm>
          <a:prstGeom prst="rect">
            <a:avLst/>
          </a:prstGeom>
          <a:noFill/>
          <a:ln>
            <a:noFill/>
          </a:ln>
        </p:spPr>
        <p:txBody>
          <a:bodyPr vert="horz" lIns="91440" tIns="45720" rIns="91440" bIns="45720" rtlCol="0" anchor="t" anchorCtr="0">
            <a:normAutofit fontScale="92500"/>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None/>
            </a:pPr>
            <a:r>
              <a:rPr lang="ja-JP" altLang="en-US" sz="1800" b="1" smtClean="0">
                <a:latin typeface="Times New Roman" panose="02020603050405020304" pitchFamily="18" charset="0"/>
                <a:cs typeface="Times New Roman" panose="02020603050405020304" pitchFamily="18" charset="0"/>
              </a:rPr>
              <a:t>（分解）</a:t>
            </a:r>
            <a:endParaRPr lang="ja-JP" altLang="en-US" sz="1800">
              <a:latin typeface="Times New Roman" panose="02020603050405020304" pitchFamily="18" charset="0"/>
              <a:cs typeface="Times New Roman" panose="02020603050405020304" pitchFamily="18" charset="0"/>
            </a:endParaRPr>
          </a:p>
        </p:txBody>
      </p:sp>
      <p:sp>
        <p:nvSpPr>
          <p:cNvPr id="15" name="コンテンツ プレースホルダー 2"/>
          <p:cNvSpPr txBox="1">
            <a:spLocks/>
          </p:cNvSpPr>
          <p:nvPr/>
        </p:nvSpPr>
        <p:spPr>
          <a:xfrm>
            <a:off x="4044669" y="3346913"/>
            <a:ext cx="1102659" cy="447405"/>
          </a:xfrm>
          <a:prstGeom prst="rect">
            <a:avLst/>
          </a:prstGeom>
          <a:noFill/>
          <a:ln>
            <a:noFill/>
          </a:ln>
        </p:spPr>
        <p:txBody>
          <a:bodyPr vert="horz" lIns="91440" tIns="45720" rIns="91440" bIns="45720" rtlCol="0" anchor="t" anchorCtr="0">
            <a:normAutofit fontScale="92500"/>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None/>
            </a:pPr>
            <a:r>
              <a:rPr lang="ja-JP" altLang="en-US" sz="1800" b="1" smtClean="0">
                <a:latin typeface="Times New Roman" panose="02020603050405020304" pitchFamily="18" charset="0"/>
                <a:cs typeface="Times New Roman" panose="02020603050405020304" pitchFamily="18" charset="0"/>
              </a:rPr>
              <a:t>（合成）</a:t>
            </a:r>
            <a:endParaRPr lang="ja-JP" altLang="en-US" sz="1800">
              <a:latin typeface="Times New Roman" panose="02020603050405020304" pitchFamily="18" charset="0"/>
              <a:cs typeface="Times New Roman" panose="02020603050405020304" pitchFamily="18" charset="0"/>
            </a:endParaRPr>
          </a:p>
        </p:txBody>
      </p:sp>
      <p:graphicFrame>
        <p:nvGraphicFramePr>
          <p:cNvPr id="16" name="オブジェクト 15"/>
          <p:cNvGraphicFramePr>
            <a:graphicFrameLocks noChangeAspect="1"/>
          </p:cNvGraphicFramePr>
          <p:nvPr>
            <p:extLst>
              <p:ext uri="{D42A27DB-BD31-4B8C-83A1-F6EECF244321}">
                <p14:modId xmlns:p14="http://schemas.microsoft.com/office/powerpoint/2010/main" val="382193267"/>
              </p:ext>
            </p:extLst>
          </p:nvPr>
        </p:nvGraphicFramePr>
        <p:xfrm>
          <a:off x="4359275" y="3890963"/>
          <a:ext cx="3429000" cy="815975"/>
        </p:xfrm>
        <a:graphic>
          <a:graphicData uri="http://schemas.openxmlformats.org/presentationml/2006/ole">
            <mc:AlternateContent xmlns:mc="http://schemas.openxmlformats.org/markup-compatibility/2006">
              <mc:Choice xmlns:v="urn:schemas-microsoft-com:vml" Requires="v">
                <p:oleObj spid="_x0000_s10282" name="数式" r:id="rId5" imgW="1384200" imgH="330120" progId="Equation.3">
                  <p:embed/>
                </p:oleObj>
              </mc:Choice>
              <mc:Fallback>
                <p:oleObj name="数式" r:id="rId5" imgW="1384200" imgH="330120" progId="Equation.3">
                  <p:embed/>
                  <p:pic>
                    <p:nvPicPr>
                      <p:cNvPr id="0" name=""/>
                      <p:cNvPicPr>
                        <a:picLocks noChangeAspect="1" noChangeArrowheads="1"/>
                      </p:cNvPicPr>
                      <p:nvPr/>
                    </p:nvPicPr>
                    <p:blipFill>
                      <a:blip r:embed="rId6"/>
                      <a:srcRect/>
                      <a:stretch>
                        <a:fillRect/>
                      </a:stretch>
                    </p:blipFill>
                    <p:spPr bwMode="auto">
                      <a:xfrm>
                        <a:off x="4359275" y="3890963"/>
                        <a:ext cx="3429000" cy="815975"/>
                      </a:xfrm>
                      <a:prstGeom prst="rect">
                        <a:avLst/>
                      </a:prstGeom>
                      <a:noFill/>
                    </p:spPr>
                  </p:pic>
                </p:oleObj>
              </mc:Fallback>
            </mc:AlternateContent>
          </a:graphicData>
        </a:graphic>
      </p:graphicFrame>
      <p:cxnSp>
        <p:nvCxnSpPr>
          <p:cNvPr id="18" name="直線矢印コネクタ 17"/>
          <p:cNvCxnSpPr>
            <a:stCxn id="9" idx="2"/>
            <a:endCxn id="16" idx="0"/>
          </p:cNvCxnSpPr>
          <p:nvPr/>
        </p:nvCxnSpPr>
        <p:spPr>
          <a:xfrm>
            <a:off x="6068125" y="3259138"/>
            <a:ext cx="4856" cy="631453"/>
          </a:xfrm>
          <a:prstGeom prst="straightConnector1">
            <a:avLst/>
          </a:prstGeom>
          <a:ln>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7" name="コンテンツ プレースホルダー 2"/>
          <p:cNvSpPr txBox="1">
            <a:spLocks/>
          </p:cNvSpPr>
          <p:nvPr/>
        </p:nvSpPr>
        <p:spPr>
          <a:xfrm>
            <a:off x="4999411" y="3382305"/>
            <a:ext cx="2130519" cy="368127"/>
          </a:xfrm>
          <a:prstGeom prst="rect">
            <a:avLst/>
          </a:prstGeom>
          <a:solidFill>
            <a:srgbClr val="FFFF00"/>
          </a:solidFill>
          <a:ln>
            <a:solidFill>
              <a:srgbClr val="FF0000"/>
            </a:solidFill>
          </a:ln>
        </p:spPr>
        <p:txBody>
          <a:bodyPr vert="horz" lIns="91440" tIns="45720" rIns="91440" bIns="45720" rtlCol="0" anchor="t" anchorCtr="0">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ja-JP" altLang="en-US" sz="1800" b="1" smtClean="0">
                <a:solidFill>
                  <a:srgbClr val="FF0000"/>
                </a:solidFill>
                <a:latin typeface="Times New Roman" panose="02020603050405020304" pitchFamily="18" charset="0"/>
                <a:cs typeface="Times New Roman" panose="02020603050405020304" pitchFamily="18" charset="0"/>
              </a:rPr>
              <a:t>対称関係にある</a:t>
            </a:r>
            <a:endParaRPr lang="ja-JP" altLang="en-US" sz="180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820281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pPr algn="r"/>
            <a:r>
              <a:rPr lang="ja-JP" altLang="en-US" sz="3600" smtClean="0"/>
              <a:t>５．２　アナログ信号のフーリエ変換</a:t>
            </a:r>
            <a:r>
              <a:rPr lang="en-US" altLang="ja-JP" smtClean="0"/>
              <a:t/>
            </a:r>
            <a:br>
              <a:rPr lang="en-US" altLang="ja-JP" smtClean="0"/>
            </a:br>
            <a:r>
              <a:rPr lang="ja-JP" altLang="en-US" sz="2800" smtClean="0"/>
              <a:t>（１）フーリエ変換とは</a:t>
            </a:r>
            <a:r>
              <a:rPr lang="en-US" altLang="ja-JP" sz="2800" smtClean="0"/>
              <a:t/>
            </a:r>
            <a:br>
              <a:rPr lang="en-US" altLang="ja-JP" sz="2800" smtClean="0"/>
            </a:br>
            <a:r>
              <a:rPr lang="en-US" altLang="ja-JP" sz="2800" smtClean="0"/>
              <a:t>Fourier </a:t>
            </a:r>
            <a:r>
              <a:rPr lang="en-US" altLang="ja-JP" sz="2800"/>
              <a:t>transform</a:t>
            </a:r>
            <a:r>
              <a:rPr lang="en-US" altLang="ja-JP" sz="2800" smtClean="0"/>
              <a:t> </a:t>
            </a:r>
            <a:endParaRPr kumimoji="1" lang="ja-JP" altLang="en-US" sz="2800"/>
          </a:p>
        </p:txBody>
      </p:sp>
      <p:sp>
        <p:nvSpPr>
          <p:cNvPr id="29" name="テキスト ボックス 28"/>
          <p:cNvSpPr txBox="1"/>
          <p:nvPr/>
        </p:nvSpPr>
        <p:spPr>
          <a:xfrm>
            <a:off x="982133" y="2261421"/>
            <a:ext cx="7704667" cy="3416320"/>
          </a:xfrm>
          <a:prstGeom prst="rect">
            <a:avLst/>
          </a:prstGeom>
          <a:noFill/>
        </p:spPr>
        <p:txBody>
          <a:bodyPr wrap="square" rtlCol="0">
            <a:spAutoFit/>
          </a:bodyPr>
          <a:lstStyle/>
          <a:p>
            <a:pPr marL="457200" indent="-457200" defTabSz="1169988">
              <a:buFont typeface="+mj-ea"/>
              <a:buAutoNum type="circleNumDbPlain"/>
            </a:pPr>
            <a:r>
              <a:rPr lang="ja-JP" altLang="ja-JP" sz="2400" smtClean="0"/>
              <a:t>工学上</a:t>
            </a:r>
            <a:r>
              <a:rPr lang="ja-JP" altLang="ja-JP" sz="2400"/>
              <a:t>の問題には，周期的な性質をもつものが</a:t>
            </a:r>
            <a:r>
              <a:rPr lang="ja-JP" altLang="ja-JP" sz="2400" smtClean="0"/>
              <a:t>多</a:t>
            </a:r>
            <a:r>
              <a:rPr lang="ja-JP" altLang="en-US" sz="2400" smtClean="0"/>
              <a:t>い。</a:t>
            </a:r>
            <a:endParaRPr lang="en-US" altLang="ja-JP" sz="2400" smtClean="0"/>
          </a:p>
          <a:p>
            <a:pPr marL="457200" indent="-457200" defTabSz="1169988">
              <a:buFont typeface="+mj-ea"/>
              <a:buAutoNum type="circleNumDbPlain"/>
            </a:pPr>
            <a:endParaRPr lang="en-US" altLang="ja-JP" sz="2400" smtClean="0"/>
          </a:p>
          <a:p>
            <a:pPr marL="457200" indent="-457200" defTabSz="1169988">
              <a:buFont typeface="+mj-ea"/>
              <a:buAutoNum type="circleNumDbPlain"/>
            </a:pPr>
            <a:r>
              <a:rPr lang="ja-JP" altLang="ja-JP" sz="2400" smtClean="0"/>
              <a:t>実験</a:t>
            </a:r>
            <a:r>
              <a:rPr lang="ja-JP" altLang="ja-JP" sz="2400"/>
              <a:t>データを三角関数の級数に当てはめて解析する機会も</a:t>
            </a:r>
            <a:r>
              <a:rPr lang="ja-JP" altLang="ja-JP" sz="2400" smtClean="0"/>
              <a:t>数多</a:t>
            </a:r>
            <a:r>
              <a:rPr lang="ja-JP" altLang="en-US" sz="2400" smtClean="0"/>
              <a:t>い。</a:t>
            </a:r>
            <a:endParaRPr lang="en-US" altLang="ja-JP" sz="2400" smtClean="0"/>
          </a:p>
          <a:p>
            <a:pPr marL="457200" indent="-457200" defTabSz="1169988">
              <a:buFont typeface="+mj-ea"/>
              <a:buAutoNum type="circleNumDbPlain"/>
            </a:pPr>
            <a:endParaRPr lang="en-US" altLang="ja-JP" sz="2400" smtClean="0"/>
          </a:p>
          <a:p>
            <a:pPr marL="457200" indent="-457200" defTabSz="1169988">
              <a:buFont typeface="+mj-ea"/>
              <a:buAutoNum type="circleNumDbPlain"/>
            </a:pPr>
            <a:r>
              <a:rPr lang="ja-JP" altLang="ja-JP" sz="2400" smtClean="0"/>
              <a:t>この</a:t>
            </a:r>
            <a:r>
              <a:rPr lang="ja-JP" altLang="ja-JP" sz="2400"/>
              <a:t>とき，頻繁に使われるのが</a:t>
            </a:r>
            <a:r>
              <a:rPr lang="ja-JP" altLang="ja-JP" sz="2400" u="sng">
                <a:solidFill>
                  <a:srgbClr val="FF0000"/>
                </a:solidFill>
              </a:rPr>
              <a:t>フーリエ</a:t>
            </a:r>
            <a:r>
              <a:rPr lang="ja-JP" altLang="ja-JP" sz="2400" u="sng" smtClean="0">
                <a:solidFill>
                  <a:srgbClr val="FF0000"/>
                </a:solidFill>
              </a:rPr>
              <a:t>変換</a:t>
            </a:r>
            <a:r>
              <a:rPr lang="ja-JP" altLang="ja-JP" sz="2400" smtClean="0"/>
              <a:t>。</a:t>
            </a:r>
            <a:endParaRPr lang="en-US" altLang="ja-JP" sz="2400" smtClean="0"/>
          </a:p>
          <a:p>
            <a:pPr marL="457200" indent="-457200" defTabSz="1169988">
              <a:buFont typeface="+mj-ea"/>
              <a:buAutoNum type="circleNumDbPlain"/>
            </a:pPr>
            <a:endParaRPr lang="en-US" altLang="ja-JP" sz="2400" smtClean="0"/>
          </a:p>
          <a:p>
            <a:pPr marL="457200" indent="-457200" defTabSz="1169988">
              <a:buFont typeface="+mj-ea"/>
              <a:buAutoNum type="circleNumDbPlain"/>
            </a:pPr>
            <a:r>
              <a:rPr lang="ja-JP" altLang="en-US" sz="2400" smtClean="0"/>
              <a:t>信号</a:t>
            </a:r>
            <a:r>
              <a:rPr lang="ja-JP" altLang="en-US" sz="2400"/>
              <a:t>処理</a:t>
            </a:r>
            <a:r>
              <a:rPr lang="ja-JP" altLang="en-US" sz="2400" smtClean="0"/>
              <a:t>でも基本的な考え方としてフーリエ変換を用いる。</a:t>
            </a:r>
            <a:endParaRPr lang="en-US" altLang="ja-JP" sz="2400" smtClean="0"/>
          </a:p>
        </p:txBody>
      </p:sp>
    </p:spTree>
    <p:extLst>
      <p:ext uri="{BB962C8B-B14F-4D97-AF65-F5344CB8AC3E}">
        <p14:creationId xmlns:p14="http://schemas.microsoft.com/office/powerpoint/2010/main" val="8143247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1026"/>
          <p:cNvSpPr>
            <a:spLocks noGrp="1" noChangeArrowheads="1"/>
          </p:cNvSpPr>
          <p:nvPr>
            <p:ph type="title"/>
          </p:nvPr>
        </p:nvSpPr>
        <p:spPr>
          <a:xfrm>
            <a:off x="1687902" y="84"/>
            <a:ext cx="7426640" cy="1025525"/>
          </a:xfrm>
        </p:spPr>
        <p:txBody>
          <a:bodyPr>
            <a:normAutofit fontScale="90000"/>
          </a:bodyPr>
          <a:lstStyle/>
          <a:p>
            <a:pPr algn="r"/>
            <a:r>
              <a:rPr lang="ja-JP" altLang="en-US" sz="3600" smtClean="0"/>
              <a:t>（５）代表的なフーリエ変換対</a:t>
            </a:r>
            <a:r>
              <a:rPr lang="en-US" altLang="ja-JP" sz="3600" smtClean="0"/>
              <a:t/>
            </a:r>
            <a:br>
              <a:rPr lang="en-US" altLang="ja-JP" sz="3600" smtClean="0"/>
            </a:br>
            <a:r>
              <a:rPr lang="ja-JP" altLang="en-US" sz="3600" smtClean="0"/>
              <a:t>①方形パルスと</a:t>
            </a:r>
            <a:r>
              <a:rPr lang="en-US" altLang="ja-JP" sz="3600" smtClean="0"/>
              <a:t>sinc</a:t>
            </a:r>
            <a:r>
              <a:rPr lang="ja-JP" altLang="en-US" sz="3600" smtClean="0"/>
              <a:t>関数</a:t>
            </a:r>
            <a:endParaRPr lang="ja-JP" altLang="en-US" sz="3600"/>
          </a:p>
        </p:txBody>
      </p:sp>
      <p:sp>
        <p:nvSpPr>
          <p:cNvPr id="3" name="コンテンツ プレースホルダー 2"/>
          <p:cNvSpPr>
            <a:spLocks noGrp="1"/>
          </p:cNvSpPr>
          <p:nvPr>
            <p:ph idx="1"/>
          </p:nvPr>
        </p:nvSpPr>
        <p:spPr>
          <a:xfrm>
            <a:off x="1187135" y="1039283"/>
            <a:ext cx="8018255" cy="833718"/>
          </a:xfrm>
        </p:spPr>
        <p:txBody>
          <a:bodyPr anchor="t" anchorCtr="0">
            <a:normAutofit fontScale="92500" lnSpcReduction="20000"/>
          </a:bodyPr>
          <a:lstStyle/>
          <a:p>
            <a:pPr>
              <a:buFont typeface="Wingdings" panose="05000000000000000000" pitchFamily="2" charset="2"/>
              <a:buChar char="p"/>
            </a:pPr>
            <a:endParaRPr lang="en-US" altLang="ja-JP" smtClean="0">
              <a:latin typeface="Times New Roman" panose="02020603050405020304" pitchFamily="18" charset="0"/>
              <a:cs typeface="Times New Roman" panose="02020603050405020304" pitchFamily="18" charset="0"/>
            </a:endParaRPr>
          </a:p>
          <a:p>
            <a:pPr marL="0" indent="0">
              <a:buNone/>
            </a:pPr>
            <a:r>
              <a:rPr lang="ja-JP" altLang="en-US" smtClean="0">
                <a:latin typeface="Times New Roman" panose="02020603050405020304" pitchFamily="18" charset="0"/>
                <a:cs typeface="Times New Roman" panose="02020603050405020304" pitchFamily="18" charset="0"/>
              </a:rPr>
              <a:t>時間信号　　　　　　　　　　　　周波数スペクトル</a:t>
            </a:r>
            <a:endParaRPr lang="en-US" altLang="ja-JP" smtClean="0">
              <a:latin typeface="Times New Roman" panose="02020603050405020304" pitchFamily="18" charset="0"/>
              <a:cs typeface="Times New Roman" panose="02020603050405020304" pitchFamily="18" charset="0"/>
            </a:endParaRPr>
          </a:p>
        </p:txBody>
      </p:sp>
      <p:cxnSp>
        <p:nvCxnSpPr>
          <p:cNvPr id="23" name="直線コネクタ 22"/>
          <p:cNvCxnSpPr/>
          <p:nvPr/>
        </p:nvCxnSpPr>
        <p:spPr>
          <a:xfrm>
            <a:off x="8613775" y="2512236"/>
            <a:ext cx="126813"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26" name="グループ化 25"/>
          <p:cNvGrpSpPr/>
          <p:nvPr/>
        </p:nvGrpSpPr>
        <p:grpSpPr>
          <a:xfrm>
            <a:off x="940092" y="1904156"/>
            <a:ext cx="3347615" cy="1506161"/>
            <a:chOff x="940092" y="1904156"/>
            <a:chExt cx="3347615" cy="1506161"/>
          </a:xfrm>
        </p:grpSpPr>
        <p:pic>
          <p:nvPicPr>
            <p:cNvPr id="2" name="図 1"/>
            <p:cNvPicPr>
              <a:picLocks noChangeAspect="1"/>
            </p:cNvPicPr>
            <p:nvPr/>
          </p:nvPicPr>
          <p:blipFill>
            <a:blip r:embed="rId2"/>
            <a:stretch>
              <a:fillRect/>
            </a:stretch>
          </p:blipFill>
          <p:spPr>
            <a:xfrm>
              <a:off x="940092" y="1904156"/>
              <a:ext cx="2935018" cy="1174007"/>
            </a:xfrm>
            <a:prstGeom prst="rect">
              <a:avLst/>
            </a:prstGeom>
          </p:spPr>
        </p:pic>
        <p:cxnSp>
          <p:nvCxnSpPr>
            <p:cNvPr id="19" name="直線矢印コネクタ 18"/>
            <p:cNvCxnSpPr/>
            <p:nvPr/>
          </p:nvCxnSpPr>
          <p:spPr>
            <a:xfrm>
              <a:off x="940092" y="2795508"/>
              <a:ext cx="310457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コンテンツ プレースホルダー 2"/>
            <p:cNvSpPr txBox="1">
              <a:spLocks/>
            </p:cNvSpPr>
            <p:nvPr/>
          </p:nvSpPr>
          <p:spPr>
            <a:xfrm>
              <a:off x="1482372" y="2021158"/>
              <a:ext cx="1057646" cy="447405"/>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None/>
              </a:pPr>
              <a:r>
                <a:rPr lang="en-US" altLang="ja-JP" i="1" smtClean="0">
                  <a:latin typeface="Times New Roman" panose="02020603050405020304" pitchFamily="18" charset="0"/>
                  <a:cs typeface="Times New Roman" panose="02020603050405020304" pitchFamily="18" charset="0"/>
                </a:rPr>
                <a:t>x</a:t>
              </a:r>
              <a:r>
                <a:rPr lang="en-US" altLang="ja-JP" smtClean="0">
                  <a:latin typeface="Times New Roman" panose="02020603050405020304" pitchFamily="18" charset="0"/>
                  <a:cs typeface="Times New Roman" panose="02020603050405020304" pitchFamily="18" charset="0"/>
                </a:rPr>
                <a:t>(</a:t>
              </a:r>
              <a:r>
                <a:rPr lang="en-US" altLang="ja-JP" i="1" smtClean="0">
                  <a:latin typeface="Times New Roman" panose="02020603050405020304" pitchFamily="18" charset="0"/>
                  <a:cs typeface="Times New Roman" panose="02020603050405020304" pitchFamily="18" charset="0"/>
                </a:rPr>
                <a:t>t</a:t>
              </a:r>
              <a:r>
                <a:rPr lang="en-US" altLang="ja-JP" smtClean="0">
                  <a:latin typeface="Times New Roman" panose="02020603050405020304" pitchFamily="18" charset="0"/>
                  <a:cs typeface="Times New Roman" panose="02020603050405020304" pitchFamily="18" charset="0"/>
                </a:rPr>
                <a:t>)</a:t>
              </a:r>
              <a:endParaRPr lang="ja-JP" altLang="en-US">
                <a:latin typeface="Times New Roman" panose="02020603050405020304" pitchFamily="18" charset="0"/>
                <a:cs typeface="Times New Roman" panose="02020603050405020304" pitchFamily="18" charset="0"/>
              </a:endParaRPr>
            </a:p>
          </p:txBody>
        </p:sp>
        <p:sp>
          <p:nvSpPr>
            <p:cNvPr id="31" name="コンテンツ プレースホルダー 2"/>
            <p:cNvSpPr txBox="1">
              <a:spLocks/>
            </p:cNvSpPr>
            <p:nvPr/>
          </p:nvSpPr>
          <p:spPr>
            <a:xfrm>
              <a:off x="2239651" y="2962912"/>
              <a:ext cx="298950" cy="447405"/>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None/>
              </a:pPr>
              <a:r>
                <a:rPr lang="en-US" altLang="ja-JP" smtClean="0">
                  <a:latin typeface="Times New Roman" panose="02020603050405020304" pitchFamily="18" charset="0"/>
                  <a:cs typeface="Times New Roman" panose="02020603050405020304" pitchFamily="18" charset="0"/>
                </a:rPr>
                <a:t>0</a:t>
              </a:r>
              <a:endParaRPr lang="ja-JP" altLang="en-US">
                <a:latin typeface="Times New Roman" panose="02020603050405020304" pitchFamily="18" charset="0"/>
                <a:cs typeface="Times New Roman" panose="02020603050405020304" pitchFamily="18" charset="0"/>
              </a:endParaRPr>
            </a:p>
          </p:txBody>
        </p:sp>
        <p:sp>
          <p:nvSpPr>
            <p:cNvPr id="33" name="コンテンツ プレースホルダー 2"/>
            <p:cNvSpPr txBox="1">
              <a:spLocks/>
            </p:cNvSpPr>
            <p:nvPr/>
          </p:nvSpPr>
          <p:spPr>
            <a:xfrm>
              <a:off x="3992734" y="2525742"/>
              <a:ext cx="294973" cy="447405"/>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None/>
              </a:pPr>
              <a:r>
                <a:rPr lang="en-US" altLang="ja-JP" i="1" smtClean="0">
                  <a:latin typeface="Times New Roman" panose="02020603050405020304" pitchFamily="18" charset="0"/>
                  <a:cs typeface="Times New Roman" panose="02020603050405020304" pitchFamily="18" charset="0"/>
                </a:rPr>
                <a:t>t</a:t>
              </a:r>
              <a:endParaRPr lang="ja-JP" altLang="en-US">
                <a:latin typeface="Times New Roman" panose="02020603050405020304" pitchFamily="18" charset="0"/>
                <a:cs typeface="Times New Roman" panose="02020603050405020304" pitchFamily="18" charset="0"/>
              </a:endParaRPr>
            </a:p>
          </p:txBody>
        </p:sp>
      </p:grpSp>
      <p:grpSp>
        <p:nvGrpSpPr>
          <p:cNvPr id="159744" name="グループ化 159743"/>
          <p:cNvGrpSpPr/>
          <p:nvPr/>
        </p:nvGrpSpPr>
        <p:grpSpPr>
          <a:xfrm>
            <a:off x="5280758" y="1845214"/>
            <a:ext cx="2926623" cy="1581809"/>
            <a:chOff x="5083858" y="1808561"/>
            <a:chExt cx="2926623" cy="1581809"/>
          </a:xfrm>
        </p:grpSpPr>
        <p:cxnSp>
          <p:nvCxnSpPr>
            <p:cNvPr id="6" name="直線矢印コネクタ 5"/>
            <p:cNvCxnSpPr/>
            <p:nvPr/>
          </p:nvCxnSpPr>
          <p:spPr>
            <a:xfrm>
              <a:off x="5083858" y="2914816"/>
              <a:ext cx="2530943"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p:nvPr/>
          </p:nvCxnSpPr>
          <p:spPr>
            <a:xfrm flipV="1">
              <a:off x="6333564" y="1859897"/>
              <a:ext cx="0" cy="130467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a:off x="5793775" y="2353235"/>
              <a:ext cx="108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a:xfrm rot="5400000">
              <a:off x="5528468" y="2629050"/>
              <a:ext cx="54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rot="5400000">
              <a:off x="6604948" y="2636910"/>
              <a:ext cx="54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rot="10800000">
              <a:off x="5252883" y="2904792"/>
              <a:ext cx="54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rot="10800000">
              <a:off x="6874948" y="2904792"/>
              <a:ext cx="54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コンテンツ プレースホルダー 2"/>
            <p:cNvSpPr txBox="1">
              <a:spLocks/>
            </p:cNvSpPr>
            <p:nvPr/>
          </p:nvSpPr>
          <p:spPr>
            <a:xfrm>
              <a:off x="7715508" y="2615533"/>
              <a:ext cx="294973" cy="447405"/>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None/>
              </a:pPr>
              <a:r>
                <a:rPr lang="en-US" altLang="ja-JP" i="1" smtClean="0">
                  <a:latin typeface="Times New Roman" panose="02020603050405020304" pitchFamily="18" charset="0"/>
                  <a:cs typeface="Times New Roman" panose="02020603050405020304" pitchFamily="18" charset="0"/>
                </a:rPr>
                <a:t>f</a:t>
              </a:r>
              <a:endParaRPr lang="ja-JP" altLang="en-US">
                <a:latin typeface="Times New Roman" panose="02020603050405020304" pitchFamily="18" charset="0"/>
                <a:cs typeface="Times New Roman" panose="02020603050405020304" pitchFamily="18" charset="0"/>
              </a:endParaRPr>
            </a:p>
          </p:txBody>
        </p:sp>
        <p:sp>
          <p:nvSpPr>
            <p:cNvPr id="36" name="コンテンツ プレースホルダー 2"/>
            <p:cNvSpPr txBox="1">
              <a:spLocks/>
            </p:cNvSpPr>
            <p:nvPr/>
          </p:nvSpPr>
          <p:spPr>
            <a:xfrm>
              <a:off x="5237117" y="1808561"/>
              <a:ext cx="1057646" cy="447405"/>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None/>
              </a:pPr>
              <a:r>
                <a:rPr lang="en-US" altLang="ja-JP" i="1" smtClean="0">
                  <a:latin typeface="Times New Roman" panose="02020603050405020304" pitchFamily="18" charset="0"/>
                  <a:cs typeface="Times New Roman" panose="02020603050405020304" pitchFamily="18" charset="0"/>
                </a:rPr>
                <a:t>X</a:t>
              </a:r>
              <a:r>
                <a:rPr lang="en-US" altLang="ja-JP" smtClean="0">
                  <a:latin typeface="Times New Roman" panose="02020603050405020304" pitchFamily="18" charset="0"/>
                  <a:cs typeface="Times New Roman" panose="02020603050405020304" pitchFamily="18" charset="0"/>
                </a:rPr>
                <a:t>(</a:t>
              </a:r>
              <a:r>
                <a:rPr lang="ja-JP" altLang="en-US">
                  <a:latin typeface="Times New Roman" panose="02020603050405020304" pitchFamily="18" charset="0"/>
                  <a:cs typeface="Times New Roman" panose="02020603050405020304" pitchFamily="18" charset="0"/>
                </a:rPr>
                <a:t> </a:t>
              </a:r>
              <a:r>
                <a:rPr lang="en-US" altLang="ja-JP" i="1" smtClean="0">
                  <a:latin typeface="Times New Roman" panose="02020603050405020304" pitchFamily="18" charset="0"/>
                  <a:cs typeface="Times New Roman" panose="02020603050405020304" pitchFamily="18" charset="0"/>
                </a:rPr>
                <a:t>f </a:t>
              </a:r>
              <a:r>
                <a:rPr lang="en-US" altLang="ja-JP" smtClean="0">
                  <a:latin typeface="Times New Roman" panose="02020603050405020304" pitchFamily="18" charset="0"/>
                  <a:cs typeface="Times New Roman" panose="02020603050405020304" pitchFamily="18" charset="0"/>
                </a:rPr>
                <a:t>)</a:t>
              </a:r>
              <a:endParaRPr lang="ja-JP" altLang="en-US">
                <a:latin typeface="Times New Roman" panose="02020603050405020304" pitchFamily="18" charset="0"/>
                <a:cs typeface="Times New Roman" panose="02020603050405020304" pitchFamily="18" charset="0"/>
              </a:endParaRPr>
            </a:p>
          </p:txBody>
        </p:sp>
        <p:sp>
          <p:nvSpPr>
            <p:cNvPr id="37" name="コンテンツ プレースホルダー 2"/>
            <p:cNvSpPr txBox="1">
              <a:spLocks/>
            </p:cNvSpPr>
            <p:nvPr/>
          </p:nvSpPr>
          <p:spPr>
            <a:xfrm>
              <a:off x="6844217" y="2942965"/>
              <a:ext cx="820938" cy="447405"/>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None/>
              </a:pPr>
              <a:r>
                <a:rPr lang="en-US" altLang="ja-JP" i="1" smtClean="0">
                  <a:latin typeface="Times New Roman" panose="02020603050405020304" pitchFamily="18" charset="0"/>
                  <a:cs typeface="Times New Roman" panose="02020603050405020304" pitchFamily="18" charset="0"/>
                </a:rPr>
                <a:t>f</a:t>
              </a:r>
              <a:r>
                <a:rPr lang="en-US" altLang="ja-JP" i="1" baseline="-25000" smtClean="0">
                  <a:latin typeface="Times New Roman" panose="02020603050405020304" pitchFamily="18" charset="0"/>
                  <a:cs typeface="Times New Roman" panose="02020603050405020304" pitchFamily="18" charset="0"/>
                </a:rPr>
                <a:t>c</a:t>
              </a:r>
              <a:r>
                <a:rPr lang="en-US" altLang="ja-JP" i="1" smtClean="0">
                  <a:latin typeface="Times New Roman" panose="02020603050405020304" pitchFamily="18" charset="0"/>
                  <a:cs typeface="Times New Roman" panose="02020603050405020304" pitchFamily="18" charset="0"/>
                </a:rPr>
                <a:t>	</a:t>
              </a:r>
              <a:endParaRPr lang="ja-JP" altLang="en-US">
                <a:latin typeface="Times New Roman" panose="02020603050405020304" pitchFamily="18" charset="0"/>
                <a:cs typeface="Times New Roman" panose="02020603050405020304" pitchFamily="18" charset="0"/>
              </a:endParaRPr>
            </a:p>
          </p:txBody>
        </p:sp>
        <p:sp>
          <p:nvSpPr>
            <p:cNvPr id="38" name="コンテンツ プレースホルダー 2"/>
            <p:cNvSpPr txBox="1">
              <a:spLocks/>
            </p:cNvSpPr>
            <p:nvPr/>
          </p:nvSpPr>
          <p:spPr>
            <a:xfrm>
              <a:off x="5365572" y="2882469"/>
              <a:ext cx="1029154" cy="447405"/>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None/>
              </a:pPr>
              <a:r>
                <a:rPr lang="ja-JP" altLang="en-US" i="1" smtClean="0">
                  <a:latin typeface="Times New Roman" panose="02020603050405020304" pitchFamily="18" charset="0"/>
                  <a:cs typeface="Times New Roman" panose="02020603050405020304" pitchFamily="18" charset="0"/>
                </a:rPr>
                <a:t>－ </a:t>
              </a:r>
              <a:r>
                <a:rPr lang="en-US" altLang="ja-JP" i="1" smtClean="0">
                  <a:latin typeface="Times New Roman" panose="02020603050405020304" pitchFamily="18" charset="0"/>
                  <a:cs typeface="Times New Roman" panose="02020603050405020304" pitchFamily="18" charset="0"/>
                </a:rPr>
                <a:t>f</a:t>
              </a:r>
              <a:r>
                <a:rPr lang="en-US" altLang="ja-JP" i="1" baseline="-25000" smtClean="0">
                  <a:latin typeface="Times New Roman" panose="02020603050405020304" pitchFamily="18" charset="0"/>
                  <a:cs typeface="Times New Roman" panose="02020603050405020304" pitchFamily="18" charset="0"/>
                </a:rPr>
                <a:t>c</a:t>
              </a:r>
              <a:r>
                <a:rPr lang="en-US" altLang="ja-JP" i="1" smtClean="0">
                  <a:latin typeface="Times New Roman" panose="02020603050405020304" pitchFamily="18" charset="0"/>
                  <a:cs typeface="Times New Roman" panose="02020603050405020304" pitchFamily="18" charset="0"/>
                </a:rPr>
                <a:t>	</a:t>
              </a:r>
              <a:endParaRPr lang="ja-JP" altLang="en-US">
                <a:latin typeface="Times New Roman" panose="02020603050405020304" pitchFamily="18" charset="0"/>
                <a:cs typeface="Times New Roman" panose="02020603050405020304" pitchFamily="18" charset="0"/>
              </a:endParaRPr>
            </a:p>
          </p:txBody>
        </p:sp>
      </p:grpSp>
      <p:grpSp>
        <p:nvGrpSpPr>
          <p:cNvPr id="40" name="グループ化 39"/>
          <p:cNvGrpSpPr/>
          <p:nvPr/>
        </p:nvGrpSpPr>
        <p:grpSpPr>
          <a:xfrm>
            <a:off x="1187135" y="4060382"/>
            <a:ext cx="2863153" cy="1461571"/>
            <a:chOff x="5147328" y="1859897"/>
            <a:chExt cx="2863153" cy="1461571"/>
          </a:xfrm>
        </p:grpSpPr>
        <p:sp>
          <p:nvSpPr>
            <p:cNvPr id="41" name="正方形/長方形 40"/>
            <p:cNvSpPr/>
            <p:nvPr/>
          </p:nvSpPr>
          <p:spPr>
            <a:xfrm>
              <a:off x="5793775" y="2353235"/>
              <a:ext cx="1080000" cy="54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2" name="直線矢印コネクタ 41"/>
            <p:cNvCxnSpPr/>
            <p:nvPr/>
          </p:nvCxnSpPr>
          <p:spPr>
            <a:xfrm>
              <a:off x="5147328" y="2886556"/>
              <a:ext cx="2530943"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3" name="直線矢印コネクタ 42"/>
            <p:cNvCxnSpPr/>
            <p:nvPr/>
          </p:nvCxnSpPr>
          <p:spPr>
            <a:xfrm flipV="1">
              <a:off x="6333564" y="1859897"/>
              <a:ext cx="0" cy="130467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4" name="直線コネクタ 43"/>
            <p:cNvCxnSpPr/>
            <p:nvPr/>
          </p:nvCxnSpPr>
          <p:spPr>
            <a:xfrm>
              <a:off x="5793775" y="2353235"/>
              <a:ext cx="108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a:xfrm rot="5400000">
              <a:off x="5528468" y="2629050"/>
              <a:ext cx="54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直線コネクタ 45"/>
            <p:cNvCxnSpPr/>
            <p:nvPr/>
          </p:nvCxnSpPr>
          <p:spPr>
            <a:xfrm rot="5400000">
              <a:off x="6604948" y="2634591"/>
              <a:ext cx="54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直線コネクタ 46"/>
            <p:cNvCxnSpPr/>
            <p:nvPr/>
          </p:nvCxnSpPr>
          <p:spPr>
            <a:xfrm rot="10800000">
              <a:off x="5237117" y="2889026"/>
              <a:ext cx="54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直線コネクタ 47"/>
            <p:cNvCxnSpPr/>
            <p:nvPr/>
          </p:nvCxnSpPr>
          <p:spPr>
            <a:xfrm rot="10800000">
              <a:off x="6874948" y="2889026"/>
              <a:ext cx="54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9" name="コンテンツ プレースホルダー 2"/>
            <p:cNvSpPr txBox="1">
              <a:spLocks/>
            </p:cNvSpPr>
            <p:nvPr/>
          </p:nvSpPr>
          <p:spPr>
            <a:xfrm>
              <a:off x="7715508" y="2615533"/>
              <a:ext cx="294973" cy="447405"/>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None/>
              </a:pPr>
              <a:r>
                <a:rPr lang="en-US" altLang="ja-JP" i="1" smtClean="0">
                  <a:latin typeface="Times New Roman" panose="02020603050405020304" pitchFamily="18" charset="0"/>
                  <a:cs typeface="Times New Roman" panose="02020603050405020304" pitchFamily="18" charset="0"/>
                </a:rPr>
                <a:t>t</a:t>
              </a:r>
              <a:endParaRPr lang="ja-JP" altLang="en-US">
                <a:latin typeface="Times New Roman" panose="02020603050405020304" pitchFamily="18" charset="0"/>
                <a:cs typeface="Times New Roman" panose="02020603050405020304" pitchFamily="18" charset="0"/>
              </a:endParaRPr>
            </a:p>
          </p:txBody>
        </p:sp>
        <p:sp>
          <p:nvSpPr>
            <p:cNvPr id="51" name="コンテンツ プレースホルダー 2"/>
            <p:cNvSpPr txBox="1">
              <a:spLocks/>
            </p:cNvSpPr>
            <p:nvPr/>
          </p:nvSpPr>
          <p:spPr>
            <a:xfrm>
              <a:off x="6698863" y="2874063"/>
              <a:ext cx="820938" cy="447405"/>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None/>
              </a:pPr>
              <a:r>
                <a:rPr lang="en-US" altLang="ja-JP" i="1" smtClean="0">
                  <a:latin typeface="Times New Roman" panose="02020603050405020304" pitchFamily="18" charset="0"/>
                  <a:cs typeface="Times New Roman" panose="02020603050405020304" pitchFamily="18" charset="0"/>
                </a:rPr>
                <a:t>t</a:t>
              </a:r>
              <a:r>
                <a:rPr lang="en-US" altLang="ja-JP" baseline="-25000" smtClean="0">
                  <a:latin typeface="Times New Roman" panose="02020603050405020304" pitchFamily="18" charset="0"/>
                  <a:cs typeface="Times New Roman" panose="02020603050405020304" pitchFamily="18" charset="0"/>
                </a:rPr>
                <a:t>0</a:t>
              </a:r>
              <a:r>
                <a:rPr lang="en-US" altLang="ja-JP" i="1" smtClean="0">
                  <a:latin typeface="Times New Roman" panose="02020603050405020304" pitchFamily="18" charset="0"/>
                  <a:cs typeface="Times New Roman" panose="02020603050405020304" pitchFamily="18" charset="0"/>
                </a:rPr>
                <a:t>	</a:t>
              </a:r>
              <a:endParaRPr lang="ja-JP" altLang="en-US">
                <a:latin typeface="Times New Roman" panose="02020603050405020304" pitchFamily="18" charset="0"/>
                <a:cs typeface="Times New Roman" panose="02020603050405020304" pitchFamily="18" charset="0"/>
              </a:endParaRPr>
            </a:p>
          </p:txBody>
        </p:sp>
        <p:sp>
          <p:nvSpPr>
            <p:cNvPr id="52" name="コンテンツ プレースホルダー 2"/>
            <p:cNvSpPr txBox="1">
              <a:spLocks/>
            </p:cNvSpPr>
            <p:nvPr/>
          </p:nvSpPr>
          <p:spPr>
            <a:xfrm>
              <a:off x="5403970" y="2853105"/>
              <a:ext cx="1029154" cy="447405"/>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None/>
              </a:pPr>
              <a:r>
                <a:rPr lang="ja-JP" altLang="en-US" i="1" smtClean="0">
                  <a:latin typeface="Times New Roman" panose="02020603050405020304" pitchFamily="18" charset="0"/>
                  <a:cs typeface="Times New Roman" panose="02020603050405020304" pitchFamily="18" charset="0"/>
                </a:rPr>
                <a:t>－ </a:t>
              </a:r>
              <a:r>
                <a:rPr lang="en-US" altLang="ja-JP" i="1" smtClean="0">
                  <a:latin typeface="Times New Roman" panose="02020603050405020304" pitchFamily="18" charset="0"/>
                  <a:cs typeface="Times New Roman" panose="02020603050405020304" pitchFamily="18" charset="0"/>
                </a:rPr>
                <a:t>t</a:t>
              </a:r>
              <a:r>
                <a:rPr lang="en-US" altLang="ja-JP" baseline="-25000" smtClean="0">
                  <a:latin typeface="Times New Roman" panose="02020603050405020304" pitchFamily="18" charset="0"/>
                  <a:cs typeface="Times New Roman" panose="02020603050405020304" pitchFamily="18" charset="0"/>
                </a:rPr>
                <a:t>0</a:t>
              </a:r>
              <a:endParaRPr lang="ja-JP" altLang="en-US" baseline="-25000">
                <a:latin typeface="Times New Roman" panose="02020603050405020304" pitchFamily="18" charset="0"/>
                <a:cs typeface="Times New Roman" panose="02020603050405020304" pitchFamily="18" charset="0"/>
              </a:endParaRPr>
            </a:p>
          </p:txBody>
        </p:sp>
      </p:grpSp>
      <p:sp>
        <p:nvSpPr>
          <p:cNvPr id="53" name="コンテンツ プレースホルダー 2"/>
          <p:cNvSpPr txBox="1">
            <a:spLocks/>
          </p:cNvSpPr>
          <p:nvPr/>
        </p:nvSpPr>
        <p:spPr>
          <a:xfrm>
            <a:off x="1325113" y="5786764"/>
            <a:ext cx="2164976" cy="447405"/>
          </a:xfrm>
          <a:prstGeom prst="rect">
            <a:avLst/>
          </a:prstGeom>
          <a:noFill/>
          <a:ln>
            <a:noFill/>
          </a:ln>
        </p:spPr>
        <p:txBody>
          <a:bodyPr vert="horz" lIns="91440" tIns="45720" rIns="91440" bIns="45720" rtlCol="0" anchor="t" anchorCtr="0">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ja-JP" altLang="en-US" sz="1800" b="1" smtClean="0">
                <a:solidFill>
                  <a:srgbClr val="FF0000"/>
                </a:solidFill>
                <a:latin typeface="Times New Roman" panose="02020603050405020304" pitchFamily="18" charset="0"/>
                <a:cs typeface="Times New Roman" panose="02020603050405020304" pitchFamily="18" charset="0"/>
              </a:rPr>
              <a:t>方形パルス</a:t>
            </a:r>
            <a:endParaRPr lang="ja-JP" altLang="en-US" sz="1800">
              <a:solidFill>
                <a:srgbClr val="FF0000"/>
              </a:solidFill>
              <a:latin typeface="Times New Roman" panose="02020603050405020304" pitchFamily="18" charset="0"/>
              <a:cs typeface="Times New Roman" panose="02020603050405020304" pitchFamily="18" charset="0"/>
            </a:endParaRPr>
          </a:p>
        </p:txBody>
      </p:sp>
      <p:sp>
        <p:nvSpPr>
          <p:cNvPr id="55" name="コンテンツ プレースホルダー 2"/>
          <p:cNvSpPr txBox="1">
            <a:spLocks/>
          </p:cNvSpPr>
          <p:nvPr/>
        </p:nvSpPr>
        <p:spPr>
          <a:xfrm>
            <a:off x="1325113" y="3340213"/>
            <a:ext cx="2164976" cy="447405"/>
          </a:xfrm>
          <a:prstGeom prst="rect">
            <a:avLst/>
          </a:prstGeom>
          <a:noFill/>
          <a:ln>
            <a:noFill/>
          </a:ln>
        </p:spPr>
        <p:txBody>
          <a:bodyPr vert="horz" lIns="91440" tIns="45720" rIns="91440" bIns="45720" rtlCol="0" anchor="t" anchorCtr="0">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en-US" altLang="ja-JP" sz="1800" b="1" smtClean="0">
                <a:latin typeface="Times New Roman" panose="02020603050405020304" pitchFamily="18" charset="0"/>
                <a:cs typeface="Times New Roman" panose="02020603050405020304" pitchFamily="18" charset="0"/>
              </a:rPr>
              <a:t>sinc</a:t>
            </a:r>
            <a:r>
              <a:rPr lang="ja-JP" altLang="en-US" sz="1800" b="1" smtClean="0">
                <a:latin typeface="Times New Roman" panose="02020603050405020304" pitchFamily="18" charset="0"/>
                <a:cs typeface="Times New Roman" panose="02020603050405020304" pitchFamily="18" charset="0"/>
              </a:rPr>
              <a:t>関数</a:t>
            </a:r>
            <a:endParaRPr lang="ja-JP" altLang="en-US" sz="1800">
              <a:latin typeface="Times New Roman" panose="02020603050405020304" pitchFamily="18" charset="0"/>
              <a:cs typeface="Times New Roman" panose="02020603050405020304" pitchFamily="18" charset="0"/>
            </a:endParaRPr>
          </a:p>
        </p:txBody>
      </p:sp>
      <p:sp>
        <p:nvSpPr>
          <p:cNvPr id="159747" name="左右矢印 159746"/>
          <p:cNvSpPr/>
          <p:nvPr/>
        </p:nvSpPr>
        <p:spPr>
          <a:xfrm>
            <a:off x="4261990" y="2171654"/>
            <a:ext cx="605116" cy="34220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58" name="グループ化 57"/>
          <p:cNvGrpSpPr/>
          <p:nvPr/>
        </p:nvGrpSpPr>
        <p:grpSpPr>
          <a:xfrm>
            <a:off x="5121247" y="4164343"/>
            <a:ext cx="3347615" cy="1506161"/>
            <a:chOff x="940092" y="1904156"/>
            <a:chExt cx="3347615" cy="1506161"/>
          </a:xfrm>
        </p:grpSpPr>
        <p:pic>
          <p:nvPicPr>
            <p:cNvPr id="59" name="図 58"/>
            <p:cNvPicPr>
              <a:picLocks noChangeAspect="1"/>
            </p:cNvPicPr>
            <p:nvPr/>
          </p:nvPicPr>
          <p:blipFill>
            <a:blip r:embed="rId2"/>
            <a:stretch>
              <a:fillRect/>
            </a:stretch>
          </p:blipFill>
          <p:spPr>
            <a:xfrm>
              <a:off x="940092" y="1904156"/>
              <a:ext cx="2935018" cy="1174007"/>
            </a:xfrm>
            <a:prstGeom prst="rect">
              <a:avLst/>
            </a:prstGeom>
          </p:spPr>
        </p:pic>
        <p:cxnSp>
          <p:nvCxnSpPr>
            <p:cNvPr id="60" name="直線矢印コネクタ 59"/>
            <p:cNvCxnSpPr/>
            <p:nvPr/>
          </p:nvCxnSpPr>
          <p:spPr>
            <a:xfrm>
              <a:off x="940092" y="2795508"/>
              <a:ext cx="310457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2" name="コンテンツ プレースホルダー 2"/>
            <p:cNvSpPr txBox="1">
              <a:spLocks/>
            </p:cNvSpPr>
            <p:nvPr/>
          </p:nvSpPr>
          <p:spPr>
            <a:xfrm>
              <a:off x="2239651" y="2962912"/>
              <a:ext cx="298950" cy="447405"/>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None/>
              </a:pPr>
              <a:r>
                <a:rPr lang="en-US" altLang="ja-JP" smtClean="0">
                  <a:latin typeface="Times New Roman" panose="02020603050405020304" pitchFamily="18" charset="0"/>
                  <a:cs typeface="Times New Roman" panose="02020603050405020304" pitchFamily="18" charset="0"/>
                </a:rPr>
                <a:t>0</a:t>
              </a:r>
              <a:endParaRPr lang="ja-JP" altLang="en-US">
                <a:latin typeface="Times New Roman" panose="02020603050405020304" pitchFamily="18" charset="0"/>
                <a:cs typeface="Times New Roman" panose="02020603050405020304" pitchFamily="18" charset="0"/>
              </a:endParaRPr>
            </a:p>
          </p:txBody>
        </p:sp>
        <p:sp>
          <p:nvSpPr>
            <p:cNvPr id="63" name="コンテンツ プレースホルダー 2"/>
            <p:cNvSpPr txBox="1">
              <a:spLocks/>
            </p:cNvSpPr>
            <p:nvPr/>
          </p:nvSpPr>
          <p:spPr>
            <a:xfrm>
              <a:off x="3992734" y="2525742"/>
              <a:ext cx="294973" cy="447405"/>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None/>
              </a:pPr>
              <a:r>
                <a:rPr lang="en-US" altLang="ja-JP" i="1" smtClean="0">
                  <a:latin typeface="Times New Roman" panose="02020603050405020304" pitchFamily="18" charset="0"/>
                  <a:cs typeface="Times New Roman" panose="02020603050405020304" pitchFamily="18" charset="0"/>
                </a:rPr>
                <a:t>f</a:t>
              </a:r>
              <a:endParaRPr lang="ja-JP" altLang="en-US">
                <a:latin typeface="Times New Roman" panose="02020603050405020304" pitchFamily="18" charset="0"/>
                <a:cs typeface="Times New Roman" panose="02020603050405020304" pitchFamily="18" charset="0"/>
              </a:endParaRPr>
            </a:p>
          </p:txBody>
        </p:sp>
      </p:grpSp>
      <p:sp>
        <p:nvSpPr>
          <p:cNvPr id="64" name="コンテンツ プレースホルダー 2"/>
          <p:cNvSpPr txBox="1">
            <a:spLocks/>
          </p:cNvSpPr>
          <p:nvPr/>
        </p:nvSpPr>
        <p:spPr>
          <a:xfrm>
            <a:off x="5401222" y="5684124"/>
            <a:ext cx="2164976" cy="447405"/>
          </a:xfrm>
          <a:prstGeom prst="rect">
            <a:avLst/>
          </a:prstGeom>
          <a:noFill/>
          <a:ln>
            <a:noFill/>
          </a:ln>
        </p:spPr>
        <p:txBody>
          <a:bodyPr vert="horz" lIns="91440" tIns="45720" rIns="91440" bIns="45720" rtlCol="0" anchor="t" anchorCtr="0">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en-US" altLang="ja-JP" sz="1800" b="1" smtClean="0">
                <a:solidFill>
                  <a:srgbClr val="FF0000"/>
                </a:solidFill>
                <a:latin typeface="Times New Roman" panose="02020603050405020304" pitchFamily="18" charset="0"/>
                <a:cs typeface="Times New Roman" panose="02020603050405020304" pitchFamily="18" charset="0"/>
              </a:rPr>
              <a:t>sinc</a:t>
            </a:r>
            <a:r>
              <a:rPr lang="ja-JP" altLang="en-US" sz="1800" b="1" smtClean="0">
                <a:solidFill>
                  <a:srgbClr val="FF0000"/>
                </a:solidFill>
                <a:latin typeface="Times New Roman" panose="02020603050405020304" pitchFamily="18" charset="0"/>
                <a:cs typeface="Times New Roman" panose="02020603050405020304" pitchFamily="18" charset="0"/>
              </a:rPr>
              <a:t>関数</a:t>
            </a:r>
            <a:endParaRPr lang="ja-JP" altLang="en-US" sz="1800">
              <a:solidFill>
                <a:srgbClr val="FF0000"/>
              </a:solidFill>
              <a:latin typeface="Times New Roman" panose="02020603050405020304" pitchFamily="18" charset="0"/>
              <a:cs typeface="Times New Roman" panose="02020603050405020304" pitchFamily="18" charset="0"/>
            </a:endParaRPr>
          </a:p>
        </p:txBody>
      </p:sp>
      <p:sp>
        <p:nvSpPr>
          <p:cNvPr id="65" name="左右矢印 64"/>
          <p:cNvSpPr/>
          <p:nvPr/>
        </p:nvSpPr>
        <p:spPr>
          <a:xfrm>
            <a:off x="4260798" y="5198922"/>
            <a:ext cx="605116" cy="34220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コンテンツ プレースホルダー 2"/>
          <p:cNvSpPr txBox="1">
            <a:spLocks/>
          </p:cNvSpPr>
          <p:nvPr/>
        </p:nvSpPr>
        <p:spPr>
          <a:xfrm>
            <a:off x="3507619" y="5549192"/>
            <a:ext cx="2164976" cy="447405"/>
          </a:xfrm>
          <a:prstGeom prst="rect">
            <a:avLst/>
          </a:prstGeom>
          <a:noFill/>
          <a:ln>
            <a:noFill/>
          </a:ln>
        </p:spPr>
        <p:txBody>
          <a:bodyPr vert="horz" lIns="91440" tIns="45720" rIns="91440" bIns="45720" rtlCol="0" anchor="t" anchorCtr="0">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ja-JP" altLang="en-US" sz="1800" b="1" smtClean="0">
                <a:solidFill>
                  <a:srgbClr val="FF0000"/>
                </a:solidFill>
                <a:latin typeface="Times New Roman" panose="02020603050405020304" pitchFamily="18" charset="0"/>
                <a:cs typeface="Times New Roman" panose="02020603050405020304" pitchFamily="18" charset="0"/>
              </a:rPr>
              <a:t>フーリエ変換対</a:t>
            </a:r>
            <a:endParaRPr lang="ja-JP" altLang="en-US" sz="1800">
              <a:latin typeface="Times New Roman" panose="02020603050405020304" pitchFamily="18" charset="0"/>
              <a:cs typeface="Times New Roman" panose="02020603050405020304" pitchFamily="18" charset="0"/>
            </a:endParaRPr>
          </a:p>
        </p:txBody>
      </p:sp>
      <p:sp>
        <p:nvSpPr>
          <p:cNvPr id="67" name="左右矢印 66"/>
          <p:cNvSpPr/>
          <p:nvPr/>
        </p:nvSpPr>
        <p:spPr>
          <a:xfrm rot="2700000">
            <a:off x="3652768" y="3748971"/>
            <a:ext cx="1828670" cy="261489"/>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左右矢印 67"/>
          <p:cNvSpPr/>
          <p:nvPr/>
        </p:nvSpPr>
        <p:spPr>
          <a:xfrm rot="8100000">
            <a:off x="3629509" y="3778705"/>
            <a:ext cx="1828670" cy="261489"/>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コンテンツ プレースホルダー 2"/>
          <p:cNvSpPr txBox="1">
            <a:spLocks/>
          </p:cNvSpPr>
          <p:nvPr/>
        </p:nvSpPr>
        <p:spPr>
          <a:xfrm>
            <a:off x="3992734" y="3586179"/>
            <a:ext cx="1046468" cy="518290"/>
          </a:xfrm>
          <a:prstGeom prst="rect">
            <a:avLst/>
          </a:prstGeom>
          <a:solidFill>
            <a:srgbClr val="FFFF00"/>
          </a:solidFill>
          <a:ln>
            <a:solidFill>
              <a:srgbClr val="FF0000"/>
            </a:solidFill>
          </a:ln>
        </p:spPr>
        <p:txBody>
          <a:bodyPr vert="horz" lIns="91440" tIns="45720" rIns="91440" bIns="45720" rtlCol="0" anchor="ctr" anchorCtr="0">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ja-JP" altLang="en-US" sz="1800" b="1" smtClean="0">
                <a:solidFill>
                  <a:srgbClr val="FF0000"/>
                </a:solidFill>
                <a:latin typeface="Times New Roman" panose="02020603050405020304" pitchFamily="18" charset="0"/>
                <a:cs typeface="Times New Roman" panose="02020603050405020304" pitchFamily="18" charset="0"/>
              </a:rPr>
              <a:t>対称性</a:t>
            </a:r>
            <a:endParaRPr lang="ja-JP" altLang="en-US" sz="1800">
              <a:solidFill>
                <a:srgbClr val="FF0000"/>
              </a:solidFill>
              <a:latin typeface="Times New Roman" panose="02020603050405020304" pitchFamily="18" charset="0"/>
              <a:cs typeface="Times New Roman" panose="02020603050405020304" pitchFamily="18" charset="0"/>
            </a:endParaRPr>
          </a:p>
        </p:txBody>
      </p:sp>
      <p:sp>
        <p:nvSpPr>
          <p:cNvPr id="7" name="コンテンツ プレースホルダー 2"/>
          <p:cNvSpPr txBox="1">
            <a:spLocks/>
          </p:cNvSpPr>
          <p:nvPr/>
        </p:nvSpPr>
        <p:spPr>
          <a:xfrm>
            <a:off x="3317404" y="1771995"/>
            <a:ext cx="2164976" cy="364634"/>
          </a:xfrm>
          <a:prstGeom prst="rect">
            <a:avLst/>
          </a:prstGeom>
          <a:noFill/>
          <a:ln>
            <a:noFill/>
          </a:ln>
        </p:spPr>
        <p:txBody>
          <a:bodyPr vert="horz" lIns="91440" tIns="45720" rIns="91440" bIns="45720" rtlCol="0" anchor="t" anchorCtr="0">
            <a:normAutofit lnSpcReduction="10000"/>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ja-JP" altLang="en-US" sz="1800" b="1" smtClean="0">
                <a:solidFill>
                  <a:srgbClr val="FF0000"/>
                </a:solidFill>
                <a:latin typeface="Times New Roman" panose="02020603050405020304" pitchFamily="18" charset="0"/>
                <a:cs typeface="Times New Roman" panose="02020603050405020304" pitchFamily="18" charset="0"/>
              </a:rPr>
              <a:t>フーリエ変換対</a:t>
            </a:r>
            <a:endParaRPr lang="ja-JP" altLang="en-US" sz="18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552416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1026"/>
          <p:cNvSpPr>
            <a:spLocks noGrp="1" noChangeArrowheads="1"/>
          </p:cNvSpPr>
          <p:nvPr>
            <p:ph type="title"/>
          </p:nvPr>
        </p:nvSpPr>
        <p:spPr>
          <a:xfrm>
            <a:off x="1680882" y="417513"/>
            <a:ext cx="6932893" cy="1025525"/>
          </a:xfrm>
        </p:spPr>
        <p:txBody>
          <a:bodyPr>
            <a:normAutofit/>
          </a:bodyPr>
          <a:lstStyle/>
          <a:p>
            <a:pPr algn="r"/>
            <a:r>
              <a:rPr lang="en-US" altLang="ja-JP" sz="3600" smtClean="0"/>
              <a:t>【</a:t>
            </a:r>
            <a:r>
              <a:rPr lang="ja-JP" altLang="en-US" sz="3600" smtClean="0"/>
              <a:t>補足</a:t>
            </a:r>
            <a:r>
              <a:rPr lang="en-US" altLang="ja-JP" sz="3600" smtClean="0"/>
              <a:t>】</a:t>
            </a:r>
            <a:r>
              <a:rPr lang="ja-JP" altLang="en-US" sz="3600" smtClean="0"/>
              <a:t>負の周波数</a:t>
            </a:r>
            <a:endParaRPr lang="ja-JP" altLang="en-US" sz="3600"/>
          </a:p>
        </p:txBody>
      </p:sp>
      <p:sp>
        <p:nvSpPr>
          <p:cNvPr id="3" name="コンテンツ プレースホルダー 2"/>
          <p:cNvSpPr>
            <a:spLocks noGrp="1"/>
          </p:cNvSpPr>
          <p:nvPr>
            <p:ph idx="1"/>
          </p:nvPr>
        </p:nvSpPr>
        <p:spPr>
          <a:xfrm>
            <a:off x="1036560" y="1099972"/>
            <a:ext cx="4302735" cy="2470399"/>
          </a:xfrm>
        </p:spPr>
        <p:txBody>
          <a:bodyPr anchor="t" anchorCtr="0">
            <a:normAutofit/>
          </a:bodyPr>
          <a:lstStyle/>
          <a:p>
            <a:pPr marL="0" indent="0">
              <a:buNone/>
            </a:pPr>
            <a:r>
              <a:rPr lang="ja-JP" altLang="en-US" sz="1800" smtClean="0">
                <a:latin typeface="Times New Roman" panose="02020603050405020304" pitchFamily="18" charset="0"/>
                <a:cs typeface="Times New Roman" panose="02020603050405020304" pitchFamily="18" charset="0"/>
              </a:rPr>
              <a:t>（１）</a:t>
            </a:r>
            <a:endParaRPr lang="en-US" altLang="ja-JP" sz="1800">
              <a:latin typeface="Times New Roman" panose="02020603050405020304" pitchFamily="18" charset="0"/>
              <a:cs typeface="Times New Roman" panose="02020603050405020304" pitchFamily="18" charset="0"/>
            </a:endParaRPr>
          </a:p>
          <a:p>
            <a:pPr marL="0" indent="0">
              <a:buNone/>
            </a:pPr>
            <a:r>
              <a:rPr lang="ja-JP" altLang="en-US" sz="1800" smtClean="0">
                <a:latin typeface="Times New Roman" panose="02020603050405020304" pitchFamily="18" charset="0"/>
                <a:cs typeface="Times New Roman" panose="02020603050405020304" pitchFamily="18" charset="0"/>
              </a:rPr>
              <a:t>実時間信号のスペクトルのときは</a:t>
            </a:r>
            <a:endParaRPr lang="en-US" altLang="ja-JP" sz="1800" smtClean="0">
              <a:latin typeface="Times New Roman" panose="02020603050405020304" pitchFamily="18" charset="0"/>
              <a:cs typeface="Times New Roman" panose="02020603050405020304" pitchFamily="18" charset="0"/>
            </a:endParaRPr>
          </a:p>
          <a:p>
            <a:pPr marL="0" indent="0">
              <a:buNone/>
            </a:pPr>
            <a:r>
              <a:rPr lang="ja-JP" altLang="en-US" sz="1800" smtClean="0">
                <a:latin typeface="Times New Roman" panose="02020603050405020304" pitchFamily="18" charset="0"/>
                <a:cs typeface="Times New Roman" panose="02020603050405020304" pitchFamily="18" charset="0"/>
              </a:rPr>
              <a:t>正の周波数だけで十分だが，</a:t>
            </a:r>
            <a:endParaRPr lang="en-US" altLang="ja-JP" sz="1800" smtClean="0">
              <a:latin typeface="Times New Roman" panose="02020603050405020304" pitchFamily="18" charset="0"/>
              <a:cs typeface="Times New Roman" panose="02020603050405020304" pitchFamily="18" charset="0"/>
            </a:endParaRPr>
          </a:p>
          <a:p>
            <a:pPr marL="0" indent="0">
              <a:buNone/>
            </a:pPr>
            <a:r>
              <a:rPr lang="ja-JP" altLang="en-US" sz="1800" smtClean="0">
                <a:latin typeface="Times New Roman" panose="02020603050405020304" pitchFamily="18" charset="0"/>
                <a:cs typeface="Times New Roman" panose="02020603050405020304" pitchFamily="18" charset="0"/>
              </a:rPr>
              <a:t>時間領域との対称性を把握するため</a:t>
            </a:r>
            <a:endParaRPr lang="en-US" altLang="ja-JP" sz="1800" smtClean="0">
              <a:latin typeface="Times New Roman" panose="02020603050405020304" pitchFamily="18" charset="0"/>
              <a:cs typeface="Times New Roman" panose="02020603050405020304" pitchFamily="18" charset="0"/>
            </a:endParaRPr>
          </a:p>
          <a:p>
            <a:pPr marL="0" indent="0">
              <a:buNone/>
            </a:pPr>
            <a:r>
              <a:rPr lang="ja-JP" altLang="en-US" sz="1800">
                <a:latin typeface="Times New Roman" panose="02020603050405020304" pitchFamily="18" charset="0"/>
                <a:cs typeface="Times New Roman" panose="02020603050405020304" pitchFamily="18" charset="0"/>
              </a:rPr>
              <a:t>負</a:t>
            </a:r>
            <a:r>
              <a:rPr lang="ja-JP" altLang="en-US" sz="1800" smtClean="0">
                <a:latin typeface="Times New Roman" panose="02020603050405020304" pitchFamily="18" charset="0"/>
                <a:cs typeface="Times New Roman" panose="02020603050405020304" pitchFamily="18" charset="0"/>
              </a:rPr>
              <a:t>の周波数に関するフーリエ変換も</a:t>
            </a:r>
            <a:endParaRPr lang="en-US" altLang="ja-JP" sz="1800" smtClean="0">
              <a:latin typeface="Times New Roman" panose="02020603050405020304" pitchFamily="18" charset="0"/>
              <a:cs typeface="Times New Roman" panose="02020603050405020304" pitchFamily="18" charset="0"/>
            </a:endParaRPr>
          </a:p>
          <a:p>
            <a:pPr marL="0" indent="0">
              <a:buNone/>
            </a:pPr>
            <a:r>
              <a:rPr lang="ja-JP" altLang="en-US" sz="1800" smtClean="0">
                <a:latin typeface="Times New Roman" panose="02020603050405020304" pitchFamily="18" charset="0"/>
                <a:cs typeface="Times New Roman" panose="02020603050405020304" pitchFamily="18" charset="0"/>
              </a:rPr>
              <a:t>グラフに示している。</a:t>
            </a:r>
            <a:endParaRPr lang="en-US" altLang="ja-JP" sz="1800" smtClean="0">
              <a:latin typeface="Times New Roman" panose="02020603050405020304" pitchFamily="18" charset="0"/>
              <a:cs typeface="Times New Roman" panose="02020603050405020304" pitchFamily="18" charset="0"/>
            </a:endParaRPr>
          </a:p>
        </p:txBody>
      </p:sp>
      <p:cxnSp>
        <p:nvCxnSpPr>
          <p:cNvPr id="23" name="直線コネクタ 22"/>
          <p:cNvCxnSpPr/>
          <p:nvPr/>
        </p:nvCxnSpPr>
        <p:spPr>
          <a:xfrm>
            <a:off x="8613775" y="2512236"/>
            <a:ext cx="126813"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5" name="グループ化 4"/>
          <p:cNvGrpSpPr/>
          <p:nvPr/>
        </p:nvGrpSpPr>
        <p:grpSpPr>
          <a:xfrm>
            <a:off x="5339295" y="1887767"/>
            <a:ext cx="2863153" cy="1512907"/>
            <a:chOff x="3520234" y="4753467"/>
            <a:chExt cx="2863153" cy="1512907"/>
          </a:xfrm>
        </p:grpSpPr>
        <p:sp>
          <p:nvSpPr>
            <p:cNvPr id="4" name="正方形/長方形 3"/>
            <p:cNvSpPr/>
            <p:nvPr/>
          </p:nvSpPr>
          <p:spPr>
            <a:xfrm>
              <a:off x="4145330" y="5311376"/>
              <a:ext cx="561140" cy="507593"/>
            </a:xfrm>
            <a:prstGeom prst="rect">
              <a:avLst/>
            </a:prstGeom>
            <a:pattFill prst="dkDnDiag">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59744" name="グループ化 159743"/>
            <p:cNvGrpSpPr/>
            <p:nvPr/>
          </p:nvGrpSpPr>
          <p:grpSpPr>
            <a:xfrm>
              <a:off x="3520234" y="4753467"/>
              <a:ext cx="2863153" cy="1512907"/>
              <a:chOff x="5147328" y="1808561"/>
              <a:chExt cx="2863153" cy="1512907"/>
            </a:xfrm>
          </p:grpSpPr>
          <p:cxnSp>
            <p:nvCxnSpPr>
              <p:cNvPr id="6" name="直線矢印コネクタ 5"/>
              <p:cNvCxnSpPr/>
              <p:nvPr/>
            </p:nvCxnSpPr>
            <p:spPr>
              <a:xfrm>
                <a:off x="5147328" y="2886556"/>
                <a:ext cx="2530943"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p:nvPr/>
            </p:nvCxnSpPr>
            <p:spPr>
              <a:xfrm flipV="1">
                <a:off x="6333564" y="1859897"/>
                <a:ext cx="0" cy="130467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a:off x="5770250" y="2346996"/>
                <a:ext cx="108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a:xfrm rot="5400000">
                <a:off x="5493670" y="2623023"/>
                <a:ext cx="54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rot="5400000">
                <a:off x="6583597" y="2628564"/>
                <a:ext cx="54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rot="10800000">
                <a:off x="5237117" y="2889026"/>
                <a:ext cx="54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rot="10800000">
                <a:off x="6874948" y="2889026"/>
                <a:ext cx="54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コンテンツ プレースホルダー 2"/>
              <p:cNvSpPr txBox="1">
                <a:spLocks/>
              </p:cNvSpPr>
              <p:nvPr/>
            </p:nvSpPr>
            <p:spPr>
              <a:xfrm>
                <a:off x="7715508" y="2615533"/>
                <a:ext cx="294973" cy="447405"/>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None/>
                </a:pPr>
                <a:r>
                  <a:rPr lang="en-US" altLang="ja-JP" i="1" smtClean="0">
                    <a:latin typeface="Times New Roman" panose="02020603050405020304" pitchFamily="18" charset="0"/>
                    <a:cs typeface="Times New Roman" panose="02020603050405020304" pitchFamily="18" charset="0"/>
                  </a:rPr>
                  <a:t>f</a:t>
                </a:r>
                <a:endParaRPr lang="ja-JP" altLang="en-US">
                  <a:latin typeface="Times New Roman" panose="02020603050405020304" pitchFamily="18" charset="0"/>
                  <a:cs typeface="Times New Roman" panose="02020603050405020304" pitchFamily="18" charset="0"/>
                </a:endParaRPr>
              </a:p>
            </p:txBody>
          </p:sp>
          <p:sp>
            <p:nvSpPr>
              <p:cNvPr id="36" name="コンテンツ プレースホルダー 2"/>
              <p:cNvSpPr txBox="1">
                <a:spLocks/>
              </p:cNvSpPr>
              <p:nvPr/>
            </p:nvSpPr>
            <p:spPr>
              <a:xfrm>
                <a:off x="5237117" y="1808561"/>
                <a:ext cx="1057646" cy="447405"/>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None/>
                </a:pPr>
                <a:r>
                  <a:rPr lang="en-US" altLang="ja-JP" i="1" smtClean="0">
                    <a:latin typeface="Times New Roman" panose="02020603050405020304" pitchFamily="18" charset="0"/>
                    <a:cs typeface="Times New Roman" panose="02020603050405020304" pitchFamily="18" charset="0"/>
                  </a:rPr>
                  <a:t>X</a:t>
                </a:r>
                <a:r>
                  <a:rPr lang="en-US" altLang="ja-JP" smtClean="0">
                    <a:latin typeface="Times New Roman" panose="02020603050405020304" pitchFamily="18" charset="0"/>
                    <a:cs typeface="Times New Roman" panose="02020603050405020304" pitchFamily="18" charset="0"/>
                  </a:rPr>
                  <a:t>(</a:t>
                </a:r>
                <a:r>
                  <a:rPr lang="ja-JP" altLang="en-US">
                    <a:latin typeface="Times New Roman" panose="02020603050405020304" pitchFamily="18" charset="0"/>
                    <a:cs typeface="Times New Roman" panose="02020603050405020304" pitchFamily="18" charset="0"/>
                  </a:rPr>
                  <a:t> </a:t>
                </a:r>
                <a:r>
                  <a:rPr lang="en-US" altLang="ja-JP" i="1" smtClean="0">
                    <a:latin typeface="Times New Roman" panose="02020603050405020304" pitchFamily="18" charset="0"/>
                    <a:cs typeface="Times New Roman" panose="02020603050405020304" pitchFamily="18" charset="0"/>
                  </a:rPr>
                  <a:t>f </a:t>
                </a:r>
                <a:r>
                  <a:rPr lang="en-US" altLang="ja-JP" smtClean="0">
                    <a:latin typeface="Times New Roman" panose="02020603050405020304" pitchFamily="18" charset="0"/>
                    <a:cs typeface="Times New Roman" panose="02020603050405020304" pitchFamily="18" charset="0"/>
                  </a:rPr>
                  <a:t>)</a:t>
                </a:r>
                <a:endParaRPr lang="ja-JP" altLang="en-US">
                  <a:latin typeface="Times New Roman" panose="02020603050405020304" pitchFamily="18" charset="0"/>
                  <a:cs typeface="Times New Roman" panose="02020603050405020304" pitchFamily="18" charset="0"/>
                </a:endParaRPr>
              </a:p>
            </p:txBody>
          </p:sp>
          <p:sp>
            <p:nvSpPr>
              <p:cNvPr id="37" name="コンテンツ プレースホルダー 2"/>
              <p:cNvSpPr txBox="1">
                <a:spLocks/>
              </p:cNvSpPr>
              <p:nvPr/>
            </p:nvSpPr>
            <p:spPr>
              <a:xfrm>
                <a:off x="6698863" y="2874063"/>
                <a:ext cx="820938" cy="447405"/>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None/>
                </a:pPr>
                <a:r>
                  <a:rPr lang="en-US" altLang="ja-JP" i="1" smtClean="0">
                    <a:latin typeface="Times New Roman" panose="02020603050405020304" pitchFamily="18" charset="0"/>
                    <a:cs typeface="Times New Roman" panose="02020603050405020304" pitchFamily="18" charset="0"/>
                  </a:rPr>
                  <a:t>f</a:t>
                </a:r>
                <a:r>
                  <a:rPr lang="en-US" altLang="ja-JP" i="1" baseline="-25000" smtClean="0">
                    <a:latin typeface="Times New Roman" panose="02020603050405020304" pitchFamily="18" charset="0"/>
                    <a:cs typeface="Times New Roman" panose="02020603050405020304" pitchFamily="18" charset="0"/>
                  </a:rPr>
                  <a:t>c</a:t>
                </a:r>
                <a:r>
                  <a:rPr lang="en-US" altLang="ja-JP" i="1" smtClean="0">
                    <a:latin typeface="Times New Roman" panose="02020603050405020304" pitchFamily="18" charset="0"/>
                    <a:cs typeface="Times New Roman" panose="02020603050405020304" pitchFamily="18" charset="0"/>
                  </a:rPr>
                  <a:t>	</a:t>
                </a:r>
                <a:endParaRPr lang="ja-JP" altLang="en-US">
                  <a:latin typeface="Times New Roman" panose="02020603050405020304" pitchFamily="18" charset="0"/>
                  <a:cs typeface="Times New Roman" panose="02020603050405020304" pitchFamily="18" charset="0"/>
                </a:endParaRPr>
              </a:p>
            </p:txBody>
          </p:sp>
          <p:sp>
            <p:nvSpPr>
              <p:cNvPr id="38" name="コンテンツ プレースホルダー 2"/>
              <p:cNvSpPr txBox="1">
                <a:spLocks/>
              </p:cNvSpPr>
              <p:nvPr/>
            </p:nvSpPr>
            <p:spPr>
              <a:xfrm>
                <a:off x="5403970" y="2853105"/>
                <a:ext cx="1029154" cy="447405"/>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None/>
                </a:pPr>
                <a:r>
                  <a:rPr lang="ja-JP" altLang="en-US" i="1" smtClean="0">
                    <a:solidFill>
                      <a:srgbClr val="FF0000"/>
                    </a:solidFill>
                    <a:latin typeface="Times New Roman" panose="02020603050405020304" pitchFamily="18" charset="0"/>
                    <a:cs typeface="Times New Roman" panose="02020603050405020304" pitchFamily="18" charset="0"/>
                  </a:rPr>
                  <a:t>－ </a:t>
                </a:r>
                <a:r>
                  <a:rPr lang="en-US" altLang="ja-JP" i="1" smtClean="0">
                    <a:solidFill>
                      <a:srgbClr val="FF0000"/>
                    </a:solidFill>
                    <a:latin typeface="Times New Roman" panose="02020603050405020304" pitchFamily="18" charset="0"/>
                    <a:cs typeface="Times New Roman" panose="02020603050405020304" pitchFamily="18" charset="0"/>
                  </a:rPr>
                  <a:t>f</a:t>
                </a:r>
                <a:r>
                  <a:rPr lang="en-US" altLang="ja-JP" i="1" baseline="-25000" smtClean="0">
                    <a:solidFill>
                      <a:srgbClr val="FF0000"/>
                    </a:solidFill>
                    <a:latin typeface="Times New Roman" panose="02020603050405020304" pitchFamily="18" charset="0"/>
                    <a:cs typeface="Times New Roman" panose="02020603050405020304" pitchFamily="18" charset="0"/>
                  </a:rPr>
                  <a:t>c</a:t>
                </a:r>
                <a:r>
                  <a:rPr lang="en-US" altLang="ja-JP" i="1" smtClean="0">
                    <a:latin typeface="Times New Roman" panose="02020603050405020304" pitchFamily="18" charset="0"/>
                    <a:cs typeface="Times New Roman" panose="02020603050405020304" pitchFamily="18" charset="0"/>
                  </a:rPr>
                  <a:t>	</a:t>
                </a:r>
                <a:endParaRPr lang="ja-JP" altLang="en-US">
                  <a:latin typeface="Times New Roman" panose="02020603050405020304" pitchFamily="18" charset="0"/>
                  <a:cs typeface="Times New Roman" panose="02020603050405020304" pitchFamily="18" charset="0"/>
                </a:endParaRPr>
              </a:p>
            </p:txBody>
          </p:sp>
        </p:grpSp>
      </p:grpSp>
      <p:sp>
        <p:nvSpPr>
          <p:cNvPr id="54" name="コンテンツ プレースホルダー 2"/>
          <p:cNvSpPr txBox="1">
            <a:spLocks/>
          </p:cNvSpPr>
          <p:nvPr/>
        </p:nvSpPr>
        <p:spPr>
          <a:xfrm>
            <a:off x="1599517" y="3638858"/>
            <a:ext cx="6594481" cy="2941352"/>
          </a:xfrm>
          <a:prstGeom prst="rect">
            <a:avLst/>
          </a:prstGeom>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None/>
            </a:pPr>
            <a:r>
              <a:rPr lang="ja-JP" altLang="en-US" sz="1800" smtClean="0">
                <a:latin typeface="Times New Roman" panose="02020603050405020304" pitchFamily="18" charset="0"/>
                <a:cs typeface="Times New Roman" panose="02020603050405020304" pitchFamily="18" charset="0"/>
              </a:rPr>
              <a:t>（２）</a:t>
            </a:r>
            <a:endParaRPr lang="en-US" altLang="ja-JP" sz="1800" smtClean="0">
              <a:latin typeface="Times New Roman" panose="02020603050405020304" pitchFamily="18" charset="0"/>
              <a:cs typeface="Times New Roman" panose="02020603050405020304" pitchFamily="18" charset="0"/>
            </a:endParaRPr>
          </a:p>
          <a:p>
            <a:pPr marL="0" indent="0">
              <a:buFont typeface="Arial"/>
              <a:buNone/>
            </a:pPr>
            <a:r>
              <a:rPr lang="ja-JP" altLang="en-US" sz="1800" smtClean="0">
                <a:latin typeface="Times New Roman" panose="02020603050405020304" pitchFamily="18" charset="0"/>
                <a:cs typeface="Times New Roman" panose="02020603050405020304" pitchFamily="18" charset="0"/>
              </a:rPr>
              <a:t>複素平面で考えると </a:t>
            </a:r>
            <a:r>
              <a:rPr lang="en-US" altLang="ja-JP" sz="1800" i="1" smtClean="0">
                <a:latin typeface="Times New Roman" panose="02020603050405020304" pitchFamily="18" charset="0"/>
                <a:cs typeface="Times New Roman" panose="02020603050405020304" pitchFamily="18" charset="0"/>
              </a:rPr>
              <a:t>e</a:t>
            </a:r>
            <a:r>
              <a:rPr lang="ja-JP" altLang="en-US" sz="1800" i="1" smtClean="0">
                <a:latin typeface="Times New Roman" panose="02020603050405020304" pitchFamily="18" charset="0"/>
                <a:cs typeface="Times New Roman" panose="02020603050405020304" pitchFamily="18" charset="0"/>
              </a:rPr>
              <a:t> </a:t>
            </a:r>
            <a:r>
              <a:rPr lang="en-US" altLang="ja-JP" sz="1800" i="1" baseline="30000" smtClean="0">
                <a:latin typeface="Times New Roman" panose="02020603050405020304" pitchFamily="18" charset="0"/>
                <a:cs typeface="Times New Roman" panose="02020603050405020304" pitchFamily="18" charset="0"/>
              </a:rPr>
              <a:t>j </a:t>
            </a:r>
            <a:r>
              <a:rPr lang="en-US" altLang="ja-JP" sz="1800" baseline="30000" smtClean="0">
                <a:latin typeface="Times New Roman" panose="02020603050405020304" pitchFamily="18" charset="0"/>
                <a:cs typeface="Times New Roman" panose="02020603050405020304" pitchFamily="18" charset="0"/>
              </a:rPr>
              <a:t>2 </a:t>
            </a:r>
            <a:r>
              <a:rPr lang="en-US" altLang="ja-JP" sz="1800" i="1" baseline="30000" smtClean="0">
                <a:latin typeface="Times New Roman" panose="02020603050405020304" pitchFamily="18" charset="0"/>
                <a:cs typeface="Times New Roman" panose="02020603050405020304" pitchFamily="18" charset="0"/>
              </a:rPr>
              <a:t>π t</a:t>
            </a:r>
            <a:r>
              <a:rPr lang="ja-JP" altLang="en-US" sz="1800" i="1" baseline="30000" smtClean="0">
                <a:latin typeface="Times New Roman" panose="02020603050405020304" pitchFamily="18" charset="0"/>
                <a:cs typeface="Times New Roman" panose="02020603050405020304" pitchFamily="18" charset="0"/>
              </a:rPr>
              <a:t> </a:t>
            </a:r>
            <a:r>
              <a:rPr lang="ja-JP" altLang="en-US" sz="1800" smtClean="0">
                <a:latin typeface="Times New Roman" panose="02020603050405020304" pitchFamily="18" charset="0"/>
                <a:cs typeface="Times New Roman" panose="02020603050405020304" pitchFamily="18" charset="0"/>
              </a:rPr>
              <a:t>は単位円上を反時計回り，</a:t>
            </a:r>
            <a:endParaRPr lang="en-US" altLang="ja-JP" sz="1800" smtClean="0">
              <a:latin typeface="Times New Roman" panose="02020603050405020304" pitchFamily="18" charset="0"/>
              <a:cs typeface="Times New Roman" panose="02020603050405020304" pitchFamily="18" charset="0"/>
            </a:endParaRPr>
          </a:p>
          <a:p>
            <a:pPr marL="0" indent="0">
              <a:buFont typeface="Arial"/>
              <a:buNone/>
            </a:pPr>
            <a:r>
              <a:rPr lang="ja-JP" altLang="en-US" sz="1800" smtClean="0">
                <a:latin typeface="Times New Roman" panose="02020603050405020304" pitchFamily="18" charset="0"/>
                <a:cs typeface="Times New Roman" panose="02020603050405020304" pitchFamily="18" charset="0"/>
              </a:rPr>
              <a:t> </a:t>
            </a:r>
            <a:r>
              <a:rPr lang="en-US" altLang="ja-JP" sz="1800" i="1" smtClean="0">
                <a:latin typeface="Times New Roman" panose="02020603050405020304" pitchFamily="18" charset="0"/>
                <a:cs typeface="Times New Roman" panose="02020603050405020304" pitchFamily="18" charset="0"/>
              </a:rPr>
              <a:t>e</a:t>
            </a:r>
            <a:r>
              <a:rPr lang="ja-JP" altLang="en-US" sz="1800" i="1" smtClean="0">
                <a:latin typeface="Times New Roman" panose="02020603050405020304" pitchFamily="18" charset="0"/>
                <a:cs typeface="Times New Roman" panose="02020603050405020304" pitchFamily="18" charset="0"/>
              </a:rPr>
              <a:t> </a:t>
            </a:r>
            <a:r>
              <a:rPr lang="ja-JP" altLang="en-US" sz="1800" smtClean="0">
                <a:latin typeface="Times New Roman" panose="02020603050405020304" pitchFamily="18" charset="0"/>
                <a:cs typeface="Times New Roman" panose="02020603050405020304" pitchFamily="18" charset="0"/>
              </a:rPr>
              <a:t>－ </a:t>
            </a:r>
            <a:r>
              <a:rPr lang="en-US" altLang="ja-JP" sz="1800" i="1" baseline="30000" smtClean="0">
                <a:latin typeface="Times New Roman" panose="02020603050405020304" pitchFamily="18" charset="0"/>
                <a:cs typeface="Times New Roman" panose="02020603050405020304" pitchFamily="18" charset="0"/>
              </a:rPr>
              <a:t>j </a:t>
            </a:r>
            <a:r>
              <a:rPr lang="en-US" altLang="ja-JP" sz="1800" baseline="30000" smtClean="0">
                <a:latin typeface="Times New Roman" panose="02020603050405020304" pitchFamily="18" charset="0"/>
                <a:cs typeface="Times New Roman" panose="02020603050405020304" pitchFamily="18" charset="0"/>
              </a:rPr>
              <a:t>2 </a:t>
            </a:r>
            <a:r>
              <a:rPr lang="en-US" altLang="ja-JP" sz="1800" i="1" baseline="30000" smtClean="0">
                <a:latin typeface="Times New Roman" panose="02020603050405020304" pitchFamily="18" charset="0"/>
                <a:cs typeface="Times New Roman" panose="02020603050405020304" pitchFamily="18" charset="0"/>
              </a:rPr>
              <a:t>π t </a:t>
            </a:r>
            <a:r>
              <a:rPr lang="ja-JP" altLang="en-US" sz="1800" smtClean="0">
                <a:latin typeface="Times New Roman" panose="02020603050405020304" pitchFamily="18" charset="0"/>
                <a:cs typeface="Times New Roman" panose="02020603050405020304" pitchFamily="18" charset="0"/>
              </a:rPr>
              <a:t>は単位円上を時計回り，</a:t>
            </a:r>
            <a:endParaRPr lang="en-US" altLang="ja-JP" sz="1800" smtClean="0">
              <a:latin typeface="Times New Roman" panose="02020603050405020304" pitchFamily="18" charset="0"/>
              <a:cs typeface="Times New Roman" panose="02020603050405020304" pitchFamily="18" charset="0"/>
            </a:endParaRPr>
          </a:p>
          <a:p>
            <a:pPr marL="0" indent="0">
              <a:buFont typeface="Arial"/>
              <a:buNone/>
            </a:pPr>
            <a:r>
              <a:rPr lang="ja-JP" altLang="en-US" sz="1800" smtClean="0">
                <a:latin typeface="Times New Roman" panose="02020603050405020304" pitchFamily="18" charset="0"/>
                <a:cs typeface="Times New Roman" panose="02020603050405020304" pitchFamily="18" charset="0"/>
              </a:rPr>
              <a:t>すなわち逆回りと考えてよい。</a:t>
            </a:r>
            <a:endParaRPr lang="en-US" altLang="ja-JP" sz="1800" smtClean="0">
              <a:latin typeface="Times New Roman" panose="02020603050405020304" pitchFamily="18" charset="0"/>
              <a:cs typeface="Times New Roman" panose="02020603050405020304" pitchFamily="18" charset="0"/>
            </a:endParaRPr>
          </a:p>
          <a:p>
            <a:pPr marL="0" indent="0">
              <a:buFont typeface="Arial"/>
              <a:buNone/>
            </a:pPr>
            <a:r>
              <a:rPr lang="ja-JP" altLang="en-US" sz="1800" smtClean="0">
                <a:latin typeface="Times New Roman" panose="02020603050405020304" pitchFamily="18" charset="0"/>
                <a:cs typeface="Times New Roman" panose="02020603050405020304" pitchFamily="18" charset="0"/>
              </a:rPr>
              <a:t>（３）</a:t>
            </a:r>
            <a:endParaRPr lang="en-US" altLang="ja-JP" sz="1800" smtClean="0">
              <a:latin typeface="Times New Roman" panose="02020603050405020304" pitchFamily="18" charset="0"/>
              <a:cs typeface="Times New Roman" panose="02020603050405020304" pitchFamily="18" charset="0"/>
            </a:endParaRPr>
          </a:p>
          <a:p>
            <a:pPr marL="0" indent="0">
              <a:buNone/>
            </a:pPr>
            <a:r>
              <a:rPr lang="en-US" altLang="ja-JP" sz="1800" smtClean="0">
                <a:latin typeface="Times New Roman" panose="02020603050405020304" pitchFamily="18" charset="0"/>
                <a:cs typeface="Times New Roman" panose="02020603050405020304" pitchFamily="18" charset="0"/>
              </a:rPr>
              <a:t>sin</a:t>
            </a:r>
            <a:r>
              <a:rPr lang="ja-JP" altLang="en-US" sz="1800" smtClean="0">
                <a:latin typeface="Times New Roman" panose="02020603050405020304" pitchFamily="18" charset="0"/>
                <a:cs typeface="Times New Roman" panose="02020603050405020304" pitchFamily="18" charset="0"/>
              </a:rPr>
              <a:t>で考える</a:t>
            </a:r>
            <a:r>
              <a:rPr lang="ja-JP" altLang="en-US" sz="1800" smtClean="0">
                <a:latin typeface="Times New Roman" panose="02020603050405020304" pitchFamily="18" charset="0"/>
                <a:cs typeface="Times New Roman" panose="02020603050405020304" pitchFamily="18" charset="0"/>
              </a:rPr>
              <a:t>と</a:t>
            </a:r>
            <a:r>
              <a:rPr lang="en-US" altLang="ja-JP" sz="1800" smtClean="0">
                <a:latin typeface="Times New Roman" panose="02020603050405020304" pitchFamily="18" charset="0"/>
                <a:cs typeface="Times New Roman" panose="02020603050405020304" pitchFamily="18" charset="0"/>
              </a:rPr>
              <a:t>sin(2 </a:t>
            </a:r>
            <a:r>
              <a:rPr lang="en-US" altLang="ja-JP" sz="1800" i="1" smtClean="0">
                <a:latin typeface="Times New Roman" panose="02020603050405020304" pitchFamily="18" charset="0"/>
                <a:cs typeface="Times New Roman" panose="02020603050405020304" pitchFamily="18" charset="0"/>
              </a:rPr>
              <a:t>π t</a:t>
            </a:r>
            <a:r>
              <a:rPr lang="ja-JP" altLang="en-US" sz="1800" i="1" baseline="30000" smtClean="0">
                <a:latin typeface="Times New Roman" panose="02020603050405020304" pitchFamily="18" charset="0"/>
                <a:cs typeface="Times New Roman" panose="02020603050405020304" pitchFamily="18" charset="0"/>
              </a:rPr>
              <a:t> </a:t>
            </a:r>
            <a:r>
              <a:rPr lang="en-US" altLang="ja-JP" sz="1800" smtClean="0">
                <a:latin typeface="Times New Roman" panose="02020603050405020304" pitchFamily="18" charset="0"/>
                <a:cs typeface="Times New Roman" panose="02020603050405020304" pitchFamily="18" charset="0"/>
              </a:rPr>
              <a:t>)</a:t>
            </a:r>
            <a:r>
              <a:rPr lang="ja-JP" altLang="en-US" sz="1800" smtClean="0">
                <a:latin typeface="Times New Roman" panose="02020603050405020304" pitchFamily="18" charset="0"/>
                <a:cs typeface="Times New Roman" panose="02020603050405020304" pitchFamily="18" charset="0"/>
              </a:rPr>
              <a:t>と</a:t>
            </a:r>
            <a:r>
              <a:rPr lang="en-US" altLang="ja-JP" sz="1800" smtClean="0">
                <a:latin typeface="Times New Roman" panose="02020603050405020304" pitchFamily="18" charset="0"/>
                <a:cs typeface="Times New Roman" panose="02020603050405020304" pitchFamily="18" charset="0"/>
              </a:rPr>
              <a:t>sin</a:t>
            </a:r>
            <a:r>
              <a:rPr lang="en-US" altLang="ja-JP" sz="1800" smtClean="0">
                <a:latin typeface="Times New Roman" panose="02020603050405020304" pitchFamily="18" charset="0"/>
                <a:cs typeface="Times New Roman" panose="02020603050405020304" pitchFamily="18" charset="0"/>
              </a:rPr>
              <a:t>(</a:t>
            </a:r>
            <a:r>
              <a:rPr lang="ja-JP" altLang="en-US" sz="1800" i="1" smtClean="0">
                <a:latin typeface="Times New Roman" panose="02020603050405020304" pitchFamily="18" charset="0"/>
                <a:cs typeface="Times New Roman" panose="02020603050405020304" pitchFamily="18" charset="0"/>
              </a:rPr>
              <a:t> </a:t>
            </a:r>
            <a:r>
              <a:rPr lang="ja-JP" altLang="en-US" sz="1800" i="1" smtClean="0">
                <a:latin typeface="Times New Roman" panose="02020603050405020304" pitchFamily="18" charset="0"/>
                <a:cs typeface="Times New Roman" panose="02020603050405020304" pitchFamily="18" charset="0"/>
              </a:rPr>
              <a:t>ー</a:t>
            </a:r>
            <a:r>
              <a:rPr lang="en-US" altLang="ja-JP" sz="1800" smtClean="0">
                <a:latin typeface="Times New Roman" panose="02020603050405020304" pitchFamily="18" charset="0"/>
                <a:cs typeface="Times New Roman" panose="02020603050405020304" pitchFamily="18" charset="0"/>
              </a:rPr>
              <a:t>2 </a:t>
            </a:r>
            <a:r>
              <a:rPr lang="en-US" altLang="ja-JP" sz="1800" i="1" smtClean="0">
                <a:latin typeface="Times New Roman" panose="02020603050405020304" pitchFamily="18" charset="0"/>
                <a:cs typeface="Times New Roman" panose="02020603050405020304" pitchFamily="18" charset="0"/>
              </a:rPr>
              <a:t>π t</a:t>
            </a:r>
            <a:r>
              <a:rPr lang="ja-JP" altLang="en-US" sz="1800" i="1" baseline="30000" smtClean="0">
                <a:latin typeface="Times New Roman" panose="02020603050405020304" pitchFamily="18" charset="0"/>
                <a:cs typeface="Times New Roman" panose="02020603050405020304" pitchFamily="18" charset="0"/>
              </a:rPr>
              <a:t> </a:t>
            </a:r>
            <a:r>
              <a:rPr lang="en-US" altLang="ja-JP" sz="1800" smtClean="0">
                <a:latin typeface="Times New Roman" panose="02020603050405020304" pitchFamily="18" charset="0"/>
                <a:cs typeface="Times New Roman" panose="02020603050405020304" pitchFamily="18" charset="0"/>
              </a:rPr>
              <a:t>)</a:t>
            </a:r>
            <a:r>
              <a:rPr lang="ja-JP" altLang="en-US" sz="1800" smtClean="0">
                <a:latin typeface="Times New Roman" panose="02020603050405020304" pitchFamily="18" charset="0"/>
                <a:cs typeface="Times New Roman" panose="02020603050405020304" pitchFamily="18" charset="0"/>
              </a:rPr>
              <a:t>＝</a:t>
            </a:r>
            <a:r>
              <a:rPr lang="ja-JP" altLang="en-US" sz="1800" smtClean="0">
                <a:latin typeface="Times New Roman" panose="02020603050405020304" pitchFamily="18" charset="0"/>
                <a:cs typeface="Times New Roman" panose="02020603050405020304" pitchFamily="18" charset="0"/>
              </a:rPr>
              <a:t>ー</a:t>
            </a:r>
            <a:r>
              <a:rPr lang="en-US" altLang="ja-JP" sz="1800" smtClean="0">
                <a:latin typeface="Times New Roman" panose="02020603050405020304" pitchFamily="18" charset="0"/>
                <a:cs typeface="Times New Roman" panose="02020603050405020304" pitchFamily="18" charset="0"/>
              </a:rPr>
              <a:t>sin(</a:t>
            </a:r>
            <a:r>
              <a:rPr lang="ja-JP" altLang="en-US" sz="1800" i="1" smtClean="0">
                <a:latin typeface="Times New Roman" panose="02020603050405020304" pitchFamily="18" charset="0"/>
                <a:cs typeface="Times New Roman" panose="02020603050405020304" pitchFamily="18" charset="0"/>
              </a:rPr>
              <a:t> </a:t>
            </a:r>
            <a:r>
              <a:rPr lang="en-US" altLang="ja-JP" sz="1800" smtClean="0">
                <a:latin typeface="Times New Roman" panose="02020603050405020304" pitchFamily="18" charset="0"/>
                <a:cs typeface="Times New Roman" panose="02020603050405020304" pitchFamily="18" charset="0"/>
              </a:rPr>
              <a:t>2 </a:t>
            </a:r>
            <a:r>
              <a:rPr lang="en-US" altLang="ja-JP" sz="1800" i="1" smtClean="0">
                <a:latin typeface="Times New Roman" panose="02020603050405020304" pitchFamily="18" charset="0"/>
                <a:cs typeface="Times New Roman" panose="02020603050405020304" pitchFamily="18" charset="0"/>
              </a:rPr>
              <a:t>π t</a:t>
            </a:r>
            <a:r>
              <a:rPr lang="ja-JP" altLang="en-US" sz="1800" i="1" baseline="30000" smtClean="0">
                <a:latin typeface="Times New Roman" panose="02020603050405020304" pitchFamily="18" charset="0"/>
                <a:cs typeface="Times New Roman" panose="02020603050405020304" pitchFamily="18" charset="0"/>
              </a:rPr>
              <a:t> </a:t>
            </a:r>
            <a:r>
              <a:rPr lang="en-US" altLang="ja-JP" sz="1800" smtClean="0">
                <a:latin typeface="Times New Roman" panose="02020603050405020304" pitchFamily="18" charset="0"/>
                <a:cs typeface="Times New Roman" panose="02020603050405020304" pitchFamily="18" charset="0"/>
              </a:rPr>
              <a:t>)</a:t>
            </a:r>
            <a:r>
              <a:rPr lang="ja-JP" altLang="en-US" sz="1800" smtClean="0">
                <a:latin typeface="Times New Roman" panose="02020603050405020304" pitchFamily="18" charset="0"/>
                <a:cs typeface="Times New Roman" panose="02020603050405020304" pitchFamily="18" charset="0"/>
              </a:rPr>
              <a:t>の関係で</a:t>
            </a:r>
            <a:r>
              <a:rPr lang="ja-JP" altLang="en-US" sz="1800" smtClean="0">
                <a:latin typeface="Times New Roman" panose="02020603050405020304" pitchFamily="18" charset="0"/>
                <a:cs typeface="Times New Roman" panose="02020603050405020304" pitchFamily="18" charset="0"/>
              </a:rPr>
              <a:t>あり，</a:t>
            </a:r>
            <a:endParaRPr lang="en-US" altLang="ja-JP" sz="1800" smtClean="0">
              <a:latin typeface="Times New Roman" panose="02020603050405020304" pitchFamily="18" charset="0"/>
              <a:cs typeface="Times New Roman" panose="02020603050405020304" pitchFamily="18" charset="0"/>
            </a:endParaRPr>
          </a:p>
          <a:p>
            <a:pPr marL="0" indent="0">
              <a:buFont typeface="Arial"/>
              <a:buNone/>
            </a:pPr>
            <a:r>
              <a:rPr lang="ja-JP" altLang="en-US" sz="1800" smtClean="0">
                <a:latin typeface="Times New Roman" panose="02020603050405020304" pitchFamily="18" charset="0"/>
                <a:cs typeface="Times New Roman" panose="02020603050405020304" pitchFamily="18" charset="0"/>
              </a:rPr>
              <a:t>係数の符号が逆転したものと考えることができる。</a:t>
            </a:r>
            <a:endParaRPr lang="en-US" altLang="ja-JP" sz="1800" smtClean="0">
              <a:latin typeface="Times New Roman" panose="02020603050405020304" pitchFamily="18" charset="0"/>
              <a:cs typeface="Times New Roman" panose="02020603050405020304" pitchFamily="18" charset="0"/>
            </a:endParaRPr>
          </a:p>
        </p:txBody>
      </p:sp>
      <p:grpSp>
        <p:nvGrpSpPr>
          <p:cNvPr id="11" name="グループ化 10"/>
          <p:cNvGrpSpPr/>
          <p:nvPr/>
        </p:nvGrpSpPr>
        <p:grpSpPr>
          <a:xfrm>
            <a:off x="6525531" y="3801362"/>
            <a:ext cx="2638741" cy="1888554"/>
            <a:chOff x="6525531" y="3801362"/>
            <a:chExt cx="2638741" cy="1888554"/>
          </a:xfrm>
        </p:grpSpPr>
        <p:sp>
          <p:nvSpPr>
            <p:cNvPr id="9" name="円/楕円 8"/>
            <p:cNvSpPr/>
            <p:nvPr/>
          </p:nvSpPr>
          <p:spPr>
            <a:xfrm>
              <a:off x="7105861" y="4377293"/>
              <a:ext cx="1008000" cy="1008000"/>
            </a:xfrm>
            <a:prstGeom prst="ellipse">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6" name="直線矢印コネクタ 25"/>
            <p:cNvCxnSpPr/>
            <p:nvPr/>
          </p:nvCxnSpPr>
          <p:spPr>
            <a:xfrm>
              <a:off x="6525531" y="4879844"/>
              <a:ext cx="2028534" cy="249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直線矢印コネクタ 30"/>
            <p:cNvCxnSpPr/>
            <p:nvPr/>
          </p:nvCxnSpPr>
          <p:spPr>
            <a:xfrm flipV="1">
              <a:off x="7606915" y="4161535"/>
              <a:ext cx="2340" cy="152838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1" name="コンテンツ プレースホルダー 2"/>
            <p:cNvSpPr txBox="1">
              <a:spLocks/>
            </p:cNvSpPr>
            <p:nvPr/>
          </p:nvSpPr>
          <p:spPr>
            <a:xfrm>
              <a:off x="8554065" y="4757234"/>
              <a:ext cx="610207" cy="310864"/>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ja-JP" altLang="en-US" sz="1400" smtClean="0">
                  <a:latin typeface="Times New Roman" panose="02020603050405020304" pitchFamily="18" charset="0"/>
                  <a:cs typeface="Times New Roman" panose="02020603050405020304" pitchFamily="18" charset="0"/>
                </a:rPr>
                <a:t>実数</a:t>
              </a:r>
              <a:endParaRPr lang="ja-JP" altLang="en-US" sz="1400">
                <a:latin typeface="Times New Roman" panose="02020603050405020304" pitchFamily="18" charset="0"/>
                <a:cs typeface="Times New Roman" panose="02020603050405020304" pitchFamily="18" charset="0"/>
              </a:endParaRPr>
            </a:p>
          </p:txBody>
        </p:sp>
        <p:sp>
          <p:nvSpPr>
            <p:cNvPr id="42" name="コンテンツ プレースホルダー 2"/>
            <p:cNvSpPr txBox="1">
              <a:spLocks/>
            </p:cNvSpPr>
            <p:nvPr/>
          </p:nvSpPr>
          <p:spPr>
            <a:xfrm>
              <a:off x="7301299" y="3801362"/>
              <a:ext cx="606176" cy="310864"/>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ja-JP" altLang="en-US" sz="1400" smtClean="0">
                  <a:latin typeface="Times New Roman" panose="02020603050405020304" pitchFamily="18" charset="0"/>
                  <a:cs typeface="Times New Roman" panose="02020603050405020304" pitchFamily="18" charset="0"/>
                </a:rPr>
                <a:t>虚数</a:t>
              </a:r>
              <a:endParaRPr lang="ja-JP" altLang="en-US" sz="1400">
                <a:latin typeface="Times New Roman" panose="02020603050405020304" pitchFamily="18" charset="0"/>
                <a:cs typeface="Times New Roman" panose="02020603050405020304" pitchFamily="18" charset="0"/>
              </a:endParaRPr>
            </a:p>
          </p:txBody>
        </p:sp>
        <p:sp>
          <p:nvSpPr>
            <p:cNvPr id="43" name="コンテンツ プレースホルダー 2"/>
            <p:cNvSpPr txBox="1">
              <a:spLocks/>
            </p:cNvSpPr>
            <p:nvPr/>
          </p:nvSpPr>
          <p:spPr>
            <a:xfrm>
              <a:off x="8216546" y="5132764"/>
              <a:ext cx="870714" cy="447405"/>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None/>
              </a:pPr>
              <a:r>
                <a:rPr lang="en-US" altLang="ja-JP" sz="1600" i="1" smtClean="0">
                  <a:latin typeface="Times New Roman" panose="02020603050405020304" pitchFamily="18" charset="0"/>
                  <a:cs typeface="Times New Roman" panose="02020603050405020304" pitchFamily="18" charset="0"/>
                </a:rPr>
                <a:t>e</a:t>
              </a:r>
              <a:r>
                <a:rPr lang="ja-JP" altLang="en-US" sz="1600" baseline="30000" smtClean="0">
                  <a:latin typeface="Times New Roman" panose="02020603050405020304" pitchFamily="18" charset="0"/>
                  <a:cs typeface="Times New Roman" panose="02020603050405020304" pitchFamily="18" charset="0"/>
                </a:rPr>
                <a:t>－</a:t>
              </a:r>
              <a:r>
                <a:rPr lang="en-US" altLang="ja-JP" sz="1600" i="1" baseline="30000" smtClean="0">
                  <a:latin typeface="Times New Roman" panose="02020603050405020304" pitchFamily="18" charset="0"/>
                  <a:cs typeface="Times New Roman" panose="02020603050405020304" pitchFamily="18" charset="0"/>
                </a:rPr>
                <a:t>j</a:t>
              </a:r>
              <a:r>
                <a:rPr lang="ja-JP" altLang="en-US" sz="1600" i="1" baseline="30000">
                  <a:latin typeface="Times New Roman" panose="02020603050405020304" pitchFamily="18" charset="0"/>
                  <a:cs typeface="Times New Roman" panose="02020603050405020304" pitchFamily="18" charset="0"/>
                </a:rPr>
                <a:t> </a:t>
              </a:r>
              <a:r>
                <a:rPr lang="en-US" altLang="ja-JP" sz="1600" baseline="30000" smtClean="0">
                  <a:latin typeface="Times New Roman" panose="02020603050405020304" pitchFamily="18" charset="0"/>
                  <a:cs typeface="Times New Roman" panose="02020603050405020304" pitchFamily="18" charset="0"/>
                </a:rPr>
                <a:t>2 </a:t>
              </a:r>
              <a:r>
                <a:rPr lang="en-US" altLang="ja-JP" sz="1600" i="1" baseline="30000" smtClean="0">
                  <a:latin typeface="Times New Roman" panose="02020603050405020304" pitchFamily="18" charset="0"/>
                  <a:cs typeface="Times New Roman" panose="02020603050405020304" pitchFamily="18" charset="0"/>
                </a:rPr>
                <a:t>π t</a:t>
              </a:r>
              <a:endParaRPr lang="ja-JP" altLang="en-US" sz="1600" baseline="30000">
                <a:latin typeface="Times New Roman" panose="02020603050405020304" pitchFamily="18" charset="0"/>
                <a:cs typeface="Times New Roman" panose="02020603050405020304" pitchFamily="18" charset="0"/>
              </a:endParaRPr>
            </a:p>
          </p:txBody>
        </p:sp>
        <p:sp>
          <p:nvSpPr>
            <p:cNvPr id="44" name="コンテンツ プレースホルダー 2"/>
            <p:cNvSpPr txBox="1">
              <a:spLocks/>
            </p:cNvSpPr>
            <p:nvPr/>
          </p:nvSpPr>
          <p:spPr>
            <a:xfrm>
              <a:off x="7176445" y="5308518"/>
              <a:ext cx="491180" cy="315757"/>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r">
                <a:buNone/>
              </a:pPr>
              <a:r>
                <a:rPr lang="ja-JP" altLang="en-US" sz="1400" i="1" smtClean="0">
                  <a:latin typeface="Times New Roman" panose="02020603050405020304" pitchFamily="18" charset="0"/>
                  <a:cs typeface="Times New Roman" panose="02020603050405020304" pitchFamily="18" charset="0"/>
                </a:rPr>
                <a:t>－ </a:t>
              </a:r>
              <a:r>
                <a:rPr lang="en-US" altLang="ja-JP" sz="1400" i="1" smtClean="0">
                  <a:latin typeface="Times New Roman" panose="02020603050405020304" pitchFamily="18" charset="0"/>
                  <a:cs typeface="Times New Roman" panose="02020603050405020304" pitchFamily="18" charset="0"/>
                </a:rPr>
                <a:t>j	</a:t>
              </a:r>
              <a:endParaRPr lang="ja-JP" altLang="en-US" sz="1400">
                <a:latin typeface="Times New Roman" panose="02020603050405020304" pitchFamily="18" charset="0"/>
                <a:cs typeface="Times New Roman" panose="02020603050405020304" pitchFamily="18" charset="0"/>
              </a:endParaRPr>
            </a:p>
          </p:txBody>
        </p:sp>
        <p:sp>
          <p:nvSpPr>
            <p:cNvPr id="45" name="コンテンツ プレースホルダー 2"/>
            <p:cNvSpPr txBox="1">
              <a:spLocks/>
            </p:cNvSpPr>
            <p:nvPr/>
          </p:nvSpPr>
          <p:spPr>
            <a:xfrm>
              <a:off x="7143104" y="4124202"/>
              <a:ext cx="491180" cy="315757"/>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r">
                <a:buNone/>
              </a:pPr>
              <a:r>
                <a:rPr lang="ja-JP" altLang="en-US" sz="1400" i="1" smtClean="0">
                  <a:latin typeface="Times New Roman" panose="02020603050405020304" pitchFamily="18" charset="0"/>
                  <a:cs typeface="Times New Roman" panose="02020603050405020304" pitchFamily="18" charset="0"/>
                </a:rPr>
                <a:t> </a:t>
              </a:r>
              <a:r>
                <a:rPr lang="en-US" altLang="ja-JP" sz="1400" i="1" smtClean="0">
                  <a:latin typeface="Times New Roman" panose="02020603050405020304" pitchFamily="18" charset="0"/>
                  <a:cs typeface="Times New Roman" panose="02020603050405020304" pitchFamily="18" charset="0"/>
                </a:rPr>
                <a:t>j	</a:t>
              </a:r>
              <a:endParaRPr lang="ja-JP" altLang="en-US" sz="1400">
                <a:latin typeface="Times New Roman" panose="02020603050405020304" pitchFamily="18" charset="0"/>
                <a:cs typeface="Times New Roman" panose="02020603050405020304" pitchFamily="18" charset="0"/>
              </a:endParaRPr>
            </a:p>
          </p:txBody>
        </p:sp>
        <p:sp>
          <p:nvSpPr>
            <p:cNvPr id="46" name="コンテンツ プレースホルダー 2"/>
            <p:cNvSpPr txBox="1">
              <a:spLocks/>
            </p:cNvSpPr>
            <p:nvPr/>
          </p:nvSpPr>
          <p:spPr>
            <a:xfrm>
              <a:off x="6654866" y="4809663"/>
              <a:ext cx="513000" cy="315757"/>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r">
                <a:buNone/>
              </a:pPr>
              <a:r>
                <a:rPr lang="ja-JP" altLang="en-US" sz="1400" i="1" smtClean="0">
                  <a:latin typeface="Times New Roman" panose="02020603050405020304" pitchFamily="18" charset="0"/>
                  <a:cs typeface="Times New Roman" panose="02020603050405020304" pitchFamily="18" charset="0"/>
                </a:rPr>
                <a:t>－ </a:t>
              </a:r>
              <a:r>
                <a:rPr lang="en-US" altLang="ja-JP" sz="1400" smtClean="0">
                  <a:latin typeface="Times New Roman" panose="02020603050405020304" pitchFamily="18" charset="0"/>
                  <a:cs typeface="Times New Roman" panose="02020603050405020304" pitchFamily="18" charset="0"/>
                </a:rPr>
                <a:t>1</a:t>
              </a:r>
              <a:r>
                <a:rPr lang="en-US" altLang="ja-JP" sz="1400" i="1" smtClean="0">
                  <a:latin typeface="Times New Roman" panose="02020603050405020304" pitchFamily="18" charset="0"/>
                  <a:cs typeface="Times New Roman" panose="02020603050405020304" pitchFamily="18" charset="0"/>
                </a:rPr>
                <a:t>	</a:t>
              </a:r>
              <a:endParaRPr lang="ja-JP" altLang="en-US" sz="1400">
                <a:latin typeface="Times New Roman" panose="02020603050405020304" pitchFamily="18" charset="0"/>
                <a:cs typeface="Times New Roman" panose="02020603050405020304" pitchFamily="18" charset="0"/>
              </a:endParaRPr>
            </a:p>
          </p:txBody>
        </p:sp>
        <p:sp>
          <p:nvSpPr>
            <p:cNvPr id="47" name="コンテンツ プレースホルダー 2"/>
            <p:cNvSpPr txBox="1">
              <a:spLocks/>
            </p:cNvSpPr>
            <p:nvPr/>
          </p:nvSpPr>
          <p:spPr>
            <a:xfrm>
              <a:off x="8044166" y="4818726"/>
              <a:ext cx="254902" cy="315757"/>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None/>
              </a:pPr>
              <a:r>
                <a:rPr lang="en-US" altLang="ja-JP" sz="1400" smtClean="0">
                  <a:latin typeface="Times New Roman" panose="02020603050405020304" pitchFamily="18" charset="0"/>
                  <a:cs typeface="Times New Roman" panose="02020603050405020304" pitchFamily="18" charset="0"/>
                </a:rPr>
                <a:t>1</a:t>
              </a:r>
              <a:r>
                <a:rPr lang="en-US" altLang="ja-JP" sz="1400" i="1" smtClean="0">
                  <a:latin typeface="Times New Roman" panose="02020603050405020304" pitchFamily="18" charset="0"/>
                  <a:cs typeface="Times New Roman" panose="02020603050405020304" pitchFamily="18" charset="0"/>
                </a:rPr>
                <a:t>	</a:t>
              </a:r>
              <a:endParaRPr lang="ja-JP" altLang="en-US" sz="1400">
                <a:latin typeface="Times New Roman" panose="02020603050405020304" pitchFamily="18" charset="0"/>
                <a:cs typeface="Times New Roman" panose="02020603050405020304" pitchFamily="18" charset="0"/>
              </a:endParaRPr>
            </a:p>
          </p:txBody>
        </p:sp>
        <p:sp>
          <p:nvSpPr>
            <p:cNvPr id="48" name="コンテンツ プレースホルダー 2"/>
            <p:cNvSpPr txBox="1">
              <a:spLocks/>
            </p:cNvSpPr>
            <p:nvPr/>
          </p:nvSpPr>
          <p:spPr>
            <a:xfrm>
              <a:off x="7563766" y="4838888"/>
              <a:ext cx="306471" cy="315757"/>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None/>
              </a:pPr>
              <a:r>
                <a:rPr lang="en-US" altLang="ja-JP" sz="1400">
                  <a:latin typeface="Times New Roman" panose="02020603050405020304" pitchFamily="18" charset="0"/>
                  <a:cs typeface="Times New Roman" panose="02020603050405020304" pitchFamily="18" charset="0"/>
                </a:rPr>
                <a:t>0</a:t>
              </a:r>
              <a:r>
                <a:rPr lang="en-US" altLang="ja-JP" sz="1400" i="1" smtClean="0">
                  <a:latin typeface="Times New Roman" panose="02020603050405020304" pitchFamily="18" charset="0"/>
                  <a:cs typeface="Times New Roman" panose="02020603050405020304" pitchFamily="18" charset="0"/>
                </a:rPr>
                <a:t>	</a:t>
              </a:r>
              <a:endParaRPr lang="ja-JP" altLang="en-US" sz="1400">
                <a:latin typeface="Times New Roman" panose="02020603050405020304" pitchFamily="18" charset="0"/>
                <a:cs typeface="Times New Roman" panose="02020603050405020304" pitchFamily="18" charset="0"/>
              </a:endParaRPr>
            </a:p>
          </p:txBody>
        </p:sp>
        <p:sp>
          <p:nvSpPr>
            <p:cNvPr id="10" name="円弧 9"/>
            <p:cNvSpPr/>
            <p:nvPr/>
          </p:nvSpPr>
          <p:spPr>
            <a:xfrm>
              <a:off x="6890469" y="4159844"/>
              <a:ext cx="1440000" cy="1440000"/>
            </a:xfrm>
            <a:prstGeom prst="arc">
              <a:avLst>
                <a:gd name="adj1" fmla="val 17946095"/>
                <a:gd name="adj2" fmla="val 0"/>
              </a:avLst>
            </a:prstGeom>
            <a:ln>
              <a:solidFill>
                <a:srgbClr val="FF0000"/>
              </a:solidFill>
              <a:headEnd type="triangle" w="med" len="med"/>
              <a:tailEnd type="oval"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9" name="円弧 48"/>
            <p:cNvSpPr/>
            <p:nvPr/>
          </p:nvSpPr>
          <p:spPr>
            <a:xfrm flipV="1">
              <a:off x="6890469" y="4165181"/>
              <a:ext cx="1440000" cy="1440000"/>
            </a:xfrm>
            <a:prstGeom prst="arc">
              <a:avLst>
                <a:gd name="adj1" fmla="val 17946095"/>
                <a:gd name="adj2" fmla="val 0"/>
              </a:avLst>
            </a:prstGeom>
            <a:ln>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0" name="コンテンツ プレースホルダー 2"/>
            <p:cNvSpPr txBox="1">
              <a:spLocks/>
            </p:cNvSpPr>
            <p:nvPr/>
          </p:nvSpPr>
          <p:spPr>
            <a:xfrm>
              <a:off x="8273508" y="4251209"/>
              <a:ext cx="870714" cy="447405"/>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None/>
              </a:pPr>
              <a:r>
                <a:rPr lang="en-US" altLang="ja-JP" sz="1600" i="1" smtClean="0">
                  <a:latin typeface="Times New Roman" panose="02020603050405020304" pitchFamily="18" charset="0"/>
                  <a:cs typeface="Times New Roman" panose="02020603050405020304" pitchFamily="18" charset="0"/>
                </a:rPr>
                <a:t>e</a:t>
              </a:r>
              <a:r>
                <a:rPr lang="ja-JP" altLang="en-US" sz="1600" baseline="30000">
                  <a:latin typeface="Times New Roman" panose="02020603050405020304" pitchFamily="18" charset="0"/>
                  <a:cs typeface="Times New Roman" panose="02020603050405020304" pitchFamily="18" charset="0"/>
                </a:rPr>
                <a:t> </a:t>
              </a:r>
              <a:r>
                <a:rPr lang="en-US" altLang="ja-JP" sz="1600" i="1" baseline="30000" smtClean="0">
                  <a:latin typeface="Times New Roman" panose="02020603050405020304" pitchFamily="18" charset="0"/>
                  <a:cs typeface="Times New Roman" panose="02020603050405020304" pitchFamily="18" charset="0"/>
                </a:rPr>
                <a:t>j</a:t>
              </a:r>
              <a:r>
                <a:rPr lang="ja-JP" altLang="en-US" sz="1600" i="1" baseline="30000" smtClean="0">
                  <a:latin typeface="Times New Roman" panose="02020603050405020304" pitchFamily="18" charset="0"/>
                  <a:cs typeface="Times New Roman" panose="02020603050405020304" pitchFamily="18" charset="0"/>
                </a:rPr>
                <a:t> </a:t>
              </a:r>
              <a:r>
                <a:rPr lang="en-US" altLang="ja-JP" sz="1600" baseline="30000" smtClean="0">
                  <a:latin typeface="Times New Roman" panose="02020603050405020304" pitchFamily="18" charset="0"/>
                  <a:cs typeface="Times New Roman" panose="02020603050405020304" pitchFamily="18" charset="0"/>
                </a:rPr>
                <a:t>2 </a:t>
              </a:r>
              <a:r>
                <a:rPr lang="en-US" altLang="ja-JP" sz="1600" i="1" baseline="30000" smtClean="0">
                  <a:latin typeface="Times New Roman" panose="02020603050405020304" pitchFamily="18" charset="0"/>
                  <a:cs typeface="Times New Roman" panose="02020603050405020304" pitchFamily="18" charset="0"/>
                </a:rPr>
                <a:t>π t</a:t>
              </a:r>
              <a:endParaRPr lang="ja-JP" altLang="en-US" sz="1600" baseline="30000">
                <a:latin typeface="Times New Roman" panose="02020603050405020304" pitchFamily="18" charset="0"/>
                <a:cs typeface="Times New Roman" panose="02020603050405020304" pitchFamily="18" charset="0"/>
              </a:endParaRPr>
            </a:p>
          </p:txBody>
        </p:sp>
      </p:grpSp>
    </p:spTree>
    <p:extLst>
      <p:ext uri="{BB962C8B-B14F-4D97-AF65-F5344CB8AC3E}">
        <p14:creationId xmlns:p14="http://schemas.microsoft.com/office/powerpoint/2010/main" val="24280443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図 8"/>
          <p:cNvPicPr>
            <a:picLocks noChangeAspect="1"/>
          </p:cNvPicPr>
          <p:nvPr/>
        </p:nvPicPr>
        <p:blipFill>
          <a:blip r:embed="rId2"/>
          <a:stretch>
            <a:fillRect/>
          </a:stretch>
        </p:blipFill>
        <p:spPr>
          <a:xfrm>
            <a:off x="1167533" y="1867389"/>
            <a:ext cx="2317914" cy="1423395"/>
          </a:xfrm>
          <a:prstGeom prst="rect">
            <a:avLst/>
          </a:prstGeom>
        </p:spPr>
      </p:pic>
      <p:pic>
        <p:nvPicPr>
          <p:cNvPr id="5" name="図 4"/>
          <p:cNvPicPr>
            <a:picLocks noChangeAspect="1"/>
          </p:cNvPicPr>
          <p:nvPr/>
        </p:nvPicPr>
        <p:blipFill>
          <a:blip r:embed="rId3"/>
          <a:stretch>
            <a:fillRect/>
          </a:stretch>
        </p:blipFill>
        <p:spPr>
          <a:xfrm>
            <a:off x="5111613" y="2237522"/>
            <a:ext cx="2497076" cy="842276"/>
          </a:xfrm>
          <a:prstGeom prst="rect">
            <a:avLst/>
          </a:prstGeom>
        </p:spPr>
      </p:pic>
      <p:sp>
        <p:nvSpPr>
          <p:cNvPr id="159746" name="Rectangle 1026"/>
          <p:cNvSpPr>
            <a:spLocks noGrp="1" noChangeArrowheads="1"/>
          </p:cNvSpPr>
          <p:nvPr>
            <p:ph type="title"/>
          </p:nvPr>
        </p:nvSpPr>
        <p:spPr>
          <a:xfrm>
            <a:off x="2326490" y="55109"/>
            <a:ext cx="6932893" cy="1025525"/>
          </a:xfrm>
        </p:spPr>
        <p:txBody>
          <a:bodyPr>
            <a:normAutofit fontScale="90000"/>
          </a:bodyPr>
          <a:lstStyle/>
          <a:p>
            <a:pPr algn="r"/>
            <a:r>
              <a:rPr lang="ja-JP" altLang="en-US" sz="3600" smtClean="0"/>
              <a:t>②実関数とスペクトルの共役複素数</a:t>
            </a:r>
            <a:endParaRPr lang="ja-JP" altLang="en-US" sz="3600"/>
          </a:p>
        </p:txBody>
      </p:sp>
      <p:sp>
        <p:nvSpPr>
          <p:cNvPr id="3" name="コンテンツ プレースホルダー 2"/>
          <p:cNvSpPr>
            <a:spLocks noGrp="1"/>
          </p:cNvSpPr>
          <p:nvPr>
            <p:ph idx="1"/>
          </p:nvPr>
        </p:nvSpPr>
        <p:spPr>
          <a:xfrm>
            <a:off x="1187135" y="1039283"/>
            <a:ext cx="8018255" cy="833718"/>
          </a:xfrm>
        </p:spPr>
        <p:txBody>
          <a:bodyPr anchor="t" anchorCtr="0">
            <a:normAutofit fontScale="92500" lnSpcReduction="20000"/>
          </a:bodyPr>
          <a:lstStyle/>
          <a:p>
            <a:pPr marL="0" indent="0">
              <a:buNone/>
            </a:pPr>
            <a:endParaRPr lang="en-US" altLang="ja-JP" smtClean="0">
              <a:latin typeface="Times New Roman" panose="02020603050405020304" pitchFamily="18" charset="0"/>
              <a:cs typeface="Times New Roman" panose="02020603050405020304" pitchFamily="18" charset="0"/>
            </a:endParaRPr>
          </a:p>
          <a:p>
            <a:pPr marL="0" indent="0">
              <a:buNone/>
            </a:pPr>
            <a:r>
              <a:rPr lang="ja-JP" altLang="en-US" smtClean="0">
                <a:latin typeface="Times New Roman" panose="02020603050405020304" pitchFamily="18" charset="0"/>
                <a:cs typeface="Times New Roman" panose="02020603050405020304" pitchFamily="18" charset="0"/>
              </a:rPr>
              <a:t>時間信号　　　　　　　　　　　　周波数スペクトル</a:t>
            </a:r>
            <a:endParaRPr lang="en-US" altLang="ja-JP" smtClean="0">
              <a:latin typeface="Times New Roman" panose="02020603050405020304" pitchFamily="18" charset="0"/>
              <a:cs typeface="Times New Roman" panose="02020603050405020304" pitchFamily="18" charset="0"/>
            </a:endParaRPr>
          </a:p>
        </p:txBody>
      </p:sp>
      <p:cxnSp>
        <p:nvCxnSpPr>
          <p:cNvPr id="23" name="直線コネクタ 22"/>
          <p:cNvCxnSpPr/>
          <p:nvPr/>
        </p:nvCxnSpPr>
        <p:spPr>
          <a:xfrm>
            <a:off x="8613775" y="2512236"/>
            <a:ext cx="12681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p:nvPr/>
        </p:nvCxnSpPr>
        <p:spPr>
          <a:xfrm flipV="1">
            <a:off x="6365096" y="1859897"/>
            <a:ext cx="0" cy="130467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 name="コンテンツ プレースホルダー 2"/>
          <p:cNvSpPr txBox="1">
            <a:spLocks/>
          </p:cNvSpPr>
          <p:nvPr/>
        </p:nvSpPr>
        <p:spPr>
          <a:xfrm>
            <a:off x="8065197" y="2774390"/>
            <a:ext cx="294973" cy="447405"/>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None/>
            </a:pPr>
            <a:r>
              <a:rPr lang="en-US" altLang="ja-JP" i="1" smtClean="0">
                <a:latin typeface="Times New Roman" panose="02020603050405020304" pitchFamily="18" charset="0"/>
                <a:cs typeface="Times New Roman" panose="02020603050405020304" pitchFamily="18" charset="0"/>
              </a:rPr>
              <a:t>f</a:t>
            </a:r>
            <a:endParaRPr lang="ja-JP" altLang="en-US">
              <a:latin typeface="Times New Roman" panose="02020603050405020304" pitchFamily="18" charset="0"/>
              <a:cs typeface="Times New Roman" panose="02020603050405020304" pitchFamily="18" charset="0"/>
            </a:endParaRPr>
          </a:p>
        </p:txBody>
      </p:sp>
      <p:sp>
        <p:nvSpPr>
          <p:cNvPr id="36" name="コンテンツ プレースホルダー 2"/>
          <p:cNvSpPr txBox="1">
            <a:spLocks/>
          </p:cNvSpPr>
          <p:nvPr/>
        </p:nvSpPr>
        <p:spPr>
          <a:xfrm>
            <a:off x="5237117" y="1808561"/>
            <a:ext cx="1057646" cy="447405"/>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None/>
            </a:pPr>
            <a:r>
              <a:rPr lang="en-US" altLang="ja-JP" i="1" smtClean="0">
                <a:latin typeface="Times New Roman" panose="02020603050405020304" pitchFamily="18" charset="0"/>
                <a:cs typeface="Times New Roman" panose="02020603050405020304" pitchFamily="18" charset="0"/>
              </a:rPr>
              <a:t>X</a:t>
            </a:r>
            <a:r>
              <a:rPr lang="en-US" altLang="ja-JP" smtClean="0">
                <a:latin typeface="Times New Roman" panose="02020603050405020304" pitchFamily="18" charset="0"/>
                <a:cs typeface="Times New Roman" panose="02020603050405020304" pitchFamily="18" charset="0"/>
              </a:rPr>
              <a:t>(</a:t>
            </a:r>
            <a:r>
              <a:rPr lang="ja-JP" altLang="en-US">
                <a:latin typeface="Times New Roman" panose="02020603050405020304" pitchFamily="18" charset="0"/>
                <a:cs typeface="Times New Roman" panose="02020603050405020304" pitchFamily="18" charset="0"/>
              </a:rPr>
              <a:t> </a:t>
            </a:r>
            <a:r>
              <a:rPr lang="en-US" altLang="ja-JP" i="1" smtClean="0">
                <a:latin typeface="Times New Roman" panose="02020603050405020304" pitchFamily="18" charset="0"/>
                <a:cs typeface="Times New Roman" panose="02020603050405020304" pitchFamily="18" charset="0"/>
              </a:rPr>
              <a:t>f </a:t>
            </a:r>
            <a:r>
              <a:rPr lang="en-US" altLang="ja-JP" smtClean="0">
                <a:latin typeface="Times New Roman" panose="02020603050405020304" pitchFamily="18" charset="0"/>
                <a:cs typeface="Times New Roman" panose="02020603050405020304" pitchFamily="18" charset="0"/>
              </a:rPr>
              <a:t>)</a:t>
            </a:r>
            <a:endParaRPr lang="ja-JP" altLang="en-US">
              <a:latin typeface="Times New Roman" panose="02020603050405020304" pitchFamily="18" charset="0"/>
              <a:cs typeface="Times New Roman" panose="02020603050405020304" pitchFamily="18" charset="0"/>
            </a:endParaRPr>
          </a:p>
        </p:txBody>
      </p:sp>
      <p:grpSp>
        <p:nvGrpSpPr>
          <p:cNvPr id="40" name="グループ化 39"/>
          <p:cNvGrpSpPr/>
          <p:nvPr/>
        </p:nvGrpSpPr>
        <p:grpSpPr>
          <a:xfrm>
            <a:off x="5237117" y="4195028"/>
            <a:ext cx="2839610" cy="1444116"/>
            <a:chOff x="5170871" y="1859897"/>
            <a:chExt cx="2839610" cy="1444116"/>
          </a:xfrm>
        </p:grpSpPr>
        <p:cxnSp>
          <p:nvCxnSpPr>
            <p:cNvPr id="42" name="直線矢印コネクタ 41"/>
            <p:cNvCxnSpPr/>
            <p:nvPr/>
          </p:nvCxnSpPr>
          <p:spPr>
            <a:xfrm>
              <a:off x="5170871" y="2902514"/>
              <a:ext cx="2530943"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3" name="直線矢印コネクタ 42"/>
            <p:cNvCxnSpPr/>
            <p:nvPr/>
          </p:nvCxnSpPr>
          <p:spPr>
            <a:xfrm flipV="1">
              <a:off x="6333564" y="1859897"/>
              <a:ext cx="0" cy="130467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4" name="直線コネクタ 43"/>
            <p:cNvCxnSpPr/>
            <p:nvPr/>
          </p:nvCxnSpPr>
          <p:spPr>
            <a:xfrm>
              <a:off x="5793775" y="2353235"/>
              <a:ext cx="108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a:xfrm rot="5400000">
              <a:off x="5528468" y="2629050"/>
              <a:ext cx="54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直線コネクタ 45"/>
            <p:cNvCxnSpPr/>
            <p:nvPr/>
          </p:nvCxnSpPr>
          <p:spPr>
            <a:xfrm rot="5400000">
              <a:off x="6604948" y="2634591"/>
              <a:ext cx="54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直線コネクタ 46"/>
            <p:cNvCxnSpPr/>
            <p:nvPr/>
          </p:nvCxnSpPr>
          <p:spPr>
            <a:xfrm rot="10800000">
              <a:off x="5252883" y="2904792"/>
              <a:ext cx="54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直線コネクタ 47"/>
            <p:cNvCxnSpPr/>
            <p:nvPr/>
          </p:nvCxnSpPr>
          <p:spPr>
            <a:xfrm rot="10800000">
              <a:off x="6874948" y="2904792"/>
              <a:ext cx="54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9" name="コンテンツ プレースホルダー 2"/>
            <p:cNvSpPr txBox="1">
              <a:spLocks/>
            </p:cNvSpPr>
            <p:nvPr/>
          </p:nvSpPr>
          <p:spPr>
            <a:xfrm>
              <a:off x="7715508" y="2615533"/>
              <a:ext cx="294973" cy="447405"/>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None/>
              </a:pPr>
              <a:r>
                <a:rPr lang="en-US" altLang="ja-JP" i="1" smtClean="0">
                  <a:latin typeface="Times New Roman" panose="02020603050405020304" pitchFamily="18" charset="0"/>
                  <a:cs typeface="Times New Roman" panose="02020603050405020304" pitchFamily="18" charset="0"/>
                </a:rPr>
                <a:t>f</a:t>
              </a:r>
              <a:endParaRPr lang="ja-JP" altLang="en-US">
                <a:latin typeface="Times New Roman" panose="02020603050405020304" pitchFamily="18" charset="0"/>
                <a:cs typeface="Times New Roman" panose="02020603050405020304" pitchFamily="18" charset="0"/>
              </a:endParaRPr>
            </a:p>
          </p:txBody>
        </p:sp>
        <p:sp>
          <p:nvSpPr>
            <p:cNvPr id="51" name="コンテンツ プレースホルダー 2"/>
            <p:cNvSpPr txBox="1">
              <a:spLocks/>
            </p:cNvSpPr>
            <p:nvPr/>
          </p:nvSpPr>
          <p:spPr>
            <a:xfrm>
              <a:off x="6731750" y="2856608"/>
              <a:ext cx="820938" cy="447405"/>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None/>
              </a:pPr>
              <a:r>
                <a:rPr lang="en-US" altLang="ja-JP" i="1" smtClean="0">
                  <a:latin typeface="Times New Roman" panose="02020603050405020304" pitchFamily="18" charset="0"/>
                  <a:cs typeface="Times New Roman" panose="02020603050405020304" pitchFamily="18" charset="0"/>
                </a:rPr>
                <a:t>f</a:t>
              </a:r>
              <a:r>
                <a:rPr lang="en-US" altLang="ja-JP" baseline="-25000" smtClean="0">
                  <a:latin typeface="Times New Roman" panose="02020603050405020304" pitchFamily="18" charset="0"/>
                  <a:cs typeface="Times New Roman" panose="02020603050405020304" pitchFamily="18" charset="0"/>
                </a:rPr>
                <a:t>c</a:t>
              </a:r>
              <a:r>
                <a:rPr lang="en-US" altLang="ja-JP" i="1" smtClean="0">
                  <a:latin typeface="Times New Roman" panose="02020603050405020304" pitchFamily="18" charset="0"/>
                  <a:cs typeface="Times New Roman" panose="02020603050405020304" pitchFamily="18" charset="0"/>
                </a:rPr>
                <a:t>	</a:t>
              </a:r>
              <a:endParaRPr lang="ja-JP" altLang="en-US">
                <a:latin typeface="Times New Roman" panose="02020603050405020304" pitchFamily="18" charset="0"/>
                <a:cs typeface="Times New Roman" panose="02020603050405020304" pitchFamily="18" charset="0"/>
              </a:endParaRPr>
            </a:p>
          </p:txBody>
        </p:sp>
        <p:sp>
          <p:nvSpPr>
            <p:cNvPr id="52" name="コンテンツ プレースホルダー 2"/>
            <p:cNvSpPr txBox="1">
              <a:spLocks/>
            </p:cNvSpPr>
            <p:nvPr/>
          </p:nvSpPr>
          <p:spPr>
            <a:xfrm>
              <a:off x="5292000" y="2846574"/>
              <a:ext cx="1029154" cy="447405"/>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None/>
              </a:pPr>
              <a:r>
                <a:rPr lang="ja-JP" altLang="en-US" i="1" smtClean="0">
                  <a:latin typeface="Times New Roman" panose="02020603050405020304" pitchFamily="18" charset="0"/>
                  <a:cs typeface="Times New Roman" panose="02020603050405020304" pitchFamily="18" charset="0"/>
                </a:rPr>
                <a:t>－ </a:t>
              </a:r>
              <a:r>
                <a:rPr lang="en-US" altLang="ja-JP" i="1" smtClean="0">
                  <a:latin typeface="Times New Roman" panose="02020603050405020304" pitchFamily="18" charset="0"/>
                  <a:cs typeface="Times New Roman" panose="02020603050405020304" pitchFamily="18" charset="0"/>
                </a:rPr>
                <a:t>f</a:t>
              </a:r>
              <a:r>
                <a:rPr lang="en-US" altLang="ja-JP" baseline="-25000" smtClean="0">
                  <a:latin typeface="Times New Roman" panose="02020603050405020304" pitchFamily="18" charset="0"/>
                  <a:cs typeface="Times New Roman" panose="02020603050405020304" pitchFamily="18" charset="0"/>
                </a:rPr>
                <a:t>c</a:t>
              </a:r>
              <a:endParaRPr lang="ja-JP" altLang="en-US" baseline="-25000">
                <a:latin typeface="Times New Roman" panose="02020603050405020304" pitchFamily="18" charset="0"/>
                <a:cs typeface="Times New Roman" panose="02020603050405020304" pitchFamily="18" charset="0"/>
              </a:endParaRPr>
            </a:p>
          </p:txBody>
        </p:sp>
      </p:grpSp>
      <p:sp>
        <p:nvSpPr>
          <p:cNvPr id="53" name="コンテンツ プレースホルダー 2"/>
          <p:cNvSpPr txBox="1">
            <a:spLocks/>
          </p:cNvSpPr>
          <p:nvPr/>
        </p:nvSpPr>
        <p:spPr>
          <a:xfrm>
            <a:off x="5451508" y="5637418"/>
            <a:ext cx="2164976" cy="447405"/>
          </a:xfrm>
          <a:prstGeom prst="rect">
            <a:avLst/>
          </a:prstGeom>
          <a:noFill/>
          <a:ln>
            <a:noFill/>
          </a:ln>
        </p:spPr>
        <p:txBody>
          <a:bodyPr vert="horz" lIns="91440" tIns="45720" rIns="91440" bIns="45720" rtlCol="0" anchor="t" anchorCtr="0">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ja-JP" altLang="en-US" sz="1800" b="1" smtClean="0">
                <a:latin typeface="Times New Roman" panose="02020603050405020304" pitchFamily="18" charset="0"/>
                <a:cs typeface="Times New Roman" panose="02020603050405020304" pitchFamily="18" charset="0"/>
              </a:rPr>
              <a:t>実数スペクトル</a:t>
            </a:r>
            <a:endParaRPr lang="ja-JP" altLang="en-US" sz="1800">
              <a:latin typeface="Times New Roman" panose="02020603050405020304" pitchFamily="18" charset="0"/>
              <a:cs typeface="Times New Roman" panose="02020603050405020304" pitchFamily="18" charset="0"/>
            </a:endParaRPr>
          </a:p>
        </p:txBody>
      </p:sp>
      <p:sp>
        <p:nvSpPr>
          <p:cNvPr id="55" name="コンテンツ プレースホルダー 2"/>
          <p:cNvSpPr txBox="1">
            <a:spLocks/>
          </p:cNvSpPr>
          <p:nvPr/>
        </p:nvSpPr>
        <p:spPr>
          <a:xfrm>
            <a:off x="1325113" y="3340213"/>
            <a:ext cx="2164976" cy="447405"/>
          </a:xfrm>
          <a:prstGeom prst="rect">
            <a:avLst/>
          </a:prstGeom>
          <a:noFill/>
          <a:ln>
            <a:noFill/>
          </a:ln>
        </p:spPr>
        <p:txBody>
          <a:bodyPr vert="horz" lIns="91440" tIns="45720" rIns="91440" bIns="45720" rtlCol="0" anchor="t" anchorCtr="0">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ja-JP" altLang="en-US" sz="1800" b="1" smtClean="0">
                <a:latin typeface="Times New Roman" panose="02020603050405020304" pitchFamily="18" charset="0"/>
                <a:cs typeface="Times New Roman" panose="02020603050405020304" pitchFamily="18" charset="0"/>
              </a:rPr>
              <a:t>実関数</a:t>
            </a:r>
            <a:endParaRPr lang="ja-JP" altLang="en-US" sz="1800">
              <a:latin typeface="Times New Roman" panose="02020603050405020304" pitchFamily="18" charset="0"/>
              <a:cs typeface="Times New Roman" panose="02020603050405020304" pitchFamily="18" charset="0"/>
            </a:endParaRPr>
          </a:p>
        </p:txBody>
      </p:sp>
      <p:sp>
        <p:nvSpPr>
          <p:cNvPr id="159747" name="左右矢印 159746"/>
          <p:cNvSpPr/>
          <p:nvPr/>
        </p:nvSpPr>
        <p:spPr>
          <a:xfrm>
            <a:off x="4261990" y="2171654"/>
            <a:ext cx="605116" cy="34220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58" name="グループ化 57"/>
          <p:cNvGrpSpPr/>
          <p:nvPr/>
        </p:nvGrpSpPr>
        <p:grpSpPr>
          <a:xfrm>
            <a:off x="913183" y="4102520"/>
            <a:ext cx="3347615" cy="1506161"/>
            <a:chOff x="940092" y="1904156"/>
            <a:chExt cx="3347615" cy="1506161"/>
          </a:xfrm>
        </p:grpSpPr>
        <p:pic>
          <p:nvPicPr>
            <p:cNvPr id="59" name="図 58"/>
            <p:cNvPicPr>
              <a:picLocks noChangeAspect="1"/>
            </p:cNvPicPr>
            <p:nvPr/>
          </p:nvPicPr>
          <p:blipFill>
            <a:blip r:embed="rId4"/>
            <a:stretch>
              <a:fillRect/>
            </a:stretch>
          </p:blipFill>
          <p:spPr>
            <a:xfrm>
              <a:off x="940092" y="1904156"/>
              <a:ext cx="2935018" cy="1174007"/>
            </a:xfrm>
            <a:prstGeom prst="rect">
              <a:avLst/>
            </a:prstGeom>
          </p:spPr>
        </p:pic>
        <p:cxnSp>
          <p:nvCxnSpPr>
            <p:cNvPr id="60" name="直線矢印コネクタ 59"/>
            <p:cNvCxnSpPr/>
            <p:nvPr/>
          </p:nvCxnSpPr>
          <p:spPr>
            <a:xfrm>
              <a:off x="940092" y="2795508"/>
              <a:ext cx="310457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2" name="コンテンツ プレースホルダー 2"/>
            <p:cNvSpPr txBox="1">
              <a:spLocks/>
            </p:cNvSpPr>
            <p:nvPr/>
          </p:nvSpPr>
          <p:spPr>
            <a:xfrm>
              <a:off x="2239651" y="2962912"/>
              <a:ext cx="298950" cy="447405"/>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None/>
              </a:pPr>
              <a:r>
                <a:rPr lang="en-US" altLang="ja-JP" smtClean="0">
                  <a:latin typeface="Times New Roman" panose="02020603050405020304" pitchFamily="18" charset="0"/>
                  <a:cs typeface="Times New Roman" panose="02020603050405020304" pitchFamily="18" charset="0"/>
                </a:rPr>
                <a:t>0</a:t>
              </a:r>
              <a:endParaRPr lang="ja-JP" altLang="en-US">
                <a:latin typeface="Times New Roman" panose="02020603050405020304" pitchFamily="18" charset="0"/>
                <a:cs typeface="Times New Roman" panose="02020603050405020304" pitchFamily="18" charset="0"/>
              </a:endParaRPr>
            </a:p>
          </p:txBody>
        </p:sp>
        <p:sp>
          <p:nvSpPr>
            <p:cNvPr id="63" name="コンテンツ プレースホルダー 2"/>
            <p:cNvSpPr txBox="1">
              <a:spLocks/>
            </p:cNvSpPr>
            <p:nvPr/>
          </p:nvSpPr>
          <p:spPr>
            <a:xfrm>
              <a:off x="3992734" y="2525742"/>
              <a:ext cx="294973" cy="447405"/>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None/>
              </a:pPr>
              <a:r>
                <a:rPr lang="en-US" altLang="ja-JP" i="1" smtClean="0">
                  <a:latin typeface="Times New Roman" panose="02020603050405020304" pitchFamily="18" charset="0"/>
                  <a:cs typeface="Times New Roman" panose="02020603050405020304" pitchFamily="18" charset="0"/>
                </a:rPr>
                <a:t>t</a:t>
              </a:r>
              <a:endParaRPr lang="ja-JP" altLang="en-US">
                <a:latin typeface="Times New Roman" panose="02020603050405020304" pitchFamily="18" charset="0"/>
                <a:cs typeface="Times New Roman" panose="02020603050405020304" pitchFamily="18" charset="0"/>
              </a:endParaRPr>
            </a:p>
          </p:txBody>
        </p:sp>
      </p:grpSp>
      <p:sp>
        <p:nvSpPr>
          <p:cNvPr id="64" name="コンテンツ プレースホルダー 2"/>
          <p:cNvSpPr txBox="1">
            <a:spLocks/>
          </p:cNvSpPr>
          <p:nvPr/>
        </p:nvSpPr>
        <p:spPr>
          <a:xfrm>
            <a:off x="1382983" y="5595186"/>
            <a:ext cx="2164976" cy="447405"/>
          </a:xfrm>
          <a:prstGeom prst="rect">
            <a:avLst/>
          </a:prstGeom>
          <a:noFill/>
          <a:ln>
            <a:noFill/>
          </a:ln>
        </p:spPr>
        <p:txBody>
          <a:bodyPr vert="horz" lIns="91440" tIns="45720" rIns="91440" bIns="45720" rtlCol="0" anchor="t" anchorCtr="0">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ja-JP" altLang="en-US" sz="1800" b="1" smtClean="0">
                <a:latin typeface="Times New Roman" panose="02020603050405020304" pitchFamily="18" charset="0"/>
                <a:cs typeface="Times New Roman" panose="02020603050405020304" pitchFamily="18" charset="0"/>
              </a:rPr>
              <a:t>対称関数</a:t>
            </a:r>
            <a:endParaRPr lang="ja-JP" altLang="en-US" sz="1800">
              <a:latin typeface="Times New Roman" panose="02020603050405020304" pitchFamily="18" charset="0"/>
              <a:cs typeface="Times New Roman" panose="02020603050405020304" pitchFamily="18" charset="0"/>
            </a:endParaRPr>
          </a:p>
        </p:txBody>
      </p:sp>
      <p:sp>
        <p:nvSpPr>
          <p:cNvPr id="65" name="左右矢印 64"/>
          <p:cNvSpPr/>
          <p:nvPr/>
        </p:nvSpPr>
        <p:spPr>
          <a:xfrm>
            <a:off x="4343159" y="4434922"/>
            <a:ext cx="605116" cy="34220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コンテンツ プレースホルダー 2"/>
          <p:cNvSpPr txBox="1">
            <a:spLocks/>
          </p:cNvSpPr>
          <p:nvPr/>
        </p:nvSpPr>
        <p:spPr>
          <a:xfrm>
            <a:off x="3260671" y="4097235"/>
            <a:ext cx="2164976" cy="447405"/>
          </a:xfrm>
          <a:prstGeom prst="rect">
            <a:avLst/>
          </a:prstGeom>
          <a:noFill/>
          <a:ln>
            <a:noFill/>
          </a:ln>
        </p:spPr>
        <p:txBody>
          <a:bodyPr vert="horz" lIns="91440" tIns="45720" rIns="91440" bIns="45720" rtlCol="0" anchor="t" anchorCtr="0">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ja-JP" altLang="en-US" sz="1800" b="1" smtClean="0">
                <a:solidFill>
                  <a:srgbClr val="7030A0"/>
                </a:solidFill>
                <a:latin typeface="Times New Roman" panose="02020603050405020304" pitchFamily="18" charset="0"/>
                <a:cs typeface="Times New Roman" panose="02020603050405020304" pitchFamily="18" charset="0"/>
              </a:rPr>
              <a:t>フーリエ変換対</a:t>
            </a:r>
            <a:endParaRPr lang="ja-JP" altLang="en-US" sz="1800">
              <a:solidFill>
                <a:srgbClr val="7030A0"/>
              </a:solidFill>
              <a:latin typeface="Times New Roman" panose="02020603050405020304" pitchFamily="18" charset="0"/>
              <a:cs typeface="Times New Roman" panose="02020603050405020304" pitchFamily="18" charset="0"/>
            </a:endParaRPr>
          </a:p>
        </p:txBody>
      </p:sp>
      <p:sp>
        <p:nvSpPr>
          <p:cNvPr id="7" name="コンテンツ プレースホルダー 2"/>
          <p:cNvSpPr txBox="1">
            <a:spLocks/>
          </p:cNvSpPr>
          <p:nvPr/>
        </p:nvSpPr>
        <p:spPr>
          <a:xfrm>
            <a:off x="3317404" y="1771995"/>
            <a:ext cx="2164976" cy="364634"/>
          </a:xfrm>
          <a:prstGeom prst="rect">
            <a:avLst/>
          </a:prstGeom>
          <a:noFill/>
          <a:ln>
            <a:noFill/>
          </a:ln>
        </p:spPr>
        <p:txBody>
          <a:bodyPr vert="horz" lIns="91440" tIns="45720" rIns="91440" bIns="45720" rtlCol="0" anchor="t" anchorCtr="0">
            <a:normAutofit lnSpcReduction="10000"/>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ja-JP" altLang="en-US" sz="1800" b="1" smtClean="0">
                <a:solidFill>
                  <a:srgbClr val="7030A0"/>
                </a:solidFill>
                <a:latin typeface="Times New Roman" panose="02020603050405020304" pitchFamily="18" charset="0"/>
                <a:cs typeface="Times New Roman" panose="02020603050405020304" pitchFamily="18" charset="0"/>
              </a:rPr>
              <a:t>フーリエ変換対</a:t>
            </a:r>
            <a:endParaRPr lang="ja-JP" altLang="en-US" sz="1800">
              <a:solidFill>
                <a:srgbClr val="7030A0"/>
              </a:solidFill>
              <a:latin typeface="Times New Roman" panose="02020603050405020304" pitchFamily="18" charset="0"/>
              <a:cs typeface="Times New Roman" panose="02020603050405020304" pitchFamily="18" charset="0"/>
            </a:endParaRPr>
          </a:p>
        </p:txBody>
      </p:sp>
      <p:cxnSp>
        <p:nvCxnSpPr>
          <p:cNvPr id="54" name="直線矢印コネクタ 53"/>
          <p:cNvCxnSpPr/>
          <p:nvPr/>
        </p:nvCxnSpPr>
        <p:spPr>
          <a:xfrm>
            <a:off x="4931421" y="3034639"/>
            <a:ext cx="310457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6" name="直線矢印コネクタ 55"/>
          <p:cNvCxnSpPr/>
          <p:nvPr/>
        </p:nvCxnSpPr>
        <p:spPr>
          <a:xfrm>
            <a:off x="914573" y="2579086"/>
            <a:ext cx="310457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7" name="コンテンツ プレースホルダー 2"/>
          <p:cNvSpPr txBox="1">
            <a:spLocks/>
          </p:cNvSpPr>
          <p:nvPr/>
        </p:nvSpPr>
        <p:spPr>
          <a:xfrm>
            <a:off x="5119265" y="3123706"/>
            <a:ext cx="2653869" cy="1027414"/>
          </a:xfrm>
          <a:prstGeom prst="rect">
            <a:avLst/>
          </a:prstGeom>
          <a:noFill/>
          <a:ln>
            <a:noFill/>
          </a:ln>
        </p:spPr>
        <p:txBody>
          <a:bodyPr vert="horz" lIns="91440" tIns="45720" rIns="91440" bIns="45720" rtlCol="0" anchor="t" anchorCtr="0">
            <a:normAutofit fontScale="92500" lnSpcReduction="20000"/>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ja-JP" altLang="en-US" sz="1800" b="1" smtClean="0">
                <a:solidFill>
                  <a:srgbClr val="FF0000"/>
                </a:solidFill>
                <a:latin typeface="Times New Roman" panose="02020603050405020304" pitchFamily="18" charset="0"/>
                <a:cs typeface="Times New Roman" panose="02020603050405020304" pitchFamily="18" charset="0"/>
              </a:rPr>
              <a:t>共役対称な関係</a:t>
            </a:r>
            <a:endParaRPr lang="en-US" altLang="ja-JP" sz="1800" b="1" smtClean="0">
              <a:solidFill>
                <a:srgbClr val="FF0000"/>
              </a:solidFill>
              <a:latin typeface="Times New Roman" panose="02020603050405020304" pitchFamily="18" charset="0"/>
              <a:cs typeface="Times New Roman" panose="02020603050405020304" pitchFamily="18" charset="0"/>
            </a:endParaRPr>
          </a:p>
          <a:p>
            <a:pPr marL="0" indent="0" algn="ctr">
              <a:buNone/>
            </a:pPr>
            <a:r>
              <a:rPr lang="en-US" altLang="ja-JP" sz="1800" smtClean="0">
                <a:latin typeface="Times New Roman" panose="02020603050405020304" pitchFamily="18" charset="0"/>
                <a:cs typeface="Times New Roman" panose="02020603050405020304" pitchFamily="18" charset="0"/>
              </a:rPr>
              <a:t>X (</a:t>
            </a:r>
            <a:r>
              <a:rPr lang="ja-JP" altLang="en-US" sz="1800" smtClean="0">
                <a:latin typeface="Times New Roman" panose="02020603050405020304" pitchFamily="18" charset="0"/>
                <a:cs typeface="Times New Roman" panose="02020603050405020304" pitchFamily="18" charset="0"/>
              </a:rPr>
              <a:t>－</a:t>
            </a:r>
            <a:r>
              <a:rPr lang="en-US" altLang="ja-JP" sz="1800" i="1" smtClean="0">
                <a:latin typeface="Times New Roman" panose="02020603050405020304" pitchFamily="18" charset="0"/>
                <a:cs typeface="Times New Roman" panose="02020603050405020304" pitchFamily="18" charset="0"/>
              </a:rPr>
              <a:t>f</a:t>
            </a:r>
            <a:r>
              <a:rPr lang="en-US" altLang="ja-JP" sz="1800" smtClean="0">
                <a:latin typeface="Times New Roman" panose="02020603050405020304" pitchFamily="18" charset="0"/>
                <a:cs typeface="Times New Roman" panose="02020603050405020304" pitchFamily="18" charset="0"/>
              </a:rPr>
              <a:t>) =</a:t>
            </a:r>
            <a:r>
              <a:rPr lang="en-US" altLang="ja-JP" sz="1800" i="1" smtClean="0">
                <a:latin typeface="Times New Roman" panose="02020603050405020304" pitchFamily="18" charset="0"/>
                <a:cs typeface="Times New Roman" panose="02020603050405020304" pitchFamily="18" charset="0"/>
              </a:rPr>
              <a:t> X </a:t>
            </a:r>
            <a:r>
              <a:rPr lang="en-US" altLang="ja-JP" sz="1800" baseline="30000" smtClean="0">
                <a:latin typeface="Times New Roman" panose="02020603050405020304" pitchFamily="18" charset="0"/>
                <a:cs typeface="Times New Roman" panose="02020603050405020304" pitchFamily="18" charset="0"/>
              </a:rPr>
              <a:t>*</a:t>
            </a:r>
            <a:r>
              <a:rPr lang="en-US" altLang="ja-JP" sz="1800" smtClean="0">
                <a:latin typeface="Times New Roman" panose="02020603050405020304" pitchFamily="18" charset="0"/>
                <a:cs typeface="Times New Roman" panose="02020603050405020304" pitchFamily="18" charset="0"/>
              </a:rPr>
              <a:t>(</a:t>
            </a:r>
            <a:r>
              <a:rPr lang="en-US" altLang="ja-JP" sz="1800" i="1" smtClean="0">
                <a:latin typeface="Times New Roman" panose="02020603050405020304" pitchFamily="18" charset="0"/>
                <a:cs typeface="Times New Roman" panose="02020603050405020304" pitchFamily="18" charset="0"/>
              </a:rPr>
              <a:t> f </a:t>
            </a:r>
            <a:r>
              <a:rPr lang="en-US" altLang="ja-JP" sz="1800" smtClean="0">
                <a:latin typeface="Times New Roman" panose="02020603050405020304" pitchFamily="18" charset="0"/>
                <a:cs typeface="Times New Roman" panose="02020603050405020304" pitchFamily="18" charset="0"/>
              </a:rPr>
              <a:t>)</a:t>
            </a:r>
          </a:p>
          <a:p>
            <a:pPr marL="0" indent="0" algn="ctr">
              <a:buNone/>
            </a:pPr>
            <a:r>
              <a:rPr lang="ja-JP" altLang="en-US" sz="1800" smtClean="0">
                <a:latin typeface="Times New Roman" panose="02020603050405020304" pitchFamily="18" charset="0"/>
                <a:cs typeface="Times New Roman" panose="02020603050405020304" pitchFamily="18" charset="0"/>
              </a:rPr>
              <a:t>（虚数部は符号逆転）</a:t>
            </a:r>
            <a:endParaRPr lang="ja-JP" altLang="en-US" sz="1800">
              <a:latin typeface="Times New Roman" panose="02020603050405020304" pitchFamily="18" charset="0"/>
              <a:cs typeface="Times New Roman" panose="02020603050405020304" pitchFamily="18" charset="0"/>
            </a:endParaRPr>
          </a:p>
        </p:txBody>
      </p:sp>
      <p:sp>
        <p:nvSpPr>
          <p:cNvPr id="37" name="コンテンツ プレースホルダー 2"/>
          <p:cNvSpPr txBox="1">
            <a:spLocks/>
          </p:cNvSpPr>
          <p:nvPr/>
        </p:nvSpPr>
        <p:spPr>
          <a:xfrm>
            <a:off x="6365096" y="1966900"/>
            <a:ext cx="2715330" cy="686108"/>
          </a:xfrm>
          <a:prstGeom prst="rect">
            <a:avLst/>
          </a:prstGeom>
          <a:noFill/>
          <a:ln>
            <a:noFill/>
          </a:ln>
        </p:spPr>
        <p:txBody>
          <a:bodyPr vert="horz" lIns="91440" tIns="45720" rIns="91440" bIns="45720" rtlCol="0" anchor="t" anchorCtr="0">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ja-JP" altLang="en-US" sz="1800" smtClean="0">
                <a:latin typeface="Times New Roman" panose="02020603050405020304" pitchFamily="18" charset="0"/>
                <a:cs typeface="Times New Roman" panose="02020603050405020304" pitchFamily="18" charset="0"/>
              </a:rPr>
              <a:t>＊は共役複素数を示す</a:t>
            </a:r>
            <a:endParaRPr lang="ja-JP" altLang="en-US" sz="18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44308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図 14"/>
          <p:cNvPicPr>
            <a:picLocks noChangeAspect="1"/>
          </p:cNvPicPr>
          <p:nvPr/>
        </p:nvPicPr>
        <p:blipFill>
          <a:blip r:embed="rId2"/>
          <a:stretch>
            <a:fillRect/>
          </a:stretch>
        </p:blipFill>
        <p:spPr>
          <a:xfrm>
            <a:off x="776157" y="3724089"/>
            <a:ext cx="2922675" cy="1754168"/>
          </a:xfrm>
          <a:prstGeom prst="rect">
            <a:avLst/>
          </a:prstGeom>
        </p:spPr>
      </p:pic>
      <p:pic>
        <p:nvPicPr>
          <p:cNvPr id="11" name="図 10"/>
          <p:cNvPicPr>
            <a:picLocks noChangeAspect="1"/>
          </p:cNvPicPr>
          <p:nvPr/>
        </p:nvPicPr>
        <p:blipFill>
          <a:blip r:embed="rId3"/>
          <a:stretch>
            <a:fillRect/>
          </a:stretch>
        </p:blipFill>
        <p:spPr>
          <a:xfrm>
            <a:off x="5854634" y="1876027"/>
            <a:ext cx="1934167" cy="1283934"/>
          </a:xfrm>
          <a:prstGeom prst="rect">
            <a:avLst/>
          </a:prstGeom>
        </p:spPr>
      </p:pic>
      <p:pic>
        <p:nvPicPr>
          <p:cNvPr id="9" name="図 8"/>
          <p:cNvPicPr>
            <a:picLocks noChangeAspect="1"/>
          </p:cNvPicPr>
          <p:nvPr/>
        </p:nvPicPr>
        <p:blipFill>
          <a:blip r:embed="rId4"/>
          <a:stretch>
            <a:fillRect/>
          </a:stretch>
        </p:blipFill>
        <p:spPr>
          <a:xfrm>
            <a:off x="1167533" y="1867389"/>
            <a:ext cx="2317914" cy="1423395"/>
          </a:xfrm>
          <a:prstGeom prst="rect">
            <a:avLst/>
          </a:prstGeom>
        </p:spPr>
      </p:pic>
      <p:sp>
        <p:nvSpPr>
          <p:cNvPr id="159746" name="Rectangle 1026"/>
          <p:cNvSpPr>
            <a:spLocks noGrp="1" noChangeArrowheads="1"/>
          </p:cNvSpPr>
          <p:nvPr>
            <p:ph type="title"/>
          </p:nvPr>
        </p:nvSpPr>
        <p:spPr>
          <a:xfrm>
            <a:off x="2326490" y="55109"/>
            <a:ext cx="6932893" cy="1025525"/>
          </a:xfrm>
        </p:spPr>
        <p:txBody>
          <a:bodyPr>
            <a:normAutofit/>
          </a:bodyPr>
          <a:lstStyle/>
          <a:p>
            <a:pPr algn="r"/>
            <a:r>
              <a:rPr lang="ja-JP" altLang="en-US" sz="3600" smtClean="0"/>
              <a:t>③周期関数と離散信号</a:t>
            </a:r>
            <a:endParaRPr lang="ja-JP" altLang="en-US" sz="3600"/>
          </a:p>
        </p:txBody>
      </p:sp>
      <p:sp>
        <p:nvSpPr>
          <p:cNvPr id="3" name="コンテンツ プレースホルダー 2"/>
          <p:cNvSpPr>
            <a:spLocks noGrp="1"/>
          </p:cNvSpPr>
          <p:nvPr>
            <p:ph idx="1"/>
          </p:nvPr>
        </p:nvSpPr>
        <p:spPr>
          <a:xfrm>
            <a:off x="1187135" y="1039283"/>
            <a:ext cx="8018255" cy="477208"/>
          </a:xfrm>
        </p:spPr>
        <p:txBody>
          <a:bodyPr anchor="t" anchorCtr="0">
            <a:normAutofit/>
          </a:bodyPr>
          <a:lstStyle/>
          <a:p>
            <a:pPr marL="0" indent="0">
              <a:buNone/>
            </a:pPr>
            <a:r>
              <a:rPr lang="ja-JP" altLang="en-US" smtClean="0">
                <a:latin typeface="Times New Roman" panose="02020603050405020304" pitchFamily="18" charset="0"/>
                <a:cs typeface="Times New Roman" panose="02020603050405020304" pitchFamily="18" charset="0"/>
              </a:rPr>
              <a:t>時間信号　　　　　　　　　　　　周波数スペクトル</a:t>
            </a:r>
            <a:endParaRPr lang="en-US" altLang="ja-JP" smtClean="0">
              <a:latin typeface="Times New Roman" panose="02020603050405020304" pitchFamily="18" charset="0"/>
              <a:cs typeface="Times New Roman" panose="02020603050405020304" pitchFamily="18" charset="0"/>
            </a:endParaRPr>
          </a:p>
        </p:txBody>
      </p:sp>
      <p:cxnSp>
        <p:nvCxnSpPr>
          <p:cNvPr id="23" name="直線コネクタ 22"/>
          <p:cNvCxnSpPr/>
          <p:nvPr/>
        </p:nvCxnSpPr>
        <p:spPr>
          <a:xfrm>
            <a:off x="8613775" y="2512236"/>
            <a:ext cx="12681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p:nvPr/>
        </p:nvCxnSpPr>
        <p:spPr>
          <a:xfrm flipV="1">
            <a:off x="6042368" y="1881326"/>
            <a:ext cx="0" cy="11520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 name="コンテンツ プレースホルダー 2"/>
          <p:cNvSpPr txBox="1">
            <a:spLocks/>
          </p:cNvSpPr>
          <p:nvPr/>
        </p:nvSpPr>
        <p:spPr>
          <a:xfrm>
            <a:off x="8065197" y="2774390"/>
            <a:ext cx="294973" cy="447405"/>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None/>
            </a:pPr>
            <a:r>
              <a:rPr lang="en-US" altLang="ja-JP" i="1" smtClean="0">
                <a:latin typeface="Times New Roman" panose="02020603050405020304" pitchFamily="18" charset="0"/>
                <a:cs typeface="Times New Roman" panose="02020603050405020304" pitchFamily="18" charset="0"/>
              </a:rPr>
              <a:t>f</a:t>
            </a:r>
            <a:endParaRPr lang="ja-JP" altLang="en-US">
              <a:latin typeface="Times New Roman" panose="02020603050405020304" pitchFamily="18" charset="0"/>
              <a:cs typeface="Times New Roman" panose="02020603050405020304" pitchFamily="18" charset="0"/>
            </a:endParaRPr>
          </a:p>
        </p:txBody>
      </p:sp>
      <p:sp>
        <p:nvSpPr>
          <p:cNvPr id="36" name="コンテンツ プレースホルダー 2"/>
          <p:cNvSpPr txBox="1">
            <a:spLocks/>
          </p:cNvSpPr>
          <p:nvPr/>
        </p:nvSpPr>
        <p:spPr>
          <a:xfrm>
            <a:off x="5237117" y="1808561"/>
            <a:ext cx="1057646" cy="447405"/>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None/>
            </a:pPr>
            <a:r>
              <a:rPr lang="en-US" altLang="ja-JP" i="1" smtClean="0">
                <a:latin typeface="Times New Roman" panose="02020603050405020304" pitchFamily="18" charset="0"/>
                <a:cs typeface="Times New Roman" panose="02020603050405020304" pitchFamily="18" charset="0"/>
              </a:rPr>
              <a:t>X</a:t>
            </a:r>
            <a:r>
              <a:rPr lang="en-US" altLang="ja-JP" smtClean="0">
                <a:latin typeface="Times New Roman" panose="02020603050405020304" pitchFamily="18" charset="0"/>
                <a:cs typeface="Times New Roman" panose="02020603050405020304" pitchFamily="18" charset="0"/>
              </a:rPr>
              <a:t>(</a:t>
            </a:r>
            <a:r>
              <a:rPr lang="ja-JP" altLang="en-US">
                <a:latin typeface="Times New Roman" panose="02020603050405020304" pitchFamily="18" charset="0"/>
                <a:cs typeface="Times New Roman" panose="02020603050405020304" pitchFamily="18" charset="0"/>
              </a:rPr>
              <a:t> </a:t>
            </a:r>
            <a:r>
              <a:rPr lang="en-US" altLang="ja-JP" i="1" smtClean="0">
                <a:latin typeface="Times New Roman" panose="02020603050405020304" pitchFamily="18" charset="0"/>
                <a:cs typeface="Times New Roman" panose="02020603050405020304" pitchFamily="18" charset="0"/>
              </a:rPr>
              <a:t>f </a:t>
            </a:r>
            <a:r>
              <a:rPr lang="en-US" altLang="ja-JP" smtClean="0">
                <a:latin typeface="Times New Roman" panose="02020603050405020304" pitchFamily="18" charset="0"/>
                <a:cs typeface="Times New Roman" panose="02020603050405020304" pitchFamily="18" charset="0"/>
              </a:rPr>
              <a:t>)</a:t>
            </a:r>
            <a:endParaRPr lang="ja-JP" altLang="en-US">
              <a:latin typeface="Times New Roman" panose="02020603050405020304" pitchFamily="18" charset="0"/>
              <a:cs typeface="Times New Roman" panose="02020603050405020304" pitchFamily="18" charset="0"/>
            </a:endParaRPr>
          </a:p>
        </p:txBody>
      </p:sp>
      <p:grpSp>
        <p:nvGrpSpPr>
          <p:cNvPr id="18" name="グループ化 17"/>
          <p:cNvGrpSpPr/>
          <p:nvPr/>
        </p:nvGrpSpPr>
        <p:grpSpPr>
          <a:xfrm>
            <a:off x="5621297" y="4191938"/>
            <a:ext cx="2840970" cy="1888545"/>
            <a:chOff x="5145968" y="4196278"/>
            <a:chExt cx="2840970" cy="1888545"/>
          </a:xfrm>
        </p:grpSpPr>
        <p:pic>
          <p:nvPicPr>
            <p:cNvPr id="70" name="図 69"/>
            <p:cNvPicPr>
              <a:picLocks noChangeAspect="1"/>
            </p:cNvPicPr>
            <p:nvPr/>
          </p:nvPicPr>
          <p:blipFill>
            <a:blip r:embed="rId5"/>
            <a:stretch>
              <a:fillRect/>
            </a:stretch>
          </p:blipFill>
          <p:spPr>
            <a:xfrm>
              <a:off x="6754115" y="4793967"/>
              <a:ext cx="627374" cy="458307"/>
            </a:xfrm>
            <a:prstGeom prst="rect">
              <a:avLst/>
            </a:prstGeom>
          </p:spPr>
        </p:pic>
        <p:pic>
          <p:nvPicPr>
            <p:cNvPr id="71" name="図 70"/>
            <p:cNvPicPr>
              <a:picLocks noChangeAspect="1"/>
            </p:cNvPicPr>
            <p:nvPr/>
          </p:nvPicPr>
          <p:blipFill>
            <a:blip r:embed="rId5"/>
            <a:stretch>
              <a:fillRect/>
            </a:stretch>
          </p:blipFill>
          <p:spPr>
            <a:xfrm>
              <a:off x="5145968" y="4800245"/>
              <a:ext cx="627374" cy="458307"/>
            </a:xfrm>
            <a:prstGeom prst="rect">
              <a:avLst/>
            </a:prstGeom>
          </p:spPr>
        </p:pic>
        <p:pic>
          <p:nvPicPr>
            <p:cNvPr id="17" name="図 16"/>
            <p:cNvPicPr>
              <a:picLocks noChangeAspect="1"/>
            </p:cNvPicPr>
            <p:nvPr/>
          </p:nvPicPr>
          <p:blipFill>
            <a:blip r:embed="rId5"/>
            <a:stretch>
              <a:fillRect/>
            </a:stretch>
          </p:blipFill>
          <p:spPr>
            <a:xfrm>
              <a:off x="5981076" y="4804018"/>
              <a:ext cx="627374" cy="458307"/>
            </a:xfrm>
            <a:prstGeom prst="rect">
              <a:avLst/>
            </a:prstGeom>
          </p:spPr>
        </p:pic>
        <p:cxnSp>
          <p:nvCxnSpPr>
            <p:cNvPr id="42" name="直線矢印コネクタ 41"/>
            <p:cNvCxnSpPr/>
            <p:nvPr/>
          </p:nvCxnSpPr>
          <p:spPr>
            <a:xfrm>
              <a:off x="5147328" y="5252342"/>
              <a:ext cx="2530943"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3" name="直線矢印コネクタ 42"/>
            <p:cNvCxnSpPr/>
            <p:nvPr/>
          </p:nvCxnSpPr>
          <p:spPr>
            <a:xfrm flipV="1">
              <a:off x="6296574" y="4196278"/>
              <a:ext cx="0" cy="130467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9" name="コンテンツ プレースホルダー 2"/>
            <p:cNvSpPr txBox="1">
              <a:spLocks/>
            </p:cNvSpPr>
            <p:nvPr/>
          </p:nvSpPr>
          <p:spPr>
            <a:xfrm>
              <a:off x="7691965" y="4951914"/>
              <a:ext cx="294973" cy="447405"/>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None/>
              </a:pPr>
              <a:r>
                <a:rPr lang="en-US" altLang="ja-JP" i="1" smtClean="0">
                  <a:latin typeface="Times New Roman" panose="02020603050405020304" pitchFamily="18" charset="0"/>
                  <a:cs typeface="Times New Roman" panose="02020603050405020304" pitchFamily="18" charset="0"/>
                </a:rPr>
                <a:t>f</a:t>
              </a:r>
              <a:endParaRPr lang="ja-JP" altLang="en-US">
                <a:latin typeface="Times New Roman" panose="02020603050405020304" pitchFamily="18" charset="0"/>
                <a:cs typeface="Times New Roman" panose="02020603050405020304" pitchFamily="18" charset="0"/>
              </a:endParaRPr>
            </a:p>
          </p:txBody>
        </p:sp>
        <p:sp>
          <p:nvSpPr>
            <p:cNvPr id="51" name="コンテンツ プレースホルダー 2"/>
            <p:cNvSpPr txBox="1">
              <a:spLocks/>
            </p:cNvSpPr>
            <p:nvPr/>
          </p:nvSpPr>
          <p:spPr>
            <a:xfrm>
              <a:off x="6270814" y="5192739"/>
              <a:ext cx="820938" cy="294726"/>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None/>
              </a:pPr>
              <a:r>
                <a:rPr lang="en-US" altLang="ja-JP" sz="1600" smtClean="0">
                  <a:latin typeface="Times New Roman" panose="02020603050405020304" pitchFamily="18" charset="0"/>
                  <a:cs typeface="Times New Roman" panose="02020603050405020304" pitchFamily="18" charset="0"/>
                </a:rPr>
                <a:t>0</a:t>
              </a:r>
              <a:endParaRPr lang="ja-JP" altLang="en-US" sz="1600">
                <a:latin typeface="Times New Roman" panose="02020603050405020304" pitchFamily="18" charset="0"/>
                <a:cs typeface="Times New Roman" panose="02020603050405020304" pitchFamily="18" charset="0"/>
              </a:endParaRPr>
            </a:p>
          </p:txBody>
        </p:sp>
        <p:sp>
          <p:nvSpPr>
            <p:cNvPr id="53" name="コンテンツ プレースホルダー 2"/>
            <p:cNvSpPr txBox="1">
              <a:spLocks/>
            </p:cNvSpPr>
            <p:nvPr/>
          </p:nvSpPr>
          <p:spPr>
            <a:xfrm>
              <a:off x="5451508" y="5637418"/>
              <a:ext cx="2164976" cy="447405"/>
            </a:xfrm>
            <a:prstGeom prst="rect">
              <a:avLst/>
            </a:prstGeom>
            <a:noFill/>
            <a:ln>
              <a:noFill/>
            </a:ln>
          </p:spPr>
          <p:txBody>
            <a:bodyPr vert="horz" lIns="91440" tIns="45720" rIns="91440" bIns="45720" rtlCol="0" anchor="t" anchorCtr="0">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ja-JP" altLang="en-US" sz="1800" b="1" smtClean="0">
                  <a:latin typeface="Times New Roman" panose="02020603050405020304" pitchFamily="18" charset="0"/>
                  <a:cs typeface="Times New Roman" panose="02020603050405020304" pitchFamily="18" charset="0"/>
                </a:rPr>
                <a:t>周期スペクトル</a:t>
              </a:r>
              <a:endParaRPr lang="ja-JP" altLang="en-US" sz="1800">
                <a:latin typeface="Times New Roman" panose="02020603050405020304" pitchFamily="18" charset="0"/>
                <a:cs typeface="Times New Roman" panose="02020603050405020304" pitchFamily="18" charset="0"/>
              </a:endParaRPr>
            </a:p>
          </p:txBody>
        </p:sp>
      </p:grpSp>
      <p:sp>
        <p:nvSpPr>
          <p:cNvPr id="55" name="コンテンツ プレースホルダー 2"/>
          <p:cNvSpPr txBox="1">
            <a:spLocks/>
          </p:cNvSpPr>
          <p:nvPr/>
        </p:nvSpPr>
        <p:spPr>
          <a:xfrm>
            <a:off x="1325113" y="3340213"/>
            <a:ext cx="2164976" cy="447405"/>
          </a:xfrm>
          <a:prstGeom prst="rect">
            <a:avLst/>
          </a:prstGeom>
          <a:noFill/>
          <a:ln>
            <a:noFill/>
          </a:ln>
        </p:spPr>
        <p:txBody>
          <a:bodyPr vert="horz" lIns="91440" tIns="45720" rIns="91440" bIns="45720" rtlCol="0" anchor="t" anchorCtr="0">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ja-JP" altLang="en-US" sz="1800" b="1" smtClean="0">
                <a:latin typeface="Times New Roman" panose="02020603050405020304" pitchFamily="18" charset="0"/>
                <a:cs typeface="Times New Roman" panose="02020603050405020304" pitchFamily="18" charset="0"/>
              </a:rPr>
              <a:t>周期関数</a:t>
            </a:r>
            <a:endParaRPr lang="ja-JP" altLang="en-US" sz="1800">
              <a:latin typeface="Times New Roman" panose="02020603050405020304" pitchFamily="18" charset="0"/>
              <a:cs typeface="Times New Roman" panose="02020603050405020304" pitchFamily="18" charset="0"/>
            </a:endParaRPr>
          </a:p>
        </p:txBody>
      </p:sp>
      <p:sp>
        <p:nvSpPr>
          <p:cNvPr id="159747" name="左右矢印 159746"/>
          <p:cNvSpPr/>
          <p:nvPr/>
        </p:nvSpPr>
        <p:spPr>
          <a:xfrm>
            <a:off x="4261990" y="2171654"/>
            <a:ext cx="605116" cy="34220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コンテンツ プレースホルダー 2"/>
          <p:cNvSpPr txBox="1">
            <a:spLocks/>
          </p:cNvSpPr>
          <p:nvPr/>
        </p:nvSpPr>
        <p:spPr>
          <a:xfrm>
            <a:off x="1382983" y="5595186"/>
            <a:ext cx="2164976" cy="447405"/>
          </a:xfrm>
          <a:prstGeom prst="rect">
            <a:avLst/>
          </a:prstGeom>
          <a:noFill/>
          <a:ln>
            <a:noFill/>
          </a:ln>
        </p:spPr>
        <p:txBody>
          <a:bodyPr vert="horz" lIns="91440" tIns="45720" rIns="91440" bIns="45720" rtlCol="0" anchor="t" anchorCtr="0">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ja-JP" altLang="en-US" sz="1800" b="1" smtClean="0">
                <a:latin typeface="Times New Roman" panose="02020603050405020304" pitchFamily="18" charset="0"/>
                <a:cs typeface="Times New Roman" panose="02020603050405020304" pitchFamily="18" charset="0"/>
              </a:rPr>
              <a:t>離散時間信号</a:t>
            </a:r>
            <a:endParaRPr lang="ja-JP" altLang="en-US" sz="1800">
              <a:latin typeface="Times New Roman" panose="02020603050405020304" pitchFamily="18" charset="0"/>
              <a:cs typeface="Times New Roman" panose="02020603050405020304" pitchFamily="18" charset="0"/>
            </a:endParaRPr>
          </a:p>
        </p:txBody>
      </p:sp>
      <p:sp>
        <p:nvSpPr>
          <p:cNvPr id="65" name="左右矢印 64"/>
          <p:cNvSpPr/>
          <p:nvPr/>
        </p:nvSpPr>
        <p:spPr>
          <a:xfrm>
            <a:off x="4343159" y="4434922"/>
            <a:ext cx="605116" cy="34220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コンテンツ プレースホルダー 2"/>
          <p:cNvSpPr txBox="1">
            <a:spLocks/>
          </p:cNvSpPr>
          <p:nvPr/>
        </p:nvSpPr>
        <p:spPr>
          <a:xfrm>
            <a:off x="3537330" y="4014241"/>
            <a:ext cx="2164976" cy="447405"/>
          </a:xfrm>
          <a:prstGeom prst="rect">
            <a:avLst/>
          </a:prstGeom>
          <a:noFill/>
          <a:ln>
            <a:noFill/>
          </a:ln>
        </p:spPr>
        <p:txBody>
          <a:bodyPr vert="horz" lIns="91440" tIns="45720" rIns="91440" bIns="45720" rtlCol="0" anchor="t" anchorCtr="0">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ja-JP" altLang="en-US" sz="1800" b="1" smtClean="0">
                <a:solidFill>
                  <a:srgbClr val="7030A0"/>
                </a:solidFill>
                <a:latin typeface="Times New Roman" panose="02020603050405020304" pitchFamily="18" charset="0"/>
                <a:cs typeface="Times New Roman" panose="02020603050405020304" pitchFamily="18" charset="0"/>
              </a:rPr>
              <a:t>フーリエ変換対</a:t>
            </a:r>
            <a:endParaRPr lang="ja-JP" altLang="en-US" sz="1800">
              <a:solidFill>
                <a:srgbClr val="7030A0"/>
              </a:solidFill>
              <a:latin typeface="Times New Roman" panose="02020603050405020304" pitchFamily="18" charset="0"/>
              <a:cs typeface="Times New Roman" panose="02020603050405020304" pitchFamily="18" charset="0"/>
            </a:endParaRPr>
          </a:p>
        </p:txBody>
      </p:sp>
      <p:sp>
        <p:nvSpPr>
          <p:cNvPr id="7" name="コンテンツ プレースホルダー 2"/>
          <p:cNvSpPr txBox="1">
            <a:spLocks/>
          </p:cNvSpPr>
          <p:nvPr/>
        </p:nvSpPr>
        <p:spPr>
          <a:xfrm>
            <a:off x="3317404" y="1771995"/>
            <a:ext cx="2164976" cy="364634"/>
          </a:xfrm>
          <a:prstGeom prst="rect">
            <a:avLst/>
          </a:prstGeom>
          <a:noFill/>
          <a:ln>
            <a:noFill/>
          </a:ln>
        </p:spPr>
        <p:txBody>
          <a:bodyPr vert="horz" lIns="91440" tIns="45720" rIns="91440" bIns="45720" rtlCol="0" anchor="t" anchorCtr="0">
            <a:normAutofit lnSpcReduction="10000"/>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ja-JP" altLang="en-US" sz="1800" b="1" smtClean="0">
                <a:solidFill>
                  <a:srgbClr val="7030A0"/>
                </a:solidFill>
                <a:latin typeface="Times New Roman" panose="02020603050405020304" pitchFamily="18" charset="0"/>
                <a:cs typeface="Times New Roman" panose="02020603050405020304" pitchFamily="18" charset="0"/>
              </a:rPr>
              <a:t>フーリエ変換対</a:t>
            </a:r>
            <a:endParaRPr lang="ja-JP" altLang="en-US" sz="1800">
              <a:solidFill>
                <a:srgbClr val="7030A0"/>
              </a:solidFill>
              <a:latin typeface="Times New Roman" panose="02020603050405020304" pitchFamily="18" charset="0"/>
              <a:cs typeface="Times New Roman" panose="02020603050405020304" pitchFamily="18" charset="0"/>
            </a:endParaRPr>
          </a:p>
        </p:txBody>
      </p:sp>
      <p:cxnSp>
        <p:nvCxnSpPr>
          <p:cNvPr id="54" name="直線矢印コネクタ 53"/>
          <p:cNvCxnSpPr/>
          <p:nvPr/>
        </p:nvCxnSpPr>
        <p:spPr>
          <a:xfrm>
            <a:off x="6043471" y="3034639"/>
            <a:ext cx="183600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6" name="直線矢印コネクタ 55"/>
          <p:cNvCxnSpPr/>
          <p:nvPr/>
        </p:nvCxnSpPr>
        <p:spPr>
          <a:xfrm>
            <a:off x="914573" y="2579086"/>
            <a:ext cx="310457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7" name="コンテンツ プレースホルダー 2"/>
          <p:cNvSpPr txBox="1">
            <a:spLocks/>
          </p:cNvSpPr>
          <p:nvPr/>
        </p:nvSpPr>
        <p:spPr>
          <a:xfrm>
            <a:off x="5094591" y="3351549"/>
            <a:ext cx="2653869" cy="1027414"/>
          </a:xfrm>
          <a:prstGeom prst="rect">
            <a:avLst/>
          </a:prstGeom>
          <a:noFill/>
          <a:ln>
            <a:noFill/>
          </a:ln>
        </p:spPr>
        <p:txBody>
          <a:bodyPr vert="horz" lIns="91440" tIns="45720" rIns="91440" bIns="45720" rtlCol="0" anchor="t" anchorCtr="0">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ja-JP" altLang="en-US" sz="1800" b="1" smtClean="0">
                <a:solidFill>
                  <a:srgbClr val="FF0000"/>
                </a:solidFill>
                <a:latin typeface="Times New Roman" panose="02020603050405020304" pitchFamily="18" charset="0"/>
                <a:cs typeface="Times New Roman" panose="02020603050405020304" pitchFamily="18" charset="0"/>
              </a:rPr>
              <a:t>離散線スペクトル</a:t>
            </a:r>
            <a:endParaRPr lang="en-US" altLang="ja-JP" sz="1800" b="1" smtClean="0">
              <a:solidFill>
                <a:srgbClr val="FF0000"/>
              </a:solidFill>
              <a:latin typeface="Times New Roman" panose="02020603050405020304" pitchFamily="18" charset="0"/>
              <a:cs typeface="Times New Roman" panose="02020603050405020304" pitchFamily="18" charset="0"/>
            </a:endParaRPr>
          </a:p>
          <a:p>
            <a:pPr marL="0" indent="0" algn="ctr">
              <a:buNone/>
            </a:pPr>
            <a:r>
              <a:rPr lang="ja-JP" altLang="en-US" sz="1800" smtClean="0">
                <a:latin typeface="Times New Roman" panose="02020603050405020304" pitchFamily="18" charset="0"/>
                <a:cs typeface="Times New Roman" panose="02020603050405020304" pitchFamily="18" charset="0"/>
              </a:rPr>
              <a:t>（調波構造）</a:t>
            </a:r>
            <a:endParaRPr lang="ja-JP" altLang="en-US" sz="1800">
              <a:latin typeface="Times New Roman" panose="02020603050405020304" pitchFamily="18" charset="0"/>
              <a:cs typeface="Times New Roman" panose="02020603050405020304" pitchFamily="18" charset="0"/>
            </a:endParaRPr>
          </a:p>
        </p:txBody>
      </p:sp>
      <p:sp>
        <p:nvSpPr>
          <p:cNvPr id="38" name="コンテンツ プレースホルダー 2"/>
          <p:cNvSpPr txBox="1">
            <a:spLocks/>
          </p:cNvSpPr>
          <p:nvPr/>
        </p:nvSpPr>
        <p:spPr>
          <a:xfrm>
            <a:off x="711025" y="2848664"/>
            <a:ext cx="1057646" cy="447405"/>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None/>
            </a:pPr>
            <a:r>
              <a:rPr lang="en-US" altLang="ja-JP" i="1" smtClean="0">
                <a:latin typeface="Times New Roman" panose="02020603050405020304" pitchFamily="18" charset="0"/>
                <a:cs typeface="Times New Roman" panose="02020603050405020304" pitchFamily="18" charset="0"/>
              </a:rPr>
              <a:t>x</a:t>
            </a:r>
            <a:r>
              <a:rPr lang="en-US" altLang="ja-JP" smtClean="0">
                <a:latin typeface="Times New Roman" panose="02020603050405020304" pitchFamily="18" charset="0"/>
                <a:cs typeface="Times New Roman" panose="02020603050405020304" pitchFamily="18" charset="0"/>
              </a:rPr>
              <a:t>(</a:t>
            </a:r>
            <a:r>
              <a:rPr lang="ja-JP" altLang="en-US" smtClean="0">
                <a:latin typeface="Times New Roman" panose="02020603050405020304" pitchFamily="18" charset="0"/>
                <a:cs typeface="Times New Roman" panose="02020603050405020304" pitchFamily="18" charset="0"/>
              </a:rPr>
              <a:t> </a:t>
            </a:r>
            <a:r>
              <a:rPr lang="en-US" altLang="ja-JP" i="1" smtClean="0">
                <a:latin typeface="Times New Roman" panose="02020603050405020304" pitchFamily="18" charset="0"/>
                <a:cs typeface="Times New Roman" panose="02020603050405020304" pitchFamily="18" charset="0"/>
              </a:rPr>
              <a:t>t </a:t>
            </a:r>
            <a:r>
              <a:rPr lang="en-US" altLang="ja-JP" smtClean="0">
                <a:latin typeface="Times New Roman" panose="02020603050405020304" pitchFamily="18" charset="0"/>
                <a:cs typeface="Times New Roman" panose="02020603050405020304" pitchFamily="18" charset="0"/>
              </a:rPr>
              <a:t>)</a:t>
            </a:r>
            <a:endParaRPr lang="ja-JP" altLang="en-US">
              <a:latin typeface="Times New Roman" panose="02020603050405020304" pitchFamily="18" charset="0"/>
              <a:cs typeface="Times New Roman" panose="02020603050405020304" pitchFamily="18" charset="0"/>
            </a:endParaRPr>
          </a:p>
        </p:txBody>
      </p:sp>
      <p:cxnSp>
        <p:nvCxnSpPr>
          <p:cNvPr id="8" name="直線矢印コネクタ 7"/>
          <p:cNvCxnSpPr/>
          <p:nvPr/>
        </p:nvCxnSpPr>
        <p:spPr>
          <a:xfrm flipV="1">
            <a:off x="1234768" y="1966900"/>
            <a:ext cx="899413"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0" name="コンテンツ プレースホルダー 2"/>
          <p:cNvSpPr txBox="1">
            <a:spLocks/>
          </p:cNvSpPr>
          <p:nvPr/>
        </p:nvSpPr>
        <p:spPr>
          <a:xfrm>
            <a:off x="1336301" y="1469116"/>
            <a:ext cx="573066" cy="447405"/>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en-US" altLang="ja-JP" i="1" smtClean="0">
                <a:latin typeface="Times New Roman" panose="02020603050405020304" pitchFamily="18" charset="0"/>
                <a:cs typeface="Times New Roman" panose="02020603050405020304" pitchFamily="18" charset="0"/>
              </a:rPr>
              <a:t>T</a:t>
            </a:r>
            <a:r>
              <a:rPr lang="en-US" altLang="ja-JP" i="1" baseline="-25000" smtClean="0">
                <a:latin typeface="Times New Roman" panose="02020603050405020304" pitchFamily="18" charset="0"/>
                <a:cs typeface="Times New Roman" panose="02020603050405020304" pitchFamily="18" charset="0"/>
              </a:rPr>
              <a:t>s</a:t>
            </a:r>
            <a:endParaRPr lang="ja-JP" altLang="en-US" baseline="-25000">
              <a:latin typeface="Times New Roman" panose="02020603050405020304" pitchFamily="18" charset="0"/>
              <a:cs typeface="Times New Roman" panose="02020603050405020304" pitchFamily="18" charset="0"/>
            </a:endParaRPr>
          </a:p>
        </p:txBody>
      </p:sp>
      <p:cxnSp>
        <p:nvCxnSpPr>
          <p:cNvPr id="13" name="直線コネクタ 12"/>
          <p:cNvCxnSpPr/>
          <p:nvPr/>
        </p:nvCxnSpPr>
        <p:spPr>
          <a:xfrm>
            <a:off x="6538491" y="2091332"/>
            <a:ext cx="0" cy="36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直線コネクタ 60"/>
          <p:cNvCxnSpPr/>
          <p:nvPr/>
        </p:nvCxnSpPr>
        <p:spPr>
          <a:xfrm>
            <a:off x="6702796" y="2093705"/>
            <a:ext cx="0" cy="36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直線コネクタ 66"/>
          <p:cNvCxnSpPr/>
          <p:nvPr/>
        </p:nvCxnSpPr>
        <p:spPr>
          <a:xfrm flipH="1" flipV="1">
            <a:off x="6698034" y="2118924"/>
            <a:ext cx="188541" cy="389"/>
          </a:xfrm>
          <a:prstGeom prst="line">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8" name="直線コネクタ 67"/>
          <p:cNvCxnSpPr/>
          <p:nvPr/>
        </p:nvCxnSpPr>
        <p:spPr>
          <a:xfrm flipV="1">
            <a:off x="6347836" y="2118535"/>
            <a:ext cx="188541" cy="389"/>
          </a:xfrm>
          <a:prstGeom prst="line">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9" name="コンテンツ プレースホルダー 2"/>
          <p:cNvSpPr txBox="1">
            <a:spLocks/>
          </p:cNvSpPr>
          <p:nvPr/>
        </p:nvSpPr>
        <p:spPr>
          <a:xfrm>
            <a:off x="6132844" y="1758690"/>
            <a:ext cx="908938" cy="447405"/>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en-US" altLang="ja-JP" sz="1800" smtClean="0">
                <a:latin typeface="Times New Roman" panose="02020603050405020304" pitchFamily="18" charset="0"/>
                <a:cs typeface="Times New Roman" panose="02020603050405020304" pitchFamily="18" charset="0"/>
              </a:rPr>
              <a:t>1 / </a:t>
            </a:r>
            <a:r>
              <a:rPr lang="en-US" altLang="ja-JP" sz="1800" i="1" smtClean="0">
                <a:latin typeface="Times New Roman" panose="02020603050405020304" pitchFamily="18" charset="0"/>
                <a:cs typeface="Times New Roman" panose="02020603050405020304" pitchFamily="18" charset="0"/>
              </a:rPr>
              <a:t>T</a:t>
            </a:r>
            <a:r>
              <a:rPr lang="en-US" altLang="ja-JP" sz="1800" i="1" baseline="-25000" smtClean="0">
                <a:latin typeface="Times New Roman" panose="02020603050405020304" pitchFamily="18" charset="0"/>
                <a:cs typeface="Times New Roman" panose="02020603050405020304" pitchFamily="18" charset="0"/>
              </a:rPr>
              <a:t>s</a:t>
            </a:r>
            <a:endParaRPr lang="ja-JP" altLang="en-US" sz="1800" baseline="-250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362943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5"/>
          <p:cNvGrpSpPr/>
          <p:nvPr/>
        </p:nvGrpSpPr>
        <p:grpSpPr>
          <a:xfrm>
            <a:off x="2500312" y="2119312"/>
            <a:ext cx="4143375" cy="2619375"/>
            <a:chOff x="2500312" y="2119312"/>
            <a:chExt cx="4143375" cy="2619375"/>
          </a:xfrm>
        </p:grpSpPr>
        <p:pic>
          <p:nvPicPr>
            <p:cNvPr id="4" name="図 3"/>
            <p:cNvPicPr>
              <a:picLocks noChangeAspect="1"/>
            </p:cNvPicPr>
            <p:nvPr/>
          </p:nvPicPr>
          <p:blipFill>
            <a:blip r:embed="rId2"/>
            <a:stretch>
              <a:fillRect/>
            </a:stretch>
          </p:blipFill>
          <p:spPr>
            <a:xfrm>
              <a:off x="2500312" y="2119312"/>
              <a:ext cx="4143375" cy="2619375"/>
            </a:xfrm>
            <a:prstGeom prst="rect">
              <a:avLst/>
            </a:prstGeom>
          </p:spPr>
        </p:pic>
        <p:cxnSp>
          <p:nvCxnSpPr>
            <p:cNvPr id="56" name="直線矢印コネクタ 55"/>
            <p:cNvCxnSpPr/>
            <p:nvPr/>
          </p:nvCxnSpPr>
          <p:spPr>
            <a:xfrm flipV="1">
              <a:off x="2581464" y="2649071"/>
              <a:ext cx="3978955" cy="0"/>
            </a:xfrm>
            <a:prstGeom prst="straightConnector1">
              <a:avLst/>
            </a:prstGeom>
            <a:ln>
              <a:solidFill>
                <a:schemeClr val="bg1">
                  <a:lumMod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0" name="直線矢印コネクタ 39"/>
            <p:cNvCxnSpPr/>
            <p:nvPr/>
          </p:nvCxnSpPr>
          <p:spPr>
            <a:xfrm flipV="1">
              <a:off x="2581463" y="3322963"/>
              <a:ext cx="3978955" cy="0"/>
            </a:xfrm>
            <a:prstGeom prst="straightConnector1">
              <a:avLst/>
            </a:prstGeom>
            <a:ln>
              <a:solidFill>
                <a:schemeClr val="bg1">
                  <a:lumMod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1" name="直線矢印コネクタ 40"/>
            <p:cNvCxnSpPr/>
            <p:nvPr/>
          </p:nvCxnSpPr>
          <p:spPr>
            <a:xfrm flipV="1">
              <a:off x="2612840" y="3717409"/>
              <a:ext cx="3978955" cy="0"/>
            </a:xfrm>
            <a:prstGeom prst="straightConnector1">
              <a:avLst/>
            </a:prstGeom>
            <a:ln>
              <a:solidFill>
                <a:schemeClr val="bg1">
                  <a:lumMod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4" name="直線矢印コネクタ 43"/>
            <p:cNvCxnSpPr/>
            <p:nvPr/>
          </p:nvCxnSpPr>
          <p:spPr>
            <a:xfrm flipV="1">
              <a:off x="2570869" y="4125303"/>
              <a:ext cx="3978955" cy="0"/>
            </a:xfrm>
            <a:prstGeom prst="straightConnector1">
              <a:avLst/>
            </a:prstGeom>
            <a:ln>
              <a:solidFill>
                <a:schemeClr val="bg1">
                  <a:lumMod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5" name="直線矢印コネクタ 44"/>
            <p:cNvCxnSpPr/>
            <p:nvPr/>
          </p:nvCxnSpPr>
          <p:spPr>
            <a:xfrm flipV="1">
              <a:off x="2581463" y="4506303"/>
              <a:ext cx="3978955" cy="0"/>
            </a:xfrm>
            <a:prstGeom prst="straightConnector1">
              <a:avLst/>
            </a:prstGeom>
            <a:ln>
              <a:solidFill>
                <a:schemeClr val="bg1">
                  <a:lumMod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159746" name="Rectangle 1026"/>
          <p:cNvSpPr>
            <a:spLocks noGrp="1" noChangeArrowheads="1"/>
          </p:cNvSpPr>
          <p:nvPr>
            <p:ph type="title"/>
          </p:nvPr>
        </p:nvSpPr>
        <p:spPr>
          <a:xfrm>
            <a:off x="1382984" y="55109"/>
            <a:ext cx="7876400" cy="1025525"/>
          </a:xfrm>
        </p:spPr>
        <p:txBody>
          <a:bodyPr>
            <a:normAutofit fontScale="90000"/>
          </a:bodyPr>
          <a:lstStyle/>
          <a:p>
            <a:pPr algn="r"/>
            <a:r>
              <a:rPr lang="ja-JP" altLang="en-US" sz="3600" smtClean="0"/>
              <a:t>周期</a:t>
            </a:r>
            <a:r>
              <a:rPr lang="ja-JP" altLang="en-US" sz="3600"/>
              <a:t>信号</a:t>
            </a:r>
            <a:r>
              <a:rPr lang="ja-JP" altLang="en-US" sz="3600" smtClean="0"/>
              <a:t>が倍周波数しか含まない理由</a:t>
            </a:r>
            <a:r>
              <a:rPr lang="en-US" altLang="ja-JP" sz="3600" smtClean="0"/>
              <a:t/>
            </a:r>
            <a:br>
              <a:rPr lang="en-US" altLang="ja-JP" sz="3600" smtClean="0"/>
            </a:br>
            <a:r>
              <a:rPr lang="en-US" altLang="ja-JP" sz="2700" smtClean="0"/>
              <a:t>(</a:t>
            </a:r>
            <a:r>
              <a:rPr lang="ja-JP" altLang="en-US" sz="2700" smtClean="0"/>
              <a:t>フーリエ級数の原理から当然のことかも・・・）</a:t>
            </a:r>
            <a:endParaRPr lang="ja-JP" altLang="en-US" sz="2700"/>
          </a:p>
        </p:txBody>
      </p:sp>
      <p:sp>
        <p:nvSpPr>
          <p:cNvPr id="3" name="コンテンツ プレースホルダー 2"/>
          <p:cNvSpPr>
            <a:spLocks noGrp="1"/>
          </p:cNvSpPr>
          <p:nvPr>
            <p:ph idx="1"/>
          </p:nvPr>
        </p:nvSpPr>
        <p:spPr>
          <a:xfrm>
            <a:off x="1004336" y="1870831"/>
            <a:ext cx="1658222" cy="477208"/>
          </a:xfrm>
        </p:spPr>
        <p:txBody>
          <a:bodyPr anchor="t" anchorCtr="0">
            <a:normAutofit/>
          </a:bodyPr>
          <a:lstStyle/>
          <a:p>
            <a:pPr marL="0" indent="0">
              <a:buNone/>
            </a:pPr>
            <a:r>
              <a:rPr lang="ja-JP" altLang="en-US" smtClean="0">
                <a:latin typeface="Times New Roman" panose="02020603050405020304" pitchFamily="18" charset="0"/>
                <a:cs typeface="Times New Roman" panose="02020603050405020304" pitchFamily="18" charset="0"/>
              </a:rPr>
              <a:t>周期信号</a:t>
            </a:r>
            <a:endParaRPr lang="en-US" altLang="ja-JP" smtClean="0">
              <a:latin typeface="Times New Roman" panose="02020603050405020304" pitchFamily="18" charset="0"/>
              <a:cs typeface="Times New Roman" panose="02020603050405020304" pitchFamily="18" charset="0"/>
            </a:endParaRPr>
          </a:p>
        </p:txBody>
      </p:sp>
      <p:cxnSp>
        <p:nvCxnSpPr>
          <p:cNvPr id="23" name="直線コネクタ 22"/>
          <p:cNvCxnSpPr/>
          <p:nvPr/>
        </p:nvCxnSpPr>
        <p:spPr>
          <a:xfrm>
            <a:off x="8613775" y="2512236"/>
            <a:ext cx="126813" cy="0"/>
          </a:xfrm>
          <a:prstGeom prst="line">
            <a:avLst/>
          </a:prstGeom>
        </p:spPr>
        <p:style>
          <a:lnRef idx="1">
            <a:schemeClr val="accent1"/>
          </a:lnRef>
          <a:fillRef idx="0">
            <a:schemeClr val="accent1"/>
          </a:fillRef>
          <a:effectRef idx="0">
            <a:schemeClr val="accent1"/>
          </a:effectRef>
          <a:fontRef idx="minor">
            <a:schemeClr val="tx1"/>
          </a:fontRef>
        </p:style>
      </p:cxnSp>
      <p:sp>
        <p:nvSpPr>
          <p:cNvPr id="55" name="コンテンツ プレースホルダー 2"/>
          <p:cNvSpPr txBox="1">
            <a:spLocks/>
          </p:cNvSpPr>
          <p:nvPr/>
        </p:nvSpPr>
        <p:spPr>
          <a:xfrm>
            <a:off x="1735604" y="5021150"/>
            <a:ext cx="6467102" cy="655054"/>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ja-JP" altLang="en-US" b="1" smtClean="0">
                <a:latin typeface="Times New Roman" panose="02020603050405020304" pitchFamily="18" charset="0"/>
                <a:cs typeface="Times New Roman" panose="02020603050405020304" pitchFamily="18" charset="0"/>
              </a:rPr>
              <a:t>非整数倍の正弦波は </a:t>
            </a:r>
            <a:r>
              <a:rPr lang="en-US" altLang="ja-JP" b="1" i="1" smtClean="0">
                <a:latin typeface="Times New Roman" panose="02020603050405020304" pitchFamily="18" charset="0"/>
                <a:cs typeface="Times New Roman" panose="02020603050405020304" pitchFamily="18" charset="0"/>
              </a:rPr>
              <a:t>T</a:t>
            </a:r>
            <a:r>
              <a:rPr lang="en-US" altLang="ja-JP" b="1" i="1" baseline="-25000" smtClean="0">
                <a:latin typeface="Times New Roman" panose="02020603050405020304" pitchFamily="18" charset="0"/>
                <a:cs typeface="Times New Roman" panose="02020603050405020304" pitchFamily="18" charset="0"/>
              </a:rPr>
              <a:t>s</a:t>
            </a:r>
            <a:r>
              <a:rPr lang="en-US" altLang="ja-JP" b="1" baseline="-25000" smtClean="0">
                <a:latin typeface="Times New Roman" panose="02020603050405020304" pitchFamily="18" charset="0"/>
                <a:cs typeface="Times New Roman" panose="02020603050405020304" pitchFamily="18" charset="0"/>
              </a:rPr>
              <a:t> </a:t>
            </a:r>
            <a:r>
              <a:rPr lang="ja-JP" altLang="en-US" b="1" smtClean="0">
                <a:latin typeface="Times New Roman" panose="02020603050405020304" pitchFamily="18" charset="0"/>
                <a:cs typeface="Times New Roman" panose="02020603050405020304" pitchFamily="18" charset="0"/>
              </a:rPr>
              <a:t>の周期とならない</a:t>
            </a:r>
            <a:endParaRPr lang="ja-JP" altLang="en-US">
              <a:latin typeface="Times New Roman" panose="02020603050405020304" pitchFamily="18" charset="0"/>
              <a:cs typeface="Times New Roman" panose="02020603050405020304" pitchFamily="18" charset="0"/>
            </a:endParaRPr>
          </a:p>
        </p:txBody>
      </p:sp>
      <p:sp>
        <p:nvSpPr>
          <p:cNvPr id="38" name="コンテンツ プレースホルダー 2"/>
          <p:cNvSpPr txBox="1">
            <a:spLocks/>
          </p:cNvSpPr>
          <p:nvPr/>
        </p:nvSpPr>
        <p:spPr>
          <a:xfrm>
            <a:off x="1787711" y="2375995"/>
            <a:ext cx="1057646" cy="447405"/>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None/>
            </a:pPr>
            <a:r>
              <a:rPr lang="en-US" altLang="ja-JP" i="1" smtClean="0">
                <a:latin typeface="Times New Roman" panose="02020603050405020304" pitchFamily="18" charset="0"/>
                <a:cs typeface="Times New Roman" panose="02020603050405020304" pitchFamily="18" charset="0"/>
              </a:rPr>
              <a:t>x</a:t>
            </a:r>
            <a:r>
              <a:rPr lang="en-US" altLang="ja-JP" smtClean="0">
                <a:latin typeface="Times New Roman" panose="02020603050405020304" pitchFamily="18" charset="0"/>
                <a:cs typeface="Times New Roman" panose="02020603050405020304" pitchFamily="18" charset="0"/>
              </a:rPr>
              <a:t>(</a:t>
            </a:r>
            <a:r>
              <a:rPr lang="ja-JP" altLang="en-US" smtClean="0">
                <a:latin typeface="Times New Roman" panose="02020603050405020304" pitchFamily="18" charset="0"/>
                <a:cs typeface="Times New Roman" panose="02020603050405020304" pitchFamily="18" charset="0"/>
              </a:rPr>
              <a:t> </a:t>
            </a:r>
            <a:r>
              <a:rPr lang="en-US" altLang="ja-JP" i="1" smtClean="0">
                <a:latin typeface="Times New Roman" panose="02020603050405020304" pitchFamily="18" charset="0"/>
                <a:cs typeface="Times New Roman" panose="02020603050405020304" pitchFamily="18" charset="0"/>
              </a:rPr>
              <a:t>t </a:t>
            </a:r>
            <a:r>
              <a:rPr lang="en-US" altLang="ja-JP" smtClean="0">
                <a:latin typeface="Times New Roman" panose="02020603050405020304" pitchFamily="18" charset="0"/>
                <a:cs typeface="Times New Roman" panose="02020603050405020304" pitchFamily="18" charset="0"/>
              </a:rPr>
              <a:t>)</a:t>
            </a:r>
            <a:endParaRPr lang="ja-JP" altLang="en-US">
              <a:latin typeface="Times New Roman" panose="02020603050405020304" pitchFamily="18" charset="0"/>
              <a:cs typeface="Times New Roman" panose="02020603050405020304" pitchFamily="18" charset="0"/>
            </a:endParaRPr>
          </a:p>
        </p:txBody>
      </p:sp>
      <p:cxnSp>
        <p:nvCxnSpPr>
          <p:cNvPr id="8" name="直線矢印コネクタ 7"/>
          <p:cNvCxnSpPr/>
          <p:nvPr/>
        </p:nvCxnSpPr>
        <p:spPr>
          <a:xfrm flipV="1">
            <a:off x="2584316" y="2093705"/>
            <a:ext cx="1620000"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0" name="コンテンツ プレースホルダー 2"/>
          <p:cNvSpPr txBox="1">
            <a:spLocks/>
          </p:cNvSpPr>
          <p:nvPr/>
        </p:nvSpPr>
        <p:spPr>
          <a:xfrm>
            <a:off x="3165627" y="1590781"/>
            <a:ext cx="573066" cy="447405"/>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en-US" altLang="ja-JP" i="1" smtClean="0">
                <a:latin typeface="Times New Roman" panose="02020603050405020304" pitchFamily="18" charset="0"/>
                <a:cs typeface="Times New Roman" panose="02020603050405020304" pitchFamily="18" charset="0"/>
              </a:rPr>
              <a:t>T</a:t>
            </a:r>
            <a:r>
              <a:rPr lang="en-US" altLang="ja-JP" i="1" baseline="-25000" smtClean="0">
                <a:latin typeface="Times New Roman" panose="02020603050405020304" pitchFamily="18" charset="0"/>
                <a:cs typeface="Times New Roman" panose="02020603050405020304" pitchFamily="18" charset="0"/>
              </a:rPr>
              <a:t>s</a:t>
            </a:r>
            <a:endParaRPr lang="ja-JP" altLang="en-US" baseline="-25000">
              <a:latin typeface="Times New Roman" panose="02020603050405020304" pitchFamily="18" charset="0"/>
              <a:cs typeface="Times New Roman" panose="02020603050405020304" pitchFamily="18" charset="0"/>
            </a:endParaRPr>
          </a:p>
        </p:txBody>
      </p:sp>
      <p:cxnSp>
        <p:nvCxnSpPr>
          <p:cNvPr id="13" name="直線コネクタ 12"/>
          <p:cNvCxnSpPr/>
          <p:nvPr/>
        </p:nvCxnSpPr>
        <p:spPr>
          <a:xfrm>
            <a:off x="2581463" y="1853436"/>
            <a:ext cx="0" cy="307879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9" name="コンテンツ プレースホルダー 2"/>
          <p:cNvSpPr txBox="1">
            <a:spLocks/>
          </p:cNvSpPr>
          <p:nvPr/>
        </p:nvSpPr>
        <p:spPr>
          <a:xfrm>
            <a:off x="1132771" y="3102186"/>
            <a:ext cx="1365423" cy="447405"/>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r">
              <a:buNone/>
            </a:pPr>
            <a:r>
              <a:rPr lang="en-US" altLang="ja-JP" sz="1800" i="1" smtClean="0">
                <a:latin typeface="Times New Roman" panose="02020603050405020304" pitchFamily="18" charset="0"/>
                <a:cs typeface="Times New Roman" panose="02020603050405020304" pitchFamily="18" charset="0"/>
              </a:rPr>
              <a:t>f </a:t>
            </a:r>
            <a:r>
              <a:rPr lang="en-US" altLang="ja-JP" sz="1800" baseline="-25000" smtClean="0">
                <a:latin typeface="Times New Roman" panose="02020603050405020304" pitchFamily="18" charset="0"/>
                <a:cs typeface="Times New Roman" panose="02020603050405020304" pitchFamily="18" charset="0"/>
              </a:rPr>
              <a:t>0</a:t>
            </a:r>
            <a:r>
              <a:rPr lang="en-US" altLang="ja-JP" sz="1800" smtClean="0">
                <a:latin typeface="Times New Roman" panose="02020603050405020304" pitchFamily="18" charset="0"/>
                <a:cs typeface="Times New Roman" panose="02020603050405020304" pitchFamily="18" charset="0"/>
              </a:rPr>
              <a:t> = 1 / </a:t>
            </a:r>
            <a:r>
              <a:rPr lang="en-US" altLang="ja-JP" sz="1800" i="1" smtClean="0">
                <a:latin typeface="Times New Roman" panose="02020603050405020304" pitchFamily="18" charset="0"/>
                <a:cs typeface="Times New Roman" panose="02020603050405020304" pitchFamily="18" charset="0"/>
              </a:rPr>
              <a:t>T</a:t>
            </a:r>
            <a:r>
              <a:rPr lang="en-US" altLang="ja-JP" sz="1800" i="1" baseline="-25000" smtClean="0">
                <a:latin typeface="Times New Roman" panose="02020603050405020304" pitchFamily="18" charset="0"/>
                <a:cs typeface="Times New Roman" panose="02020603050405020304" pitchFamily="18" charset="0"/>
              </a:rPr>
              <a:t>s</a:t>
            </a:r>
            <a:endParaRPr lang="ja-JP" altLang="en-US" sz="1800" baseline="-25000">
              <a:latin typeface="Times New Roman" panose="02020603050405020304" pitchFamily="18" charset="0"/>
              <a:cs typeface="Times New Roman" panose="02020603050405020304" pitchFamily="18" charset="0"/>
            </a:endParaRPr>
          </a:p>
        </p:txBody>
      </p:sp>
      <p:sp>
        <p:nvSpPr>
          <p:cNvPr id="46" name="コンテンツ プレースホルダー 2"/>
          <p:cNvSpPr txBox="1">
            <a:spLocks/>
          </p:cNvSpPr>
          <p:nvPr/>
        </p:nvSpPr>
        <p:spPr>
          <a:xfrm>
            <a:off x="1132771" y="3494472"/>
            <a:ext cx="1401353" cy="447405"/>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r">
              <a:buNone/>
            </a:pPr>
            <a:r>
              <a:rPr lang="en-US" altLang="ja-JP" sz="1800" smtClean="0">
                <a:latin typeface="Times New Roman" panose="02020603050405020304" pitchFamily="18" charset="0"/>
                <a:cs typeface="Times New Roman" panose="02020603050405020304" pitchFamily="18" charset="0"/>
              </a:rPr>
              <a:t>2 </a:t>
            </a:r>
            <a:r>
              <a:rPr lang="en-US" altLang="ja-JP" sz="1800" i="1" smtClean="0">
                <a:latin typeface="Times New Roman" panose="02020603050405020304" pitchFamily="18" charset="0"/>
                <a:cs typeface="Times New Roman" panose="02020603050405020304" pitchFamily="18" charset="0"/>
              </a:rPr>
              <a:t>f </a:t>
            </a:r>
            <a:r>
              <a:rPr lang="en-US" altLang="ja-JP" sz="1800" baseline="-25000" smtClean="0">
                <a:latin typeface="Times New Roman" panose="02020603050405020304" pitchFamily="18" charset="0"/>
                <a:cs typeface="Times New Roman" panose="02020603050405020304" pitchFamily="18" charset="0"/>
              </a:rPr>
              <a:t>0</a:t>
            </a:r>
            <a:r>
              <a:rPr lang="en-US" altLang="ja-JP" sz="1800" smtClean="0">
                <a:latin typeface="Times New Roman" panose="02020603050405020304" pitchFamily="18" charset="0"/>
                <a:cs typeface="Times New Roman" panose="02020603050405020304" pitchFamily="18" charset="0"/>
              </a:rPr>
              <a:t> = 2 / </a:t>
            </a:r>
            <a:r>
              <a:rPr lang="en-US" altLang="ja-JP" sz="1800" i="1" smtClean="0">
                <a:latin typeface="Times New Roman" panose="02020603050405020304" pitchFamily="18" charset="0"/>
                <a:cs typeface="Times New Roman" panose="02020603050405020304" pitchFamily="18" charset="0"/>
              </a:rPr>
              <a:t>T</a:t>
            </a:r>
            <a:r>
              <a:rPr lang="en-US" altLang="ja-JP" sz="1800" i="1" baseline="-25000" smtClean="0">
                <a:latin typeface="Times New Roman" panose="02020603050405020304" pitchFamily="18" charset="0"/>
                <a:cs typeface="Times New Roman" panose="02020603050405020304" pitchFamily="18" charset="0"/>
              </a:rPr>
              <a:t>s</a:t>
            </a:r>
            <a:endParaRPr lang="ja-JP" altLang="en-US" sz="1800" baseline="-25000">
              <a:latin typeface="Times New Roman" panose="02020603050405020304" pitchFamily="18" charset="0"/>
              <a:cs typeface="Times New Roman" panose="02020603050405020304" pitchFamily="18" charset="0"/>
            </a:endParaRPr>
          </a:p>
        </p:txBody>
      </p:sp>
      <p:sp>
        <p:nvSpPr>
          <p:cNvPr id="47" name="コンテンツ プレースホルダー 2"/>
          <p:cNvSpPr txBox="1">
            <a:spLocks/>
          </p:cNvSpPr>
          <p:nvPr/>
        </p:nvSpPr>
        <p:spPr>
          <a:xfrm>
            <a:off x="1108714" y="3891719"/>
            <a:ext cx="1389480" cy="447405"/>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r">
              <a:buNone/>
            </a:pPr>
            <a:r>
              <a:rPr lang="en-US" altLang="ja-JP" sz="1800" smtClean="0">
                <a:latin typeface="Times New Roman" panose="02020603050405020304" pitchFamily="18" charset="0"/>
                <a:cs typeface="Times New Roman" panose="02020603050405020304" pitchFamily="18" charset="0"/>
              </a:rPr>
              <a:t>3 </a:t>
            </a:r>
            <a:r>
              <a:rPr lang="en-US" altLang="ja-JP" sz="1800" i="1" smtClean="0">
                <a:latin typeface="Times New Roman" panose="02020603050405020304" pitchFamily="18" charset="0"/>
                <a:cs typeface="Times New Roman" panose="02020603050405020304" pitchFamily="18" charset="0"/>
              </a:rPr>
              <a:t>f </a:t>
            </a:r>
            <a:r>
              <a:rPr lang="en-US" altLang="ja-JP" sz="1800" baseline="-25000" smtClean="0">
                <a:latin typeface="Times New Roman" panose="02020603050405020304" pitchFamily="18" charset="0"/>
                <a:cs typeface="Times New Roman" panose="02020603050405020304" pitchFamily="18" charset="0"/>
              </a:rPr>
              <a:t>0</a:t>
            </a:r>
            <a:r>
              <a:rPr lang="en-US" altLang="ja-JP" sz="1800" smtClean="0">
                <a:latin typeface="Times New Roman" panose="02020603050405020304" pitchFamily="18" charset="0"/>
                <a:cs typeface="Times New Roman" panose="02020603050405020304" pitchFamily="18" charset="0"/>
              </a:rPr>
              <a:t> = 3 / </a:t>
            </a:r>
            <a:r>
              <a:rPr lang="en-US" altLang="ja-JP" sz="1800" i="1" smtClean="0">
                <a:latin typeface="Times New Roman" panose="02020603050405020304" pitchFamily="18" charset="0"/>
                <a:cs typeface="Times New Roman" panose="02020603050405020304" pitchFamily="18" charset="0"/>
              </a:rPr>
              <a:t>T</a:t>
            </a:r>
            <a:r>
              <a:rPr lang="en-US" altLang="ja-JP" sz="1800" i="1" baseline="-25000" smtClean="0">
                <a:latin typeface="Times New Roman" panose="02020603050405020304" pitchFamily="18" charset="0"/>
                <a:cs typeface="Times New Roman" panose="02020603050405020304" pitchFamily="18" charset="0"/>
              </a:rPr>
              <a:t>s</a:t>
            </a:r>
            <a:endParaRPr lang="ja-JP" altLang="en-US" sz="1800" baseline="-25000">
              <a:latin typeface="Times New Roman" panose="02020603050405020304" pitchFamily="18" charset="0"/>
              <a:cs typeface="Times New Roman" panose="02020603050405020304" pitchFamily="18" charset="0"/>
            </a:endParaRPr>
          </a:p>
        </p:txBody>
      </p:sp>
      <p:sp>
        <p:nvSpPr>
          <p:cNvPr id="48" name="コンテンツ プレースホルダー 2"/>
          <p:cNvSpPr txBox="1">
            <a:spLocks/>
          </p:cNvSpPr>
          <p:nvPr/>
        </p:nvSpPr>
        <p:spPr>
          <a:xfrm>
            <a:off x="1108714" y="4289173"/>
            <a:ext cx="1389480" cy="447405"/>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r">
              <a:buNone/>
            </a:pPr>
            <a:r>
              <a:rPr lang="en-US" altLang="ja-JP" sz="1800" smtClean="0">
                <a:latin typeface="Times New Roman" panose="02020603050405020304" pitchFamily="18" charset="0"/>
                <a:cs typeface="Times New Roman" panose="02020603050405020304" pitchFamily="18" charset="0"/>
              </a:rPr>
              <a:t>4 </a:t>
            </a:r>
            <a:r>
              <a:rPr lang="en-US" altLang="ja-JP" sz="1800" i="1" smtClean="0">
                <a:latin typeface="Times New Roman" panose="02020603050405020304" pitchFamily="18" charset="0"/>
                <a:cs typeface="Times New Roman" panose="02020603050405020304" pitchFamily="18" charset="0"/>
              </a:rPr>
              <a:t>f </a:t>
            </a:r>
            <a:r>
              <a:rPr lang="en-US" altLang="ja-JP" sz="1800" baseline="-25000" smtClean="0">
                <a:latin typeface="Times New Roman" panose="02020603050405020304" pitchFamily="18" charset="0"/>
                <a:cs typeface="Times New Roman" panose="02020603050405020304" pitchFamily="18" charset="0"/>
              </a:rPr>
              <a:t>0</a:t>
            </a:r>
            <a:r>
              <a:rPr lang="en-US" altLang="ja-JP" sz="1800" smtClean="0">
                <a:latin typeface="Times New Roman" panose="02020603050405020304" pitchFamily="18" charset="0"/>
                <a:cs typeface="Times New Roman" panose="02020603050405020304" pitchFamily="18" charset="0"/>
              </a:rPr>
              <a:t> = 4 / </a:t>
            </a:r>
            <a:r>
              <a:rPr lang="en-US" altLang="ja-JP" sz="1800" i="1" smtClean="0">
                <a:latin typeface="Times New Roman" panose="02020603050405020304" pitchFamily="18" charset="0"/>
                <a:cs typeface="Times New Roman" panose="02020603050405020304" pitchFamily="18" charset="0"/>
              </a:rPr>
              <a:t>T</a:t>
            </a:r>
            <a:r>
              <a:rPr lang="en-US" altLang="ja-JP" sz="1800" i="1" baseline="-25000" smtClean="0">
                <a:latin typeface="Times New Roman" panose="02020603050405020304" pitchFamily="18" charset="0"/>
                <a:cs typeface="Times New Roman" panose="02020603050405020304" pitchFamily="18" charset="0"/>
              </a:rPr>
              <a:t>s</a:t>
            </a:r>
            <a:endParaRPr lang="ja-JP" altLang="en-US" sz="1800" baseline="-25000">
              <a:latin typeface="Times New Roman" panose="02020603050405020304" pitchFamily="18" charset="0"/>
              <a:cs typeface="Times New Roman" panose="02020603050405020304" pitchFamily="18" charset="0"/>
            </a:endParaRPr>
          </a:p>
        </p:txBody>
      </p:sp>
      <p:cxnSp>
        <p:nvCxnSpPr>
          <p:cNvPr id="52" name="直線コネクタ 51"/>
          <p:cNvCxnSpPr/>
          <p:nvPr/>
        </p:nvCxnSpPr>
        <p:spPr>
          <a:xfrm>
            <a:off x="4213039" y="1861986"/>
            <a:ext cx="0" cy="307879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コンテンツ プレースホルダー 2"/>
          <p:cNvSpPr txBox="1">
            <a:spLocks/>
          </p:cNvSpPr>
          <p:nvPr/>
        </p:nvSpPr>
        <p:spPr>
          <a:xfrm>
            <a:off x="783393" y="1084323"/>
            <a:ext cx="8226136" cy="502779"/>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r">
              <a:buNone/>
            </a:pPr>
            <a:r>
              <a:rPr lang="ja-JP" altLang="en-US" smtClean="0">
                <a:latin typeface="Times New Roman" panose="02020603050405020304" pitchFamily="18" charset="0"/>
                <a:cs typeface="Times New Roman" panose="02020603050405020304" pitchFamily="18" charset="0"/>
              </a:rPr>
              <a:t>基本</a:t>
            </a:r>
            <a:r>
              <a:rPr lang="ja-JP" altLang="en-US">
                <a:latin typeface="Times New Roman" panose="02020603050405020304" pitchFamily="18" charset="0"/>
                <a:cs typeface="Times New Roman" panose="02020603050405020304" pitchFamily="18" charset="0"/>
              </a:rPr>
              <a:t>周波</a:t>
            </a:r>
            <a:r>
              <a:rPr lang="ja-JP" altLang="en-US" smtClean="0">
                <a:latin typeface="Times New Roman" panose="02020603050405020304" pitchFamily="18" charset="0"/>
                <a:cs typeface="Times New Roman" panose="02020603050405020304" pitchFamily="18" charset="0"/>
              </a:rPr>
              <a:t>数の整数倍の正弦波は， </a:t>
            </a:r>
            <a:r>
              <a:rPr lang="en-US" altLang="ja-JP" i="1" smtClean="0">
                <a:latin typeface="Times New Roman" panose="02020603050405020304" pitchFamily="18" charset="0"/>
                <a:cs typeface="Times New Roman" panose="02020603050405020304" pitchFamily="18" charset="0"/>
              </a:rPr>
              <a:t>T</a:t>
            </a:r>
            <a:r>
              <a:rPr lang="en-US" altLang="ja-JP" i="1" baseline="-25000" smtClean="0">
                <a:latin typeface="Times New Roman" panose="02020603050405020304" pitchFamily="18" charset="0"/>
                <a:cs typeface="Times New Roman" panose="02020603050405020304" pitchFamily="18" charset="0"/>
              </a:rPr>
              <a:t>s</a:t>
            </a:r>
            <a:r>
              <a:rPr lang="en-US" altLang="ja-JP" baseline="-25000" smtClean="0">
                <a:latin typeface="Times New Roman" panose="02020603050405020304" pitchFamily="18" charset="0"/>
                <a:cs typeface="Times New Roman" panose="02020603050405020304" pitchFamily="18" charset="0"/>
              </a:rPr>
              <a:t> </a:t>
            </a:r>
            <a:r>
              <a:rPr lang="ja-JP" altLang="en-US" smtClean="0">
                <a:latin typeface="Times New Roman" panose="02020603050405020304" pitchFamily="18" charset="0"/>
                <a:cs typeface="Times New Roman" panose="02020603050405020304" pitchFamily="18" charset="0"/>
              </a:rPr>
              <a:t>で</a:t>
            </a:r>
            <a:r>
              <a:rPr lang="ja-JP" altLang="en-US" smtClean="0">
                <a:solidFill>
                  <a:srgbClr val="FF0000"/>
                </a:solidFill>
                <a:latin typeface="Times New Roman" panose="02020603050405020304" pitchFamily="18" charset="0"/>
                <a:cs typeface="Times New Roman" panose="02020603050405020304" pitchFamily="18" charset="0"/>
              </a:rPr>
              <a:t>最初の値に戻る</a:t>
            </a:r>
            <a:endParaRPr lang="ja-JP" altLang="en-US">
              <a:solidFill>
                <a:srgbClr val="FF0000"/>
              </a:solidFill>
              <a:latin typeface="Times New Roman" panose="02020603050405020304" pitchFamily="18" charset="0"/>
              <a:cs typeface="Times New Roman" panose="02020603050405020304" pitchFamily="18" charset="0"/>
            </a:endParaRPr>
          </a:p>
        </p:txBody>
      </p:sp>
      <p:cxnSp>
        <p:nvCxnSpPr>
          <p:cNvPr id="60" name="直線コネクタ 59"/>
          <p:cNvCxnSpPr/>
          <p:nvPr/>
        </p:nvCxnSpPr>
        <p:spPr>
          <a:xfrm>
            <a:off x="5817722" y="1870831"/>
            <a:ext cx="0" cy="307879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右中かっこ 15"/>
          <p:cNvSpPr/>
          <p:nvPr/>
        </p:nvSpPr>
        <p:spPr>
          <a:xfrm>
            <a:off x="6689225" y="3124681"/>
            <a:ext cx="237243" cy="1634392"/>
          </a:xfrm>
          <a:prstGeom prst="rightBrace">
            <a:avLst>
              <a:gd name="adj1" fmla="val 46506"/>
              <a:gd name="adj2" fmla="val 49177"/>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62" name="直線矢印コネクタ 61"/>
          <p:cNvCxnSpPr/>
          <p:nvPr/>
        </p:nvCxnSpPr>
        <p:spPr>
          <a:xfrm flipV="1">
            <a:off x="4193239" y="2095592"/>
            <a:ext cx="1620000"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3" name="コンテンツ プレースホルダー 2"/>
          <p:cNvSpPr txBox="1">
            <a:spLocks/>
          </p:cNvSpPr>
          <p:nvPr/>
        </p:nvSpPr>
        <p:spPr>
          <a:xfrm>
            <a:off x="4774550" y="1592668"/>
            <a:ext cx="573066" cy="447405"/>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en-US" altLang="ja-JP" i="1" smtClean="0">
                <a:latin typeface="Times New Roman" panose="02020603050405020304" pitchFamily="18" charset="0"/>
                <a:cs typeface="Times New Roman" panose="02020603050405020304" pitchFamily="18" charset="0"/>
              </a:rPr>
              <a:t>T</a:t>
            </a:r>
            <a:r>
              <a:rPr lang="en-US" altLang="ja-JP" i="1" baseline="-25000" smtClean="0">
                <a:latin typeface="Times New Roman" panose="02020603050405020304" pitchFamily="18" charset="0"/>
                <a:cs typeface="Times New Roman" panose="02020603050405020304" pitchFamily="18" charset="0"/>
              </a:rPr>
              <a:t>s</a:t>
            </a:r>
            <a:endParaRPr lang="ja-JP" altLang="en-US" baseline="-25000">
              <a:latin typeface="Times New Roman" panose="02020603050405020304" pitchFamily="18" charset="0"/>
              <a:cs typeface="Times New Roman" panose="02020603050405020304" pitchFamily="18" charset="0"/>
            </a:endParaRPr>
          </a:p>
        </p:txBody>
      </p:sp>
      <p:cxnSp>
        <p:nvCxnSpPr>
          <p:cNvPr id="72" name="直線矢印コネクタ 71"/>
          <p:cNvCxnSpPr/>
          <p:nvPr/>
        </p:nvCxnSpPr>
        <p:spPr>
          <a:xfrm>
            <a:off x="5822206" y="2101930"/>
            <a:ext cx="985640" cy="0"/>
          </a:xfrm>
          <a:prstGeom prst="straightConnector1">
            <a:avLst/>
          </a:prstGeom>
          <a:ln>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73" name="コンテンツ プレースホルダー 2"/>
          <p:cNvSpPr txBox="1">
            <a:spLocks/>
          </p:cNvSpPr>
          <p:nvPr/>
        </p:nvSpPr>
        <p:spPr>
          <a:xfrm>
            <a:off x="6263291" y="1625606"/>
            <a:ext cx="573066" cy="447405"/>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en-US" altLang="ja-JP" i="1" smtClean="0">
                <a:latin typeface="Times New Roman" panose="02020603050405020304" pitchFamily="18" charset="0"/>
                <a:cs typeface="Times New Roman" panose="02020603050405020304" pitchFamily="18" charset="0"/>
              </a:rPr>
              <a:t>T</a:t>
            </a:r>
            <a:r>
              <a:rPr lang="en-US" altLang="ja-JP" i="1" baseline="-25000" smtClean="0">
                <a:latin typeface="Times New Roman" panose="02020603050405020304" pitchFamily="18" charset="0"/>
                <a:cs typeface="Times New Roman" panose="02020603050405020304" pitchFamily="18" charset="0"/>
              </a:rPr>
              <a:t>s</a:t>
            </a:r>
            <a:endParaRPr lang="ja-JP" altLang="en-US" baseline="-25000">
              <a:latin typeface="Times New Roman" panose="02020603050405020304" pitchFamily="18" charset="0"/>
              <a:cs typeface="Times New Roman" panose="02020603050405020304" pitchFamily="18" charset="0"/>
            </a:endParaRPr>
          </a:p>
        </p:txBody>
      </p:sp>
      <p:sp>
        <p:nvSpPr>
          <p:cNvPr id="74" name="コンテンツ プレースホルダー 2"/>
          <p:cNvSpPr txBox="1">
            <a:spLocks/>
          </p:cNvSpPr>
          <p:nvPr/>
        </p:nvSpPr>
        <p:spPr>
          <a:xfrm>
            <a:off x="6972006" y="3682333"/>
            <a:ext cx="1567323" cy="502779"/>
          </a:xfrm>
          <a:prstGeom prst="rect">
            <a:avLst/>
          </a:prstGeom>
          <a:solidFill>
            <a:srgbClr val="FFFF00"/>
          </a:solidFill>
          <a:ln>
            <a:solidFill>
              <a:srgbClr val="FF0000"/>
            </a:solid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ja-JP" altLang="en-US" b="1" smtClean="0">
                <a:solidFill>
                  <a:srgbClr val="FF0000"/>
                </a:solidFill>
                <a:latin typeface="Times New Roman" panose="02020603050405020304" pitchFamily="18" charset="0"/>
                <a:cs typeface="Times New Roman" panose="02020603050405020304" pitchFamily="18" charset="0"/>
              </a:rPr>
              <a:t>繰り返し</a:t>
            </a:r>
            <a:endParaRPr lang="ja-JP" altLang="en-US" b="1">
              <a:solidFill>
                <a:srgbClr val="FF0000"/>
              </a:solidFill>
              <a:latin typeface="Times New Roman" panose="02020603050405020304" pitchFamily="18" charset="0"/>
              <a:cs typeface="Times New Roman" panose="02020603050405020304" pitchFamily="18" charset="0"/>
            </a:endParaRPr>
          </a:p>
        </p:txBody>
      </p:sp>
      <p:cxnSp>
        <p:nvCxnSpPr>
          <p:cNvPr id="75" name="直線矢印コネクタ 74"/>
          <p:cNvCxnSpPr/>
          <p:nvPr/>
        </p:nvCxnSpPr>
        <p:spPr>
          <a:xfrm>
            <a:off x="6807846" y="2091212"/>
            <a:ext cx="720000" cy="0"/>
          </a:xfrm>
          <a:prstGeom prst="straightConnector1">
            <a:avLst/>
          </a:prstGeom>
          <a:ln>
            <a:solidFill>
              <a:schemeClr val="tx1"/>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57336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1026"/>
          <p:cNvSpPr>
            <a:spLocks noGrp="1" noChangeArrowheads="1"/>
          </p:cNvSpPr>
          <p:nvPr>
            <p:ph type="title"/>
          </p:nvPr>
        </p:nvSpPr>
        <p:spPr>
          <a:xfrm>
            <a:off x="1586754" y="55109"/>
            <a:ext cx="7672630" cy="1025525"/>
          </a:xfrm>
        </p:spPr>
        <p:txBody>
          <a:bodyPr>
            <a:normAutofit fontScale="90000"/>
          </a:bodyPr>
          <a:lstStyle/>
          <a:p>
            <a:pPr algn="r"/>
            <a:r>
              <a:rPr lang="ja-JP" altLang="en-US" sz="3600" smtClean="0"/>
              <a:t>④等パルス列⇔等パルス列</a:t>
            </a:r>
            <a:r>
              <a:rPr lang="en-US" altLang="ja-JP" sz="3600" smtClean="0"/>
              <a:t/>
            </a:r>
            <a:br>
              <a:rPr lang="en-US" altLang="ja-JP" sz="3600" smtClean="0"/>
            </a:br>
            <a:r>
              <a:rPr lang="ja-JP" altLang="en-US" sz="2700" smtClean="0"/>
              <a:t>（代表例：クロックパルス）</a:t>
            </a:r>
            <a:endParaRPr lang="ja-JP" altLang="en-US" sz="2700"/>
          </a:p>
        </p:txBody>
      </p:sp>
      <p:sp>
        <p:nvSpPr>
          <p:cNvPr id="3" name="コンテンツ プレースホルダー 2"/>
          <p:cNvSpPr>
            <a:spLocks noGrp="1"/>
          </p:cNvSpPr>
          <p:nvPr>
            <p:ph idx="1"/>
          </p:nvPr>
        </p:nvSpPr>
        <p:spPr>
          <a:xfrm>
            <a:off x="1061100" y="1752565"/>
            <a:ext cx="8018255" cy="477208"/>
          </a:xfrm>
        </p:spPr>
        <p:txBody>
          <a:bodyPr anchor="t" anchorCtr="0">
            <a:normAutofit/>
          </a:bodyPr>
          <a:lstStyle/>
          <a:p>
            <a:pPr marL="0" indent="0">
              <a:buNone/>
            </a:pPr>
            <a:r>
              <a:rPr lang="ja-JP" altLang="en-US" smtClean="0">
                <a:latin typeface="Times New Roman" panose="02020603050405020304" pitchFamily="18" charset="0"/>
                <a:cs typeface="Times New Roman" panose="02020603050405020304" pitchFamily="18" charset="0"/>
              </a:rPr>
              <a:t>時間信号　　　　　　　　　　　　周波数スペクトル</a:t>
            </a:r>
            <a:endParaRPr lang="en-US" altLang="ja-JP" smtClean="0">
              <a:latin typeface="Times New Roman" panose="02020603050405020304" pitchFamily="18" charset="0"/>
              <a:cs typeface="Times New Roman" panose="02020603050405020304" pitchFamily="18" charset="0"/>
            </a:endParaRPr>
          </a:p>
        </p:txBody>
      </p:sp>
      <p:cxnSp>
        <p:nvCxnSpPr>
          <p:cNvPr id="23" name="直線コネクタ 22"/>
          <p:cNvCxnSpPr/>
          <p:nvPr/>
        </p:nvCxnSpPr>
        <p:spPr>
          <a:xfrm>
            <a:off x="8761693" y="3453530"/>
            <a:ext cx="126813" cy="0"/>
          </a:xfrm>
          <a:prstGeom prst="line">
            <a:avLst/>
          </a:prstGeom>
        </p:spPr>
        <p:style>
          <a:lnRef idx="1">
            <a:schemeClr val="accent1"/>
          </a:lnRef>
          <a:fillRef idx="0">
            <a:schemeClr val="accent1"/>
          </a:fillRef>
          <a:effectRef idx="0">
            <a:schemeClr val="accent1"/>
          </a:effectRef>
          <a:fontRef idx="minor">
            <a:schemeClr val="tx1"/>
          </a:fontRef>
        </p:style>
      </p:cxnSp>
      <p:sp>
        <p:nvSpPr>
          <p:cNvPr id="35" name="コンテンツ プレースホルダー 2"/>
          <p:cNvSpPr txBox="1">
            <a:spLocks/>
          </p:cNvSpPr>
          <p:nvPr/>
        </p:nvSpPr>
        <p:spPr>
          <a:xfrm>
            <a:off x="8431502" y="3661895"/>
            <a:ext cx="294973" cy="447405"/>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None/>
            </a:pPr>
            <a:r>
              <a:rPr lang="en-US" altLang="ja-JP" i="1" smtClean="0">
                <a:latin typeface="Times New Roman" panose="02020603050405020304" pitchFamily="18" charset="0"/>
                <a:cs typeface="Times New Roman" panose="02020603050405020304" pitchFamily="18" charset="0"/>
              </a:rPr>
              <a:t>f</a:t>
            </a:r>
            <a:endParaRPr lang="ja-JP" altLang="en-US">
              <a:latin typeface="Times New Roman" panose="02020603050405020304" pitchFamily="18" charset="0"/>
              <a:cs typeface="Times New Roman" panose="02020603050405020304" pitchFamily="18" charset="0"/>
            </a:endParaRPr>
          </a:p>
        </p:txBody>
      </p:sp>
      <p:sp>
        <p:nvSpPr>
          <p:cNvPr id="36" name="コンテンツ プレースホルダー 2"/>
          <p:cNvSpPr txBox="1">
            <a:spLocks/>
          </p:cNvSpPr>
          <p:nvPr/>
        </p:nvSpPr>
        <p:spPr>
          <a:xfrm>
            <a:off x="5432575" y="2302365"/>
            <a:ext cx="1057646" cy="447405"/>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None/>
            </a:pPr>
            <a:r>
              <a:rPr lang="en-US" altLang="ja-JP" i="1" smtClean="0">
                <a:latin typeface="Times New Roman" panose="02020603050405020304" pitchFamily="18" charset="0"/>
                <a:cs typeface="Times New Roman" panose="02020603050405020304" pitchFamily="18" charset="0"/>
              </a:rPr>
              <a:t>X</a:t>
            </a:r>
            <a:r>
              <a:rPr lang="en-US" altLang="ja-JP" smtClean="0">
                <a:latin typeface="Times New Roman" panose="02020603050405020304" pitchFamily="18" charset="0"/>
                <a:cs typeface="Times New Roman" panose="02020603050405020304" pitchFamily="18" charset="0"/>
              </a:rPr>
              <a:t>(</a:t>
            </a:r>
            <a:r>
              <a:rPr lang="ja-JP" altLang="en-US">
                <a:latin typeface="Times New Roman" panose="02020603050405020304" pitchFamily="18" charset="0"/>
                <a:cs typeface="Times New Roman" panose="02020603050405020304" pitchFamily="18" charset="0"/>
              </a:rPr>
              <a:t> </a:t>
            </a:r>
            <a:r>
              <a:rPr lang="en-US" altLang="ja-JP" i="1" smtClean="0">
                <a:latin typeface="Times New Roman" panose="02020603050405020304" pitchFamily="18" charset="0"/>
                <a:cs typeface="Times New Roman" panose="02020603050405020304" pitchFamily="18" charset="0"/>
              </a:rPr>
              <a:t>f </a:t>
            </a:r>
            <a:r>
              <a:rPr lang="en-US" altLang="ja-JP" smtClean="0">
                <a:latin typeface="Times New Roman" panose="02020603050405020304" pitchFamily="18" charset="0"/>
                <a:cs typeface="Times New Roman" panose="02020603050405020304" pitchFamily="18" charset="0"/>
              </a:rPr>
              <a:t>)</a:t>
            </a:r>
            <a:endParaRPr lang="ja-JP" altLang="en-US">
              <a:latin typeface="Times New Roman" panose="02020603050405020304" pitchFamily="18" charset="0"/>
              <a:cs typeface="Times New Roman" panose="02020603050405020304" pitchFamily="18" charset="0"/>
            </a:endParaRPr>
          </a:p>
        </p:txBody>
      </p:sp>
      <p:sp>
        <p:nvSpPr>
          <p:cNvPr id="55" name="コンテンツ プレースホルダー 2"/>
          <p:cNvSpPr txBox="1">
            <a:spLocks/>
          </p:cNvSpPr>
          <p:nvPr/>
        </p:nvSpPr>
        <p:spPr>
          <a:xfrm>
            <a:off x="847586" y="3958212"/>
            <a:ext cx="2999164" cy="447405"/>
          </a:xfrm>
          <a:prstGeom prst="rect">
            <a:avLst/>
          </a:prstGeom>
          <a:noFill/>
          <a:ln>
            <a:noFill/>
          </a:ln>
        </p:spPr>
        <p:txBody>
          <a:bodyPr vert="horz" lIns="91440" tIns="45720" rIns="91440" bIns="45720" rtlCol="0" anchor="t" anchorCtr="0">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ja-JP" altLang="en-US" sz="1800" b="1">
                <a:latin typeface="Times New Roman" panose="02020603050405020304" pitchFamily="18" charset="0"/>
                <a:cs typeface="Times New Roman" panose="02020603050405020304" pitchFamily="18" charset="0"/>
              </a:rPr>
              <a:t>等</a:t>
            </a:r>
            <a:r>
              <a:rPr lang="ja-JP" altLang="en-US" sz="1800" b="1" smtClean="0">
                <a:latin typeface="Times New Roman" panose="02020603050405020304" pitchFamily="18" charset="0"/>
                <a:cs typeface="Times New Roman" panose="02020603050405020304" pitchFamily="18" charset="0"/>
              </a:rPr>
              <a:t>間隔・等振幅パルス列</a:t>
            </a:r>
            <a:endParaRPr lang="ja-JP" altLang="en-US" sz="1800">
              <a:latin typeface="Times New Roman" panose="02020603050405020304" pitchFamily="18" charset="0"/>
              <a:cs typeface="Times New Roman" panose="02020603050405020304" pitchFamily="18" charset="0"/>
            </a:endParaRPr>
          </a:p>
        </p:txBody>
      </p:sp>
      <p:sp>
        <p:nvSpPr>
          <p:cNvPr id="159747" name="左右矢印 159746"/>
          <p:cNvSpPr/>
          <p:nvPr/>
        </p:nvSpPr>
        <p:spPr>
          <a:xfrm>
            <a:off x="4409908" y="3112948"/>
            <a:ext cx="605116" cy="34220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コンテンツ プレースホルダー 2"/>
          <p:cNvSpPr txBox="1">
            <a:spLocks/>
          </p:cNvSpPr>
          <p:nvPr/>
        </p:nvSpPr>
        <p:spPr>
          <a:xfrm>
            <a:off x="1085028" y="4916975"/>
            <a:ext cx="6755887" cy="980711"/>
          </a:xfrm>
          <a:prstGeom prst="rect">
            <a:avLst/>
          </a:prstGeom>
          <a:noFill/>
          <a:ln>
            <a:noFill/>
          </a:ln>
        </p:spPr>
        <p:txBody>
          <a:bodyPr vert="horz" lIns="91440" tIns="45720" rIns="91440" bIns="45720" rtlCol="0" anchor="t" anchorCtr="0">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ja-JP" altLang="en-US" b="1" smtClean="0">
                <a:latin typeface="Times New Roman" panose="02020603050405020304" pitchFamily="18" charset="0"/>
                <a:cs typeface="Times New Roman" panose="02020603050405020304" pitchFamily="18" charset="0"/>
              </a:rPr>
              <a:t>パルス間隔は</a:t>
            </a:r>
            <a:r>
              <a:rPr lang="ja-JP" altLang="en-US" b="1" smtClean="0">
                <a:solidFill>
                  <a:srgbClr val="FF0000"/>
                </a:solidFill>
                <a:latin typeface="Times New Roman" panose="02020603050405020304" pitchFamily="18" charset="0"/>
                <a:cs typeface="Times New Roman" panose="02020603050405020304" pitchFamily="18" charset="0"/>
              </a:rPr>
              <a:t>逆数の関係</a:t>
            </a:r>
            <a:r>
              <a:rPr lang="ja-JP" altLang="en-US" b="1" smtClean="0">
                <a:latin typeface="Times New Roman" panose="02020603050405020304" pitchFamily="18" charset="0"/>
                <a:cs typeface="Times New Roman" panose="02020603050405020304" pitchFamily="18" charset="0"/>
              </a:rPr>
              <a:t>にあることに注意</a:t>
            </a:r>
            <a:endParaRPr lang="ja-JP" altLang="en-US">
              <a:latin typeface="Times New Roman" panose="02020603050405020304" pitchFamily="18" charset="0"/>
              <a:cs typeface="Times New Roman" panose="02020603050405020304" pitchFamily="18" charset="0"/>
            </a:endParaRPr>
          </a:p>
        </p:txBody>
      </p:sp>
      <p:sp>
        <p:nvSpPr>
          <p:cNvPr id="7" name="コンテンツ プレースホルダー 2"/>
          <p:cNvSpPr txBox="1">
            <a:spLocks/>
          </p:cNvSpPr>
          <p:nvPr/>
        </p:nvSpPr>
        <p:spPr>
          <a:xfrm>
            <a:off x="3465322" y="2713289"/>
            <a:ext cx="2164976" cy="364634"/>
          </a:xfrm>
          <a:prstGeom prst="rect">
            <a:avLst/>
          </a:prstGeom>
          <a:noFill/>
          <a:ln>
            <a:noFill/>
          </a:ln>
        </p:spPr>
        <p:txBody>
          <a:bodyPr vert="horz" lIns="91440" tIns="45720" rIns="91440" bIns="45720" rtlCol="0" anchor="t" anchorCtr="0">
            <a:normAutofit lnSpcReduction="10000"/>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ja-JP" altLang="en-US" sz="1800" b="1" smtClean="0">
                <a:solidFill>
                  <a:srgbClr val="7030A0"/>
                </a:solidFill>
                <a:latin typeface="Times New Roman" panose="02020603050405020304" pitchFamily="18" charset="0"/>
                <a:cs typeface="Times New Roman" panose="02020603050405020304" pitchFamily="18" charset="0"/>
              </a:rPr>
              <a:t>フーリエ変換対</a:t>
            </a:r>
            <a:endParaRPr lang="ja-JP" altLang="en-US" sz="1800">
              <a:solidFill>
                <a:srgbClr val="7030A0"/>
              </a:solidFill>
              <a:latin typeface="Times New Roman" panose="02020603050405020304" pitchFamily="18" charset="0"/>
              <a:cs typeface="Times New Roman" panose="02020603050405020304" pitchFamily="18" charset="0"/>
            </a:endParaRPr>
          </a:p>
        </p:txBody>
      </p:sp>
      <p:grpSp>
        <p:nvGrpSpPr>
          <p:cNvPr id="4" name="グループ化 3"/>
          <p:cNvGrpSpPr/>
          <p:nvPr/>
        </p:nvGrpSpPr>
        <p:grpSpPr>
          <a:xfrm>
            <a:off x="1061100" y="3051629"/>
            <a:ext cx="2916000" cy="914400"/>
            <a:chOff x="913182" y="2110335"/>
            <a:chExt cx="2916000" cy="914400"/>
          </a:xfrm>
        </p:grpSpPr>
        <p:pic>
          <p:nvPicPr>
            <p:cNvPr id="2" name="図 1"/>
            <p:cNvPicPr>
              <a:picLocks noChangeAspect="1"/>
            </p:cNvPicPr>
            <p:nvPr/>
          </p:nvPicPr>
          <p:blipFill>
            <a:blip r:embed="rId2"/>
            <a:stretch>
              <a:fillRect/>
            </a:stretch>
          </p:blipFill>
          <p:spPr>
            <a:xfrm>
              <a:off x="1187136" y="2110335"/>
              <a:ext cx="2360824" cy="914400"/>
            </a:xfrm>
            <a:prstGeom prst="rect">
              <a:avLst/>
            </a:prstGeom>
          </p:spPr>
        </p:pic>
        <p:cxnSp>
          <p:nvCxnSpPr>
            <p:cNvPr id="56" name="直線矢印コネクタ 55"/>
            <p:cNvCxnSpPr/>
            <p:nvPr/>
          </p:nvCxnSpPr>
          <p:spPr>
            <a:xfrm>
              <a:off x="913182" y="2944304"/>
              <a:ext cx="291600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38" name="コンテンツ プレースホルダー 2"/>
          <p:cNvSpPr txBox="1">
            <a:spLocks/>
          </p:cNvSpPr>
          <p:nvPr/>
        </p:nvSpPr>
        <p:spPr>
          <a:xfrm>
            <a:off x="1085028" y="2553172"/>
            <a:ext cx="1057646" cy="447405"/>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None/>
            </a:pPr>
            <a:r>
              <a:rPr lang="en-US" altLang="ja-JP" i="1" smtClean="0">
                <a:latin typeface="Times New Roman" panose="02020603050405020304" pitchFamily="18" charset="0"/>
                <a:cs typeface="Times New Roman" panose="02020603050405020304" pitchFamily="18" charset="0"/>
              </a:rPr>
              <a:t>x</a:t>
            </a:r>
            <a:r>
              <a:rPr lang="en-US" altLang="ja-JP" smtClean="0">
                <a:latin typeface="Times New Roman" panose="02020603050405020304" pitchFamily="18" charset="0"/>
                <a:cs typeface="Times New Roman" panose="02020603050405020304" pitchFamily="18" charset="0"/>
              </a:rPr>
              <a:t>(</a:t>
            </a:r>
            <a:r>
              <a:rPr lang="ja-JP" altLang="en-US" smtClean="0">
                <a:latin typeface="Times New Roman" panose="02020603050405020304" pitchFamily="18" charset="0"/>
                <a:cs typeface="Times New Roman" panose="02020603050405020304" pitchFamily="18" charset="0"/>
              </a:rPr>
              <a:t> </a:t>
            </a:r>
            <a:r>
              <a:rPr lang="en-US" altLang="ja-JP" i="1" smtClean="0">
                <a:latin typeface="Times New Roman" panose="02020603050405020304" pitchFamily="18" charset="0"/>
                <a:cs typeface="Times New Roman" panose="02020603050405020304" pitchFamily="18" charset="0"/>
              </a:rPr>
              <a:t>t </a:t>
            </a:r>
            <a:r>
              <a:rPr lang="en-US" altLang="ja-JP" smtClean="0">
                <a:latin typeface="Times New Roman" panose="02020603050405020304" pitchFamily="18" charset="0"/>
                <a:cs typeface="Times New Roman" panose="02020603050405020304" pitchFamily="18" charset="0"/>
              </a:rPr>
              <a:t>)</a:t>
            </a:r>
            <a:endParaRPr lang="ja-JP" altLang="en-US">
              <a:latin typeface="Times New Roman" panose="02020603050405020304" pitchFamily="18" charset="0"/>
              <a:cs typeface="Times New Roman" panose="02020603050405020304" pitchFamily="18" charset="0"/>
            </a:endParaRPr>
          </a:p>
        </p:txBody>
      </p:sp>
      <p:cxnSp>
        <p:nvCxnSpPr>
          <p:cNvPr id="8" name="直線矢印コネクタ 7"/>
          <p:cNvCxnSpPr/>
          <p:nvPr/>
        </p:nvCxnSpPr>
        <p:spPr>
          <a:xfrm flipV="1">
            <a:off x="2057285" y="3032626"/>
            <a:ext cx="468000"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0" name="コンテンツ プレースホルダー 2"/>
          <p:cNvSpPr txBox="1">
            <a:spLocks/>
          </p:cNvSpPr>
          <p:nvPr/>
        </p:nvSpPr>
        <p:spPr>
          <a:xfrm>
            <a:off x="2004752" y="2558697"/>
            <a:ext cx="573066" cy="447405"/>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en-US" altLang="ja-JP" i="1" smtClean="0">
                <a:latin typeface="Times New Roman" panose="02020603050405020304" pitchFamily="18" charset="0"/>
                <a:cs typeface="Times New Roman" panose="02020603050405020304" pitchFamily="18" charset="0"/>
              </a:rPr>
              <a:t>T</a:t>
            </a:r>
            <a:r>
              <a:rPr lang="en-US" altLang="ja-JP" i="1" baseline="-25000" smtClean="0">
                <a:latin typeface="Times New Roman" panose="02020603050405020304" pitchFamily="18" charset="0"/>
                <a:cs typeface="Times New Roman" panose="02020603050405020304" pitchFamily="18" charset="0"/>
              </a:rPr>
              <a:t>s</a:t>
            </a:r>
            <a:endParaRPr lang="ja-JP" altLang="en-US" baseline="-25000">
              <a:latin typeface="Times New Roman" panose="02020603050405020304" pitchFamily="18" charset="0"/>
              <a:cs typeface="Times New Roman" panose="02020603050405020304" pitchFamily="18" charset="0"/>
            </a:endParaRPr>
          </a:p>
        </p:txBody>
      </p:sp>
      <p:sp>
        <p:nvSpPr>
          <p:cNvPr id="69" name="コンテンツ プレースホルダー 2"/>
          <p:cNvSpPr txBox="1">
            <a:spLocks/>
          </p:cNvSpPr>
          <p:nvPr/>
        </p:nvSpPr>
        <p:spPr>
          <a:xfrm>
            <a:off x="6269752" y="2594411"/>
            <a:ext cx="908938" cy="447405"/>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en-US" altLang="ja-JP" smtClean="0">
                <a:latin typeface="Times New Roman" panose="02020603050405020304" pitchFamily="18" charset="0"/>
                <a:cs typeface="Times New Roman" panose="02020603050405020304" pitchFamily="18" charset="0"/>
              </a:rPr>
              <a:t>1 / </a:t>
            </a:r>
            <a:r>
              <a:rPr lang="en-US" altLang="ja-JP" i="1" smtClean="0">
                <a:latin typeface="Times New Roman" panose="02020603050405020304" pitchFamily="18" charset="0"/>
                <a:cs typeface="Times New Roman" panose="02020603050405020304" pitchFamily="18" charset="0"/>
              </a:rPr>
              <a:t>T</a:t>
            </a:r>
            <a:r>
              <a:rPr lang="en-US" altLang="ja-JP" i="1" baseline="-25000" smtClean="0">
                <a:latin typeface="Times New Roman" panose="02020603050405020304" pitchFamily="18" charset="0"/>
                <a:cs typeface="Times New Roman" panose="02020603050405020304" pitchFamily="18" charset="0"/>
              </a:rPr>
              <a:t>s</a:t>
            </a:r>
            <a:endParaRPr lang="ja-JP" altLang="en-US" baseline="-25000">
              <a:latin typeface="Times New Roman" panose="02020603050405020304" pitchFamily="18" charset="0"/>
              <a:cs typeface="Times New Roman" panose="02020603050405020304" pitchFamily="18" charset="0"/>
            </a:endParaRPr>
          </a:p>
        </p:txBody>
      </p:sp>
      <p:grpSp>
        <p:nvGrpSpPr>
          <p:cNvPr id="39" name="グループ化 38"/>
          <p:cNvGrpSpPr/>
          <p:nvPr/>
        </p:nvGrpSpPr>
        <p:grpSpPr>
          <a:xfrm>
            <a:off x="5494036" y="3080670"/>
            <a:ext cx="2916000" cy="914400"/>
            <a:chOff x="913182" y="2110335"/>
            <a:chExt cx="2916000" cy="914400"/>
          </a:xfrm>
        </p:grpSpPr>
        <p:pic>
          <p:nvPicPr>
            <p:cNvPr id="40" name="図 39"/>
            <p:cNvPicPr>
              <a:picLocks noChangeAspect="1"/>
            </p:cNvPicPr>
            <p:nvPr/>
          </p:nvPicPr>
          <p:blipFill>
            <a:blip r:embed="rId2"/>
            <a:stretch>
              <a:fillRect/>
            </a:stretch>
          </p:blipFill>
          <p:spPr>
            <a:xfrm>
              <a:off x="1187136" y="2110335"/>
              <a:ext cx="2360824" cy="914400"/>
            </a:xfrm>
            <a:prstGeom prst="rect">
              <a:avLst/>
            </a:prstGeom>
          </p:spPr>
        </p:pic>
        <p:cxnSp>
          <p:nvCxnSpPr>
            <p:cNvPr id="41" name="直線矢印コネクタ 40"/>
            <p:cNvCxnSpPr/>
            <p:nvPr/>
          </p:nvCxnSpPr>
          <p:spPr>
            <a:xfrm>
              <a:off x="913182" y="2944304"/>
              <a:ext cx="291600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cxnSp>
        <p:nvCxnSpPr>
          <p:cNvPr id="44" name="直線矢印コネクタ 43"/>
          <p:cNvCxnSpPr/>
          <p:nvPr/>
        </p:nvCxnSpPr>
        <p:spPr>
          <a:xfrm flipV="1">
            <a:off x="6490221" y="3061667"/>
            <a:ext cx="468000"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5" name="コンテンツ プレースホルダー 2"/>
          <p:cNvSpPr txBox="1">
            <a:spLocks/>
          </p:cNvSpPr>
          <p:nvPr/>
        </p:nvSpPr>
        <p:spPr>
          <a:xfrm>
            <a:off x="4015521" y="3661895"/>
            <a:ext cx="475556" cy="447405"/>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None/>
            </a:pPr>
            <a:r>
              <a:rPr lang="en-US" altLang="ja-JP" i="1" smtClean="0">
                <a:latin typeface="Times New Roman" panose="02020603050405020304" pitchFamily="18" charset="0"/>
                <a:cs typeface="Times New Roman" panose="02020603050405020304" pitchFamily="18" charset="0"/>
              </a:rPr>
              <a:t>t</a:t>
            </a:r>
            <a:endParaRPr lang="ja-JP" altLang="en-US">
              <a:latin typeface="Times New Roman" panose="02020603050405020304" pitchFamily="18" charset="0"/>
              <a:cs typeface="Times New Roman" panose="02020603050405020304" pitchFamily="18" charset="0"/>
            </a:endParaRPr>
          </a:p>
        </p:txBody>
      </p:sp>
      <p:sp>
        <p:nvSpPr>
          <p:cNvPr id="46" name="コンテンツ プレースホルダー 2"/>
          <p:cNvSpPr txBox="1">
            <a:spLocks/>
          </p:cNvSpPr>
          <p:nvPr/>
        </p:nvSpPr>
        <p:spPr>
          <a:xfrm>
            <a:off x="4963166" y="4017153"/>
            <a:ext cx="3446870" cy="411892"/>
          </a:xfrm>
          <a:prstGeom prst="rect">
            <a:avLst/>
          </a:prstGeom>
          <a:noFill/>
          <a:ln>
            <a:noFill/>
          </a:ln>
        </p:spPr>
        <p:txBody>
          <a:bodyPr vert="horz" lIns="91440" tIns="45720" rIns="91440" bIns="45720" rtlCol="0" anchor="t" anchorCtr="0">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ja-JP" altLang="en-US" sz="1800" b="1">
                <a:latin typeface="Times New Roman" panose="02020603050405020304" pitchFamily="18" charset="0"/>
                <a:cs typeface="Times New Roman" panose="02020603050405020304" pitchFamily="18" charset="0"/>
              </a:rPr>
              <a:t>等</a:t>
            </a:r>
            <a:r>
              <a:rPr lang="ja-JP" altLang="en-US" sz="1800" b="1" smtClean="0">
                <a:latin typeface="Times New Roman" panose="02020603050405020304" pitchFamily="18" charset="0"/>
                <a:cs typeface="Times New Roman" panose="02020603050405020304" pitchFamily="18" charset="0"/>
              </a:rPr>
              <a:t>間隔・等振幅スペクトル列</a:t>
            </a:r>
            <a:endParaRPr lang="ja-JP" altLang="en-US" sz="18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116367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1026"/>
          <p:cNvSpPr>
            <a:spLocks noGrp="1" noChangeArrowheads="1"/>
          </p:cNvSpPr>
          <p:nvPr>
            <p:ph type="title"/>
          </p:nvPr>
        </p:nvSpPr>
        <p:spPr>
          <a:xfrm>
            <a:off x="1586754" y="55109"/>
            <a:ext cx="7672630" cy="1025525"/>
          </a:xfrm>
        </p:spPr>
        <p:txBody>
          <a:bodyPr>
            <a:normAutofit/>
          </a:bodyPr>
          <a:lstStyle/>
          <a:p>
            <a:pPr algn="r"/>
            <a:r>
              <a:rPr lang="ja-JP" altLang="en-US" sz="3600" smtClean="0"/>
              <a:t>フーリエ変換対のまとめ</a:t>
            </a:r>
            <a:endParaRPr lang="ja-JP" altLang="en-US" sz="2700"/>
          </a:p>
        </p:txBody>
      </p:sp>
      <p:sp>
        <p:nvSpPr>
          <p:cNvPr id="3" name="コンテンツ プレースホルダー 2"/>
          <p:cNvSpPr>
            <a:spLocks noGrp="1"/>
          </p:cNvSpPr>
          <p:nvPr>
            <p:ph idx="1"/>
          </p:nvPr>
        </p:nvSpPr>
        <p:spPr>
          <a:xfrm>
            <a:off x="2378912" y="1385047"/>
            <a:ext cx="5864135" cy="4988859"/>
          </a:xfrm>
        </p:spPr>
        <p:txBody>
          <a:bodyPr anchor="t" anchorCtr="0">
            <a:normAutofit lnSpcReduction="10000"/>
          </a:bodyPr>
          <a:lstStyle/>
          <a:p>
            <a:pPr marL="0" indent="0">
              <a:buNone/>
              <a:tabLst>
                <a:tab pos="1882775" algn="l"/>
              </a:tabLst>
            </a:pPr>
            <a:r>
              <a:rPr lang="ja-JP" altLang="en-US" smtClean="0">
                <a:latin typeface="Times New Roman" panose="02020603050405020304" pitchFamily="18" charset="0"/>
                <a:cs typeface="Times New Roman" panose="02020603050405020304" pitchFamily="18" charset="0"/>
              </a:rPr>
              <a:t>方形パルス</a:t>
            </a:r>
            <a:r>
              <a:rPr lang="en-US" altLang="ja-JP" smtClean="0">
                <a:latin typeface="Times New Roman" panose="02020603050405020304" pitchFamily="18" charset="0"/>
                <a:cs typeface="Times New Roman" panose="02020603050405020304" pitchFamily="18" charset="0"/>
              </a:rPr>
              <a:t>	</a:t>
            </a:r>
            <a:r>
              <a:rPr lang="ja-JP" altLang="en-US" smtClean="0">
                <a:latin typeface="Times New Roman" panose="02020603050405020304" pitchFamily="18" charset="0"/>
                <a:cs typeface="Times New Roman" panose="02020603050405020304" pitchFamily="18" charset="0"/>
              </a:rPr>
              <a:t>⇔　</a:t>
            </a:r>
            <a:r>
              <a:rPr lang="en-US" altLang="ja-JP" smtClean="0">
                <a:latin typeface="Times New Roman" panose="02020603050405020304" pitchFamily="18" charset="0"/>
                <a:cs typeface="Times New Roman" panose="02020603050405020304" pitchFamily="18" charset="0"/>
              </a:rPr>
              <a:t>sinc</a:t>
            </a:r>
            <a:r>
              <a:rPr lang="ja-JP" altLang="en-US" smtClean="0">
                <a:latin typeface="Times New Roman" panose="02020603050405020304" pitchFamily="18" charset="0"/>
                <a:cs typeface="Times New Roman" panose="02020603050405020304" pitchFamily="18" charset="0"/>
              </a:rPr>
              <a:t>関数</a:t>
            </a:r>
            <a:endParaRPr lang="en-US" altLang="ja-JP" smtClean="0">
              <a:latin typeface="Times New Roman" panose="02020603050405020304" pitchFamily="18" charset="0"/>
              <a:cs typeface="Times New Roman" panose="02020603050405020304" pitchFamily="18" charset="0"/>
            </a:endParaRPr>
          </a:p>
          <a:p>
            <a:pPr marL="0" indent="0">
              <a:buNone/>
              <a:tabLst>
                <a:tab pos="1882775" algn="l"/>
              </a:tabLst>
            </a:pPr>
            <a:r>
              <a:rPr lang="en-US" altLang="ja-JP" smtClean="0">
                <a:latin typeface="Times New Roman" panose="02020603050405020304" pitchFamily="18" charset="0"/>
                <a:cs typeface="Times New Roman" panose="02020603050405020304" pitchFamily="18" charset="0"/>
              </a:rPr>
              <a:t>sinc</a:t>
            </a:r>
            <a:r>
              <a:rPr lang="ja-JP" altLang="en-US" smtClean="0">
                <a:latin typeface="Times New Roman" panose="02020603050405020304" pitchFamily="18" charset="0"/>
                <a:cs typeface="Times New Roman" panose="02020603050405020304" pitchFamily="18" charset="0"/>
              </a:rPr>
              <a:t>関数</a:t>
            </a:r>
            <a:r>
              <a:rPr lang="en-US" altLang="ja-JP" smtClean="0">
                <a:latin typeface="Times New Roman" panose="02020603050405020304" pitchFamily="18" charset="0"/>
                <a:cs typeface="Times New Roman" panose="02020603050405020304" pitchFamily="18" charset="0"/>
              </a:rPr>
              <a:t>	</a:t>
            </a:r>
            <a:r>
              <a:rPr lang="ja-JP" altLang="en-US" smtClean="0">
                <a:latin typeface="Times New Roman" panose="02020603050405020304" pitchFamily="18" charset="0"/>
                <a:cs typeface="Times New Roman" panose="02020603050405020304" pitchFamily="18" charset="0"/>
              </a:rPr>
              <a:t>⇔　理想ローパスフィルタ</a:t>
            </a:r>
            <a:endParaRPr lang="en-US" altLang="ja-JP">
              <a:latin typeface="Times New Roman" panose="02020603050405020304" pitchFamily="18" charset="0"/>
              <a:cs typeface="Times New Roman" panose="02020603050405020304" pitchFamily="18" charset="0"/>
            </a:endParaRPr>
          </a:p>
          <a:p>
            <a:pPr marL="0" indent="0">
              <a:buNone/>
              <a:tabLst>
                <a:tab pos="1882775" algn="l"/>
              </a:tabLst>
            </a:pPr>
            <a:endParaRPr lang="en-US" altLang="ja-JP" smtClean="0">
              <a:latin typeface="Times New Roman" panose="02020603050405020304" pitchFamily="18" charset="0"/>
              <a:cs typeface="Times New Roman" panose="02020603050405020304" pitchFamily="18" charset="0"/>
            </a:endParaRPr>
          </a:p>
          <a:p>
            <a:pPr marL="0" indent="0">
              <a:buNone/>
              <a:tabLst>
                <a:tab pos="1882775" algn="l"/>
              </a:tabLst>
            </a:pPr>
            <a:r>
              <a:rPr lang="ja-JP" altLang="en-US" smtClean="0">
                <a:latin typeface="Times New Roman" panose="02020603050405020304" pitchFamily="18" charset="0"/>
                <a:cs typeface="Times New Roman" panose="02020603050405020304" pitchFamily="18" charset="0"/>
              </a:rPr>
              <a:t>実関数</a:t>
            </a:r>
            <a:r>
              <a:rPr lang="en-US" altLang="ja-JP" smtClean="0">
                <a:latin typeface="Times New Roman" panose="02020603050405020304" pitchFamily="18" charset="0"/>
                <a:cs typeface="Times New Roman" panose="02020603050405020304" pitchFamily="18" charset="0"/>
              </a:rPr>
              <a:t>	</a:t>
            </a:r>
            <a:r>
              <a:rPr lang="ja-JP" altLang="en-US" smtClean="0">
                <a:latin typeface="Times New Roman" panose="02020603050405020304" pitchFamily="18" charset="0"/>
                <a:cs typeface="Times New Roman" panose="02020603050405020304" pitchFamily="18" charset="0"/>
              </a:rPr>
              <a:t>⇔　対称な複素共役関数</a:t>
            </a:r>
            <a:endParaRPr lang="en-US" altLang="ja-JP" smtClean="0">
              <a:latin typeface="Times New Roman" panose="02020603050405020304" pitchFamily="18" charset="0"/>
              <a:cs typeface="Times New Roman" panose="02020603050405020304" pitchFamily="18" charset="0"/>
            </a:endParaRPr>
          </a:p>
          <a:p>
            <a:pPr marL="0" indent="0">
              <a:buNone/>
              <a:tabLst>
                <a:tab pos="1882775" algn="l"/>
              </a:tabLst>
            </a:pPr>
            <a:r>
              <a:rPr lang="ja-JP" altLang="en-US" smtClean="0">
                <a:latin typeface="Times New Roman" panose="02020603050405020304" pitchFamily="18" charset="0"/>
                <a:cs typeface="Times New Roman" panose="02020603050405020304" pitchFamily="18" charset="0"/>
              </a:rPr>
              <a:t>対称関数</a:t>
            </a:r>
            <a:r>
              <a:rPr lang="en-US" altLang="ja-JP" smtClean="0">
                <a:latin typeface="Times New Roman" panose="02020603050405020304" pitchFamily="18" charset="0"/>
                <a:cs typeface="Times New Roman" panose="02020603050405020304" pitchFamily="18" charset="0"/>
              </a:rPr>
              <a:t>	</a:t>
            </a:r>
            <a:r>
              <a:rPr lang="ja-JP" altLang="en-US" smtClean="0">
                <a:latin typeface="Times New Roman" panose="02020603050405020304" pitchFamily="18" charset="0"/>
                <a:cs typeface="Times New Roman" panose="02020603050405020304" pitchFamily="18" charset="0"/>
              </a:rPr>
              <a:t>⇔　実数スペクトル</a:t>
            </a:r>
            <a:endParaRPr lang="en-US" altLang="ja-JP" smtClean="0">
              <a:latin typeface="Times New Roman" panose="02020603050405020304" pitchFamily="18" charset="0"/>
              <a:cs typeface="Times New Roman" panose="02020603050405020304" pitchFamily="18" charset="0"/>
            </a:endParaRPr>
          </a:p>
          <a:p>
            <a:pPr marL="0" indent="0">
              <a:buNone/>
              <a:tabLst>
                <a:tab pos="1882775" algn="l"/>
              </a:tabLst>
            </a:pPr>
            <a:endParaRPr lang="en-US" altLang="ja-JP" smtClean="0">
              <a:latin typeface="Times New Roman" panose="02020603050405020304" pitchFamily="18" charset="0"/>
              <a:cs typeface="Times New Roman" panose="02020603050405020304" pitchFamily="18" charset="0"/>
            </a:endParaRPr>
          </a:p>
          <a:p>
            <a:pPr marL="0" indent="0">
              <a:buNone/>
              <a:tabLst>
                <a:tab pos="1882775" algn="l"/>
              </a:tabLst>
            </a:pPr>
            <a:r>
              <a:rPr lang="ja-JP" altLang="en-US" smtClean="0">
                <a:latin typeface="Times New Roman" panose="02020603050405020304" pitchFamily="18" charset="0"/>
                <a:cs typeface="Times New Roman" panose="02020603050405020304" pitchFamily="18" charset="0"/>
              </a:rPr>
              <a:t>離散信号</a:t>
            </a:r>
            <a:r>
              <a:rPr lang="en-US" altLang="ja-JP" smtClean="0">
                <a:latin typeface="Times New Roman" panose="02020603050405020304" pitchFamily="18" charset="0"/>
                <a:cs typeface="Times New Roman" panose="02020603050405020304" pitchFamily="18" charset="0"/>
              </a:rPr>
              <a:t>	</a:t>
            </a:r>
            <a:r>
              <a:rPr lang="ja-JP" altLang="en-US" smtClean="0">
                <a:latin typeface="Times New Roman" panose="02020603050405020304" pitchFamily="18" charset="0"/>
                <a:cs typeface="Times New Roman" panose="02020603050405020304" pitchFamily="18" charset="0"/>
              </a:rPr>
              <a:t>⇔　周期スペクトル</a:t>
            </a:r>
            <a:endParaRPr lang="en-US" altLang="ja-JP" smtClean="0">
              <a:latin typeface="Times New Roman" panose="02020603050405020304" pitchFamily="18" charset="0"/>
              <a:cs typeface="Times New Roman" panose="02020603050405020304" pitchFamily="18" charset="0"/>
            </a:endParaRPr>
          </a:p>
          <a:p>
            <a:pPr marL="0" indent="0">
              <a:buNone/>
              <a:tabLst>
                <a:tab pos="1882775" algn="l"/>
              </a:tabLst>
            </a:pPr>
            <a:r>
              <a:rPr lang="ja-JP" altLang="en-US" smtClean="0">
                <a:latin typeface="Times New Roman" panose="02020603050405020304" pitchFamily="18" charset="0"/>
                <a:cs typeface="Times New Roman" panose="02020603050405020304" pitchFamily="18" charset="0"/>
              </a:rPr>
              <a:t>周期関数</a:t>
            </a:r>
            <a:r>
              <a:rPr lang="en-US" altLang="ja-JP" smtClean="0">
                <a:latin typeface="Times New Roman" panose="02020603050405020304" pitchFamily="18" charset="0"/>
                <a:cs typeface="Times New Roman" panose="02020603050405020304" pitchFamily="18" charset="0"/>
              </a:rPr>
              <a:t>	</a:t>
            </a:r>
            <a:r>
              <a:rPr lang="ja-JP" altLang="en-US" smtClean="0">
                <a:latin typeface="Times New Roman" panose="02020603050405020304" pitchFamily="18" charset="0"/>
                <a:cs typeface="Times New Roman" panose="02020603050405020304" pitchFamily="18" charset="0"/>
              </a:rPr>
              <a:t>⇔　離散スペクトル</a:t>
            </a:r>
            <a:endParaRPr lang="en-US" altLang="ja-JP" smtClean="0">
              <a:latin typeface="Times New Roman" panose="02020603050405020304" pitchFamily="18" charset="0"/>
              <a:cs typeface="Times New Roman" panose="02020603050405020304" pitchFamily="18" charset="0"/>
            </a:endParaRPr>
          </a:p>
          <a:p>
            <a:pPr marL="0" indent="0">
              <a:buNone/>
              <a:tabLst>
                <a:tab pos="1882775" algn="l"/>
              </a:tabLst>
            </a:pPr>
            <a:endParaRPr lang="en-US" altLang="ja-JP" smtClean="0">
              <a:latin typeface="Times New Roman" panose="02020603050405020304" pitchFamily="18" charset="0"/>
              <a:cs typeface="Times New Roman" panose="02020603050405020304" pitchFamily="18" charset="0"/>
            </a:endParaRPr>
          </a:p>
          <a:p>
            <a:pPr marL="0" indent="0">
              <a:buNone/>
              <a:tabLst>
                <a:tab pos="1882775" algn="l"/>
              </a:tabLst>
            </a:pPr>
            <a:r>
              <a:rPr lang="ja-JP" altLang="en-US" smtClean="0">
                <a:latin typeface="Times New Roman" panose="02020603050405020304" pitchFamily="18" charset="0"/>
                <a:cs typeface="Times New Roman" panose="02020603050405020304" pitchFamily="18" charset="0"/>
              </a:rPr>
              <a:t>等パルス列</a:t>
            </a:r>
            <a:r>
              <a:rPr lang="en-US" altLang="ja-JP" smtClean="0">
                <a:latin typeface="Times New Roman" panose="02020603050405020304" pitchFamily="18" charset="0"/>
                <a:cs typeface="Times New Roman" panose="02020603050405020304" pitchFamily="18" charset="0"/>
              </a:rPr>
              <a:t>	</a:t>
            </a:r>
            <a:r>
              <a:rPr lang="ja-JP" altLang="en-US" smtClean="0">
                <a:latin typeface="Times New Roman" panose="02020603050405020304" pitchFamily="18" charset="0"/>
                <a:cs typeface="Times New Roman" panose="02020603050405020304" pitchFamily="18" charset="0"/>
              </a:rPr>
              <a:t>⇔　等振幅スペクトル</a:t>
            </a:r>
            <a:endParaRPr lang="en-US" altLang="ja-JP"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179575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1026"/>
          <p:cNvSpPr>
            <a:spLocks noGrp="1" noChangeArrowheads="1"/>
          </p:cNvSpPr>
          <p:nvPr>
            <p:ph type="title"/>
          </p:nvPr>
        </p:nvSpPr>
        <p:spPr>
          <a:xfrm>
            <a:off x="1687902" y="84"/>
            <a:ext cx="7426640" cy="1025525"/>
          </a:xfrm>
        </p:spPr>
        <p:txBody>
          <a:bodyPr>
            <a:normAutofit fontScale="90000"/>
          </a:bodyPr>
          <a:lstStyle/>
          <a:p>
            <a:pPr algn="r"/>
            <a:r>
              <a:rPr lang="ja-JP" altLang="en-US" sz="3600" smtClean="0"/>
              <a:t>（６）演算操作の関係</a:t>
            </a:r>
            <a:r>
              <a:rPr lang="en-US" altLang="ja-JP" sz="3600" smtClean="0"/>
              <a:t/>
            </a:r>
            <a:br>
              <a:rPr lang="en-US" altLang="ja-JP" sz="3600" smtClean="0"/>
            </a:br>
            <a:r>
              <a:rPr lang="ja-JP" altLang="en-US" sz="3600" smtClean="0"/>
              <a:t>①畳み込みと乗算</a:t>
            </a:r>
            <a:endParaRPr lang="ja-JP" altLang="en-US" sz="3600"/>
          </a:p>
        </p:txBody>
      </p:sp>
      <p:sp>
        <p:nvSpPr>
          <p:cNvPr id="3" name="コンテンツ プレースホルダー 2"/>
          <p:cNvSpPr>
            <a:spLocks noGrp="1"/>
          </p:cNvSpPr>
          <p:nvPr>
            <p:ph idx="1"/>
          </p:nvPr>
        </p:nvSpPr>
        <p:spPr>
          <a:xfrm>
            <a:off x="1187135" y="1039283"/>
            <a:ext cx="8018255" cy="833718"/>
          </a:xfrm>
        </p:spPr>
        <p:txBody>
          <a:bodyPr anchor="t" anchorCtr="0">
            <a:normAutofit fontScale="92500" lnSpcReduction="20000"/>
          </a:bodyPr>
          <a:lstStyle/>
          <a:p>
            <a:pPr>
              <a:buFont typeface="Wingdings" panose="05000000000000000000" pitchFamily="2" charset="2"/>
              <a:buChar char="p"/>
            </a:pPr>
            <a:endParaRPr lang="en-US" altLang="ja-JP" smtClean="0">
              <a:latin typeface="Times New Roman" panose="02020603050405020304" pitchFamily="18" charset="0"/>
              <a:cs typeface="Times New Roman" panose="02020603050405020304" pitchFamily="18" charset="0"/>
            </a:endParaRPr>
          </a:p>
          <a:p>
            <a:pPr marL="0" indent="0">
              <a:buNone/>
            </a:pPr>
            <a:r>
              <a:rPr lang="ja-JP" altLang="en-US" smtClean="0">
                <a:latin typeface="Times New Roman" panose="02020603050405020304" pitchFamily="18" charset="0"/>
                <a:cs typeface="Times New Roman" panose="02020603050405020304" pitchFamily="18" charset="0"/>
              </a:rPr>
              <a:t>時間信号　　　　　　　　　　　　周波数スペクトル</a:t>
            </a:r>
            <a:endParaRPr lang="en-US" altLang="ja-JP" smtClean="0">
              <a:latin typeface="Times New Roman" panose="02020603050405020304" pitchFamily="18" charset="0"/>
              <a:cs typeface="Times New Roman" panose="02020603050405020304" pitchFamily="18" charset="0"/>
            </a:endParaRPr>
          </a:p>
        </p:txBody>
      </p:sp>
      <p:cxnSp>
        <p:nvCxnSpPr>
          <p:cNvPr id="23" name="直線コネクタ 22"/>
          <p:cNvCxnSpPr/>
          <p:nvPr/>
        </p:nvCxnSpPr>
        <p:spPr>
          <a:xfrm>
            <a:off x="8613775" y="2512236"/>
            <a:ext cx="126813" cy="0"/>
          </a:xfrm>
          <a:prstGeom prst="line">
            <a:avLst/>
          </a:prstGeom>
        </p:spPr>
        <p:style>
          <a:lnRef idx="1">
            <a:schemeClr val="accent1"/>
          </a:lnRef>
          <a:fillRef idx="0">
            <a:schemeClr val="accent1"/>
          </a:fillRef>
          <a:effectRef idx="0">
            <a:schemeClr val="accent1"/>
          </a:effectRef>
          <a:fontRef idx="minor">
            <a:schemeClr val="tx1"/>
          </a:fontRef>
        </p:style>
      </p:cxnSp>
      <p:sp>
        <p:nvSpPr>
          <p:cNvPr id="53" name="コンテンツ プレースホルダー 2"/>
          <p:cNvSpPr txBox="1">
            <a:spLocks/>
          </p:cNvSpPr>
          <p:nvPr/>
        </p:nvSpPr>
        <p:spPr>
          <a:xfrm>
            <a:off x="894216" y="5161009"/>
            <a:ext cx="2589136" cy="895819"/>
          </a:xfrm>
          <a:prstGeom prst="rect">
            <a:avLst/>
          </a:prstGeom>
          <a:noFill/>
          <a:ln>
            <a:noFill/>
          </a:ln>
        </p:spPr>
        <p:txBody>
          <a:bodyPr vert="horz" lIns="91440" tIns="45720" rIns="91440" bIns="45720" rtlCol="0" anchor="t" anchorCtr="0">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ja-JP" altLang="en-US" sz="1800" b="1" smtClean="0">
                <a:solidFill>
                  <a:srgbClr val="FF0000"/>
                </a:solidFill>
                <a:latin typeface="Times New Roman" panose="02020603050405020304" pitchFamily="18" charset="0"/>
                <a:cs typeface="Times New Roman" panose="02020603050405020304" pitchFamily="18" charset="0"/>
              </a:rPr>
              <a:t>乗算</a:t>
            </a:r>
            <a:endParaRPr lang="en-US" altLang="ja-JP" sz="1800" b="1" smtClean="0">
              <a:solidFill>
                <a:srgbClr val="FF0000"/>
              </a:solidFill>
              <a:latin typeface="Times New Roman" panose="02020603050405020304" pitchFamily="18" charset="0"/>
              <a:cs typeface="Times New Roman" panose="02020603050405020304" pitchFamily="18" charset="0"/>
            </a:endParaRPr>
          </a:p>
          <a:p>
            <a:pPr marL="0" indent="0" algn="ctr">
              <a:buNone/>
            </a:pPr>
            <a:r>
              <a:rPr lang="ja-JP" altLang="en-US" sz="1800" b="1" smtClean="0">
                <a:latin typeface="Times New Roman" panose="02020603050405020304" pitchFamily="18" charset="0"/>
                <a:cs typeface="Times New Roman" panose="02020603050405020304" pitchFamily="18" charset="0"/>
              </a:rPr>
              <a:t>（窓掛け，振幅変調）</a:t>
            </a:r>
            <a:endParaRPr lang="ja-JP" altLang="en-US" sz="1800">
              <a:latin typeface="Times New Roman" panose="02020603050405020304" pitchFamily="18" charset="0"/>
              <a:cs typeface="Times New Roman" panose="02020603050405020304" pitchFamily="18" charset="0"/>
            </a:endParaRPr>
          </a:p>
        </p:txBody>
      </p:sp>
      <p:sp>
        <p:nvSpPr>
          <p:cNvPr id="55" name="コンテンツ プレースホルダー 2"/>
          <p:cNvSpPr txBox="1">
            <a:spLocks/>
          </p:cNvSpPr>
          <p:nvPr/>
        </p:nvSpPr>
        <p:spPr>
          <a:xfrm>
            <a:off x="1203699" y="3266697"/>
            <a:ext cx="2164976" cy="447405"/>
          </a:xfrm>
          <a:prstGeom prst="rect">
            <a:avLst/>
          </a:prstGeom>
          <a:noFill/>
          <a:ln>
            <a:noFill/>
          </a:ln>
        </p:spPr>
        <p:txBody>
          <a:bodyPr vert="horz" lIns="91440" tIns="45720" rIns="91440" bIns="45720" rtlCol="0" anchor="t" anchorCtr="0">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ja-JP" altLang="en-US" sz="1800" b="1" smtClean="0">
                <a:solidFill>
                  <a:srgbClr val="FF0000"/>
                </a:solidFill>
                <a:latin typeface="Times New Roman" panose="02020603050405020304" pitchFamily="18" charset="0"/>
                <a:cs typeface="Times New Roman" panose="02020603050405020304" pitchFamily="18" charset="0"/>
              </a:rPr>
              <a:t>畳み込み</a:t>
            </a:r>
            <a:endParaRPr lang="ja-JP" altLang="en-US" sz="1800">
              <a:solidFill>
                <a:srgbClr val="FF0000"/>
              </a:solidFill>
              <a:latin typeface="Times New Roman" panose="02020603050405020304" pitchFamily="18" charset="0"/>
              <a:cs typeface="Times New Roman" panose="02020603050405020304" pitchFamily="18" charset="0"/>
            </a:endParaRPr>
          </a:p>
        </p:txBody>
      </p:sp>
      <p:sp>
        <p:nvSpPr>
          <p:cNvPr id="159747" name="左右矢印 159746"/>
          <p:cNvSpPr/>
          <p:nvPr/>
        </p:nvSpPr>
        <p:spPr>
          <a:xfrm>
            <a:off x="4241286" y="2361349"/>
            <a:ext cx="605116" cy="34220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左右矢印 64"/>
          <p:cNvSpPr/>
          <p:nvPr/>
        </p:nvSpPr>
        <p:spPr>
          <a:xfrm>
            <a:off x="4261329" y="4976697"/>
            <a:ext cx="605116" cy="34220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コンテンツ プレースホルダー 2"/>
          <p:cNvSpPr txBox="1">
            <a:spLocks/>
          </p:cNvSpPr>
          <p:nvPr/>
        </p:nvSpPr>
        <p:spPr>
          <a:xfrm>
            <a:off x="3800922" y="2043874"/>
            <a:ext cx="1477967" cy="447405"/>
          </a:xfrm>
          <a:prstGeom prst="rect">
            <a:avLst/>
          </a:prstGeom>
          <a:noFill/>
          <a:ln>
            <a:noFill/>
          </a:ln>
        </p:spPr>
        <p:txBody>
          <a:bodyPr vert="horz" lIns="91440" tIns="45720" rIns="91440" bIns="45720" rtlCol="0" anchor="t" anchorCtr="0">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ja-JP" altLang="en-US" sz="1800" b="1" smtClean="0">
                <a:latin typeface="Times New Roman" panose="02020603050405020304" pitchFamily="18" charset="0"/>
                <a:cs typeface="Times New Roman" panose="02020603050405020304" pitchFamily="18" charset="0"/>
              </a:rPr>
              <a:t>Ｆ</a:t>
            </a:r>
            <a:endParaRPr lang="ja-JP" altLang="en-US" sz="1800">
              <a:latin typeface="Times New Roman" panose="02020603050405020304" pitchFamily="18" charset="0"/>
              <a:cs typeface="Times New Roman" panose="02020603050405020304" pitchFamily="18" charset="0"/>
            </a:endParaRPr>
          </a:p>
        </p:txBody>
      </p:sp>
      <p:sp>
        <p:nvSpPr>
          <p:cNvPr id="67" name="左右矢印 66"/>
          <p:cNvSpPr/>
          <p:nvPr/>
        </p:nvSpPr>
        <p:spPr>
          <a:xfrm rot="2700000">
            <a:off x="3652768" y="3748971"/>
            <a:ext cx="1828670" cy="261489"/>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左右矢印 67"/>
          <p:cNvSpPr/>
          <p:nvPr/>
        </p:nvSpPr>
        <p:spPr>
          <a:xfrm rot="8100000">
            <a:off x="3629509" y="3778705"/>
            <a:ext cx="1828670" cy="261489"/>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コンテンツ プレースホルダー 2"/>
          <p:cNvSpPr txBox="1">
            <a:spLocks/>
          </p:cNvSpPr>
          <p:nvPr/>
        </p:nvSpPr>
        <p:spPr>
          <a:xfrm>
            <a:off x="3992734" y="3586179"/>
            <a:ext cx="1046468" cy="518290"/>
          </a:xfrm>
          <a:prstGeom prst="rect">
            <a:avLst/>
          </a:prstGeom>
          <a:solidFill>
            <a:srgbClr val="FFFF00"/>
          </a:solidFill>
          <a:ln>
            <a:solidFill>
              <a:srgbClr val="FF0000"/>
            </a:solidFill>
          </a:ln>
        </p:spPr>
        <p:txBody>
          <a:bodyPr vert="horz" lIns="91440" tIns="45720" rIns="91440" bIns="45720" rtlCol="0" anchor="ctr" anchorCtr="0">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ja-JP" altLang="en-US" sz="1800" b="1" smtClean="0">
                <a:solidFill>
                  <a:srgbClr val="FF0000"/>
                </a:solidFill>
                <a:latin typeface="Times New Roman" panose="02020603050405020304" pitchFamily="18" charset="0"/>
                <a:cs typeface="Times New Roman" panose="02020603050405020304" pitchFamily="18" charset="0"/>
              </a:rPr>
              <a:t>対称性</a:t>
            </a:r>
            <a:endParaRPr lang="ja-JP" altLang="en-US" sz="1800">
              <a:solidFill>
                <a:srgbClr val="FF0000"/>
              </a:solidFill>
              <a:latin typeface="Times New Roman" panose="02020603050405020304" pitchFamily="18" charset="0"/>
              <a:cs typeface="Times New Roman" panose="02020603050405020304" pitchFamily="18" charset="0"/>
            </a:endParaRPr>
          </a:p>
        </p:txBody>
      </p:sp>
      <p:graphicFrame>
        <p:nvGraphicFramePr>
          <p:cNvPr id="50" name="オブジェクト 49"/>
          <p:cNvGraphicFramePr>
            <a:graphicFrameLocks noChangeAspect="1"/>
          </p:cNvGraphicFramePr>
          <p:nvPr>
            <p:extLst>
              <p:ext uri="{D42A27DB-BD31-4B8C-83A1-F6EECF244321}">
                <p14:modId xmlns:p14="http://schemas.microsoft.com/office/powerpoint/2010/main" val="1289951101"/>
              </p:ext>
            </p:extLst>
          </p:nvPr>
        </p:nvGraphicFramePr>
        <p:xfrm>
          <a:off x="5542797" y="2193391"/>
          <a:ext cx="2925762" cy="471488"/>
        </p:xfrm>
        <a:graphic>
          <a:graphicData uri="http://schemas.openxmlformats.org/presentationml/2006/ole">
            <mc:AlternateContent xmlns:mc="http://schemas.openxmlformats.org/markup-compatibility/2006">
              <mc:Choice xmlns:v="urn:schemas-microsoft-com:vml" Requires="v">
                <p:oleObj spid="_x0000_s11321" name="数式" r:id="rId3" imgW="1180800" imgH="190440" progId="Equation.3">
                  <p:embed/>
                </p:oleObj>
              </mc:Choice>
              <mc:Fallback>
                <p:oleObj name="数式" r:id="rId3" imgW="1180800" imgH="190440" progId="Equation.3">
                  <p:embed/>
                  <p:pic>
                    <p:nvPicPr>
                      <p:cNvPr id="0" name=""/>
                      <p:cNvPicPr>
                        <a:picLocks noChangeAspect="1" noChangeArrowheads="1"/>
                      </p:cNvPicPr>
                      <p:nvPr/>
                    </p:nvPicPr>
                    <p:blipFill>
                      <a:blip r:embed="rId4"/>
                      <a:srcRect/>
                      <a:stretch>
                        <a:fillRect/>
                      </a:stretch>
                    </p:blipFill>
                    <p:spPr bwMode="auto">
                      <a:xfrm>
                        <a:off x="5542797" y="2193391"/>
                        <a:ext cx="2925762" cy="471488"/>
                      </a:xfrm>
                      <a:prstGeom prst="rect">
                        <a:avLst/>
                      </a:prstGeom>
                      <a:noFill/>
                    </p:spPr>
                  </p:pic>
                </p:oleObj>
              </mc:Fallback>
            </mc:AlternateContent>
          </a:graphicData>
        </a:graphic>
      </p:graphicFrame>
      <p:graphicFrame>
        <p:nvGraphicFramePr>
          <p:cNvPr id="54" name="オブジェクト 53"/>
          <p:cNvGraphicFramePr>
            <a:graphicFrameLocks noChangeAspect="1"/>
          </p:cNvGraphicFramePr>
          <p:nvPr>
            <p:extLst>
              <p:ext uri="{D42A27DB-BD31-4B8C-83A1-F6EECF244321}">
                <p14:modId xmlns:p14="http://schemas.microsoft.com/office/powerpoint/2010/main" val="2228566705"/>
              </p:ext>
            </p:extLst>
          </p:nvPr>
        </p:nvGraphicFramePr>
        <p:xfrm>
          <a:off x="1103313" y="4757738"/>
          <a:ext cx="2265362" cy="469900"/>
        </p:xfrm>
        <a:graphic>
          <a:graphicData uri="http://schemas.openxmlformats.org/presentationml/2006/ole">
            <mc:AlternateContent xmlns:mc="http://schemas.openxmlformats.org/markup-compatibility/2006">
              <mc:Choice xmlns:v="urn:schemas-microsoft-com:vml" Requires="v">
                <p:oleObj spid="_x0000_s11322" name="数式" r:id="rId5" imgW="914400" imgH="190440" progId="Equation.3">
                  <p:embed/>
                </p:oleObj>
              </mc:Choice>
              <mc:Fallback>
                <p:oleObj name="数式" r:id="rId5" imgW="914400" imgH="190440" progId="Equation.3">
                  <p:embed/>
                  <p:pic>
                    <p:nvPicPr>
                      <p:cNvPr id="0" name=""/>
                      <p:cNvPicPr>
                        <a:picLocks noChangeAspect="1" noChangeArrowheads="1"/>
                      </p:cNvPicPr>
                      <p:nvPr/>
                    </p:nvPicPr>
                    <p:blipFill>
                      <a:blip r:embed="rId6"/>
                      <a:srcRect/>
                      <a:stretch>
                        <a:fillRect/>
                      </a:stretch>
                    </p:blipFill>
                    <p:spPr bwMode="auto">
                      <a:xfrm>
                        <a:off x="1103313" y="4757738"/>
                        <a:ext cx="2265362" cy="469900"/>
                      </a:xfrm>
                      <a:prstGeom prst="rect">
                        <a:avLst/>
                      </a:prstGeom>
                      <a:noFill/>
                    </p:spPr>
                  </p:pic>
                </p:oleObj>
              </mc:Fallback>
            </mc:AlternateContent>
          </a:graphicData>
        </a:graphic>
      </p:graphicFrame>
      <p:sp>
        <p:nvSpPr>
          <p:cNvPr id="56" name="コンテンツ プレースホルダー 2"/>
          <p:cNvSpPr txBox="1">
            <a:spLocks/>
          </p:cNvSpPr>
          <p:nvPr/>
        </p:nvSpPr>
        <p:spPr>
          <a:xfrm>
            <a:off x="5891289" y="2691980"/>
            <a:ext cx="2164976" cy="777361"/>
          </a:xfrm>
          <a:prstGeom prst="rect">
            <a:avLst/>
          </a:prstGeom>
          <a:noFill/>
          <a:ln>
            <a:noFill/>
          </a:ln>
        </p:spPr>
        <p:txBody>
          <a:bodyPr vert="horz" lIns="91440" tIns="45720" rIns="91440" bIns="45720" rtlCol="0" anchor="t" anchorCtr="0">
            <a:normAutofit fontScale="92500"/>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ja-JP" altLang="en-US" sz="1800" b="1" smtClean="0">
                <a:solidFill>
                  <a:srgbClr val="FF0000"/>
                </a:solidFill>
                <a:latin typeface="Times New Roman" panose="02020603050405020304" pitchFamily="18" charset="0"/>
                <a:cs typeface="Times New Roman" panose="02020603050405020304" pitchFamily="18" charset="0"/>
              </a:rPr>
              <a:t>乗算</a:t>
            </a:r>
            <a:endParaRPr lang="en-US" altLang="ja-JP" sz="1800" b="1" smtClean="0">
              <a:solidFill>
                <a:srgbClr val="FF0000"/>
              </a:solidFill>
              <a:latin typeface="Times New Roman" panose="02020603050405020304" pitchFamily="18" charset="0"/>
              <a:cs typeface="Times New Roman" panose="02020603050405020304" pitchFamily="18" charset="0"/>
            </a:endParaRPr>
          </a:p>
          <a:p>
            <a:pPr marL="0" indent="0" algn="ctr">
              <a:buNone/>
            </a:pPr>
            <a:r>
              <a:rPr lang="ja-JP" altLang="en-US" sz="1800" b="1" smtClean="0">
                <a:latin typeface="Times New Roman" panose="02020603050405020304" pitchFamily="18" charset="0"/>
                <a:cs typeface="Times New Roman" panose="02020603050405020304" pitchFamily="18" charset="0"/>
              </a:rPr>
              <a:t>（フィルタリング）</a:t>
            </a:r>
            <a:endParaRPr lang="ja-JP" altLang="en-US" sz="1800">
              <a:latin typeface="Times New Roman" panose="02020603050405020304" pitchFamily="18" charset="0"/>
              <a:cs typeface="Times New Roman" panose="02020603050405020304" pitchFamily="18" charset="0"/>
            </a:endParaRPr>
          </a:p>
        </p:txBody>
      </p:sp>
      <p:graphicFrame>
        <p:nvGraphicFramePr>
          <p:cNvPr id="57" name="オブジェクト 56"/>
          <p:cNvGraphicFramePr>
            <a:graphicFrameLocks noChangeAspect="1"/>
          </p:cNvGraphicFramePr>
          <p:nvPr>
            <p:extLst>
              <p:ext uri="{D42A27DB-BD31-4B8C-83A1-F6EECF244321}">
                <p14:modId xmlns:p14="http://schemas.microsoft.com/office/powerpoint/2010/main" val="2914603339"/>
              </p:ext>
            </p:extLst>
          </p:nvPr>
        </p:nvGraphicFramePr>
        <p:xfrm>
          <a:off x="784396" y="1893909"/>
          <a:ext cx="3208338" cy="1223963"/>
        </p:xfrm>
        <a:graphic>
          <a:graphicData uri="http://schemas.openxmlformats.org/presentationml/2006/ole">
            <mc:AlternateContent xmlns:mc="http://schemas.openxmlformats.org/markup-compatibility/2006">
              <mc:Choice xmlns:v="urn:schemas-microsoft-com:vml" Requires="v">
                <p:oleObj spid="_x0000_s11323" name="数式" r:id="rId7" imgW="1295280" imgH="495000" progId="Equation.3">
                  <p:embed/>
                </p:oleObj>
              </mc:Choice>
              <mc:Fallback>
                <p:oleObj name="数式" r:id="rId7" imgW="1295280" imgH="495000" progId="Equation.3">
                  <p:embed/>
                  <p:pic>
                    <p:nvPicPr>
                      <p:cNvPr id="0" name=""/>
                      <p:cNvPicPr>
                        <a:picLocks noChangeAspect="1" noChangeArrowheads="1"/>
                      </p:cNvPicPr>
                      <p:nvPr/>
                    </p:nvPicPr>
                    <p:blipFill>
                      <a:blip r:embed="rId8"/>
                      <a:srcRect/>
                      <a:stretch>
                        <a:fillRect/>
                      </a:stretch>
                    </p:blipFill>
                    <p:spPr bwMode="auto">
                      <a:xfrm>
                        <a:off x="784396" y="1893909"/>
                        <a:ext cx="3208338" cy="1223963"/>
                      </a:xfrm>
                      <a:prstGeom prst="rect">
                        <a:avLst/>
                      </a:prstGeom>
                      <a:noFill/>
                    </p:spPr>
                  </p:pic>
                </p:oleObj>
              </mc:Fallback>
            </mc:AlternateContent>
          </a:graphicData>
        </a:graphic>
      </p:graphicFrame>
      <p:sp>
        <p:nvSpPr>
          <p:cNvPr id="61" name="コンテンツ プレースホルダー 2"/>
          <p:cNvSpPr txBox="1">
            <a:spLocks/>
          </p:cNvSpPr>
          <p:nvPr/>
        </p:nvSpPr>
        <p:spPr>
          <a:xfrm>
            <a:off x="3879840" y="4733367"/>
            <a:ext cx="1477967" cy="447405"/>
          </a:xfrm>
          <a:prstGeom prst="rect">
            <a:avLst/>
          </a:prstGeom>
          <a:noFill/>
          <a:ln>
            <a:noFill/>
          </a:ln>
        </p:spPr>
        <p:txBody>
          <a:bodyPr vert="horz" lIns="91440" tIns="45720" rIns="91440" bIns="45720" rtlCol="0" anchor="t" anchorCtr="0">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ja-JP" altLang="en-US" sz="1800" b="1" smtClean="0">
                <a:latin typeface="Times New Roman" panose="02020603050405020304" pitchFamily="18" charset="0"/>
                <a:cs typeface="Times New Roman" panose="02020603050405020304" pitchFamily="18" charset="0"/>
              </a:rPr>
              <a:t>Ｆ</a:t>
            </a:r>
            <a:endParaRPr lang="ja-JP" altLang="en-US" sz="1800">
              <a:latin typeface="Times New Roman" panose="02020603050405020304" pitchFamily="18" charset="0"/>
              <a:cs typeface="Times New Roman" panose="02020603050405020304" pitchFamily="18" charset="0"/>
            </a:endParaRPr>
          </a:p>
        </p:txBody>
      </p:sp>
      <p:sp>
        <p:nvSpPr>
          <p:cNvPr id="69" name="コンテンツ プレースホルダー 2"/>
          <p:cNvSpPr txBox="1">
            <a:spLocks/>
          </p:cNvSpPr>
          <p:nvPr/>
        </p:nvSpPr>
        <p:spPr>
          <a:xfrm>
            <a:off x="5868972" y="4650164"/>
            <a:ext cx="2164976" cy="1199307"/>
          </a:xfrm>
          <a:prstGeom prst="rect">
            <a:avLst/>
          </a:prstGeom>
          <a:noFill/>
          <a:ln>
            <a:solidFill>
              <a:schemeClr val="tx1"/>
            </a:solidFill>
          </a:ln>
        </p:spPr>
        <p:txBody>
          <a:bodyPr vert="horz" lIns="91440" tIns="45720" rIns="91440" bIns="45720" rtlCol="0" anchor="t" anchorCtr="0">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ja-JP" altLang="en-US" sz="1800" b="1" smtClean="0">
                <a:latin typeface="Times New Roman" panose="02020603050405020304" pitchFamily="18" charset="0"/>
                <a:cs typeface="Times New Roman" panose="02020603050405020304" pitchFamily="18" charset="0"/>
              </a:rPr>
              <a:t>周波数軸上の</a:t>
            </a:r>
            <a:endParaRPr lang="en-US" altLang="ja-JP" sz="1800" b="1" smtClean="0">
              <a:latin typeface="Times New Roman" panose="02020603050405020304" pitchFamily="18" charset="0"/>
              <a:cs typeface="Times New Roman" panose="02020603050405020304" pitchFamily="18" charset="0"/>
            </a:endParaRPr>
          </a:p>
          <a:p>
            <a:pPr marL="0" indent="0" algn="ctr">
              <a:buNone/>
            </a:pPr>
            <a:r>
              <a:rPr lang="ja-JP" altLang="en-US" sz="1800" b="1" smtClean="0">
                <a:solidFill>
                  <a:srgbClr val="FF0000"/>
                </a:solidFill>
                <a:latin typeface="Times New Roman" panose="02020603050405020304" pitchFamily="18" charset="0"/>
                <a:cs typeface="Times New Roman" panose="02020603050405020304" pitchFamily="18" charset="0"/>
              </a:rPr>
              <a:t>畳み込み</a:t>
            </a:r>
            <a:endParaRPr lang="en-US" altLang="ja-JP" sz="1800" b="1" smtClean="0">
              <a:solidFill>
                <a:srgbClr val="FF0000"/>
              </a:solidFill>
              <a:latin typeface="Times New Roman" panose="02020603050405020304" pitchFamily="18" charset="0"/>
              <a:cs typeface="Times New Roman" panose="02020603050405020304" pitchFamily="18" charset="0"/>
            </a:endParaRPr>
          </a:p>
          <a:p>
            <a:pPr marL="0" indent="0" algn="ctr">
              <a:buNone/>
            </a:pPr>
            <a:r>
              <a:rPr lang="ja-JP" altLang="en-US" sz="1800" b="1" smtClean="0">
                <a:solidFill>
                  <a:srgbClr val="0070C0"/>
                </a:solidFill>
                <a:latin typeface="Times New Roman" panose="02020603050405020304" pitchFamily="18" charset="0"/>
                <a:cs typeface="Times New Roman" panose="02020603050405020304" pitchFamily="18" charset="0"/>
              </a:rPr>
              <a:t>（</a:t>
            </a:r>
            <a:r>
              <a:rPr lang="ja-JP" altLang="en-US" sz="1800" b="1">
                <a:solidFill>
                  <a:srgbClr val="0070C0"/>
                </a:solidFill>
                <a:latin typeface="Times New Roman" panose="02020603050405020304" pitchFamily="18" charset="0"/>
                <a:cs typeface="Times New Roman" panose="02020603050405020304" pitchFamily="18" charset="0"/>
              </a:rPr>
              <a:t>例示</a:t>
            </a:r>
            <a:r>
              <a:rPr lang="ja-JP" altLang="en-US" sz="1800" b="1" smtClean="0">
                <a:solidFill>
                  <a:srgbClr val="0070C0"/>
                </a:solidFill>
                <a:latin typeface="Times New Roman" panose="02020603050405020304" pitchFamily="18" charset="0"/>
                <a:cs typeface="Times New Roman" panose="02020603050405020304" pitchFamily="18" charset="0"/>
              </a:rPr>
              <a:t>は後述）</a:t>
            </a:r>
            <a:endParaRPr lang="ja-JP" altLang="en-US" sz="180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380245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1026"/>
          <p:cNvSpPr>
            <a:spLocks noGrp="1" noChangeArrowheads="1"/>
          </p:cNvSpPr>
          <p:nvPr>
            <p:ph type="title"/>
          </p:nvPr>
        </p:nvSpPr>
        <p:spPr>
          <a:xfrm>
            <a:off x="1687902" y="84"/>
            <a:ext cx="7426640" cy="1025525"/>
          </a:xfrm>
        </p:spPr>
        <p:txBody>
          <a:bodyPr>
            <a:normAutofit/>
          </a:bodyPr>
          <a:lstStyle/>
          <a:p>
            <a:pPr algn="r"/>
            <a:r>
              <a:rPr lang="ja-JP" altLang="en-US" sz="3600" smtClean="0"/>
              <a:t>畳み込み演算</a:t>
            </a:r>
            <a:endParaRPr lang="ja-JP" altLang="en-US" sz="3600"/>
          </a:p>
        </p:txBody>
      </p:sp>
      <p:sp>
        <p:nvSpPr>
          <p:cNvPr id="3" name="コンテンツ プレースホルダー 2"/>
          <p:cNvSpPr>
            <a:spLocks noGrp="1"/>
          </p:cNvSpPr>
          <p:nvPr>
            <p:ph idx="1"/>
          </p:nvPr>
        </p:nvSpPr>
        <p:spPr>
          <a:xfrm>
            <a:off x="1125745" y="144851"/>
            <a:ext cx="4723147" cy="990910"/>
          </a:xfrm>
        </p:spPr>
        <p:txBody>
          <a:bodyPr anchor="t" anchorCtr="0">
            <a:normAutofit/>
          </a:bodyPr>
          <a:lstStyle/>
          <a:p>
            <a:pPr marL="0" indent="0">
              <a:buNone/>
            </a:pPr>
            <a:r>
              <a:rPr lang="ja-JP" altLang="en-US" smtClean="0">
                <a:latin typeface="Times New Roman" panose="02020603050405020304" pitchFamily="18" charset="0"/>
                <a:cs typeface="Times New Roman" panose="02020603050405020304" pitchFamily="18" charset="0"/>
              </a:rPr>
              <a:t>簡単に言うと</a:t>
            </a:r>
            <a:endParaRPr lang="en-US" altLang="ja-JP" smtClean="0">
              <a:latin typeface="Times New Roman" panose="02020603050405020304" pitchFamily="18" charset="0"/>
              <a:cs typeface="Times New Roman" panose="02020603050405020304" pitchFamily="18" charset="0"/>
            </a:endParaRPr>
          </a:p>
          <a:p>
            <a:pPr marL="0" indent="0">
              <a:buNone/>
            </a:pPr>
            <a:r>
              <a:rPr lang="ja-JP" altLang="en-US" smtClean="0">
                <a:latin typeface="Times New Roman" panose="02020603050405020304" pitchFamily="18" charset="0"/>
                <a:cs typeface="Times New Roman" panose="02020603050405020304" pitchFamily="18" charset="0"/>
              </a:rPr>
              <a:t>関数列の順序を逆にして乗算</a:t>
            </a:r>
            <a:endParaRPr lang="en-US" altLang="ja-JP" smtClean="0">
              <a:latin typeface="Times New Roman" panose="02020603050405020304" pitchFamily="18" charset="0"/>
              <a:cs typeface="Times New Roman" panose="02020603050405020304" pitchFamily="18" charset="0"/>
            </a:endParaRPr>
          </a:p>
        </p:txBody>
      </p:sp>
      <p:cxnSp>
        <p:nvCxnSpPr>
          <p:cNvPr id="23" name="直線コネクタ 22"/>
          <p:cNvCxnSpPr/>
          <p:nvPr/>
        </p:nvCxnSpPr>
        <p:spPr>
          <a:xfrm>
            <a:off x="7886619" y="2323201"/>
            <a:ext cx="126813" cy="0"/>
          </a:xfrm>
          <a:prstGeom prst="line">
            <a:avLst/>
          </a:prstGeom>
        </p:spPr>
        <p:style>
          <a:lnRef idx="1">
            <a:schemeClr val="accent1"/>
          </a:lnRef>
          <a:fillRef idx="0">
            <a:schemeClr val="accent1"/>
          </a:fillRef>
          <a:effectRef idx="0">
            <a:schemeClr val="accent1"/>
          </a:effectRef>
          <a:fontRef idx="minor">
            <a:schemeClr val="tx1"/>
          </a:fontRef>
        </p:style>
      </p:cxnSp>
      <p:sp>
        <p:nvSpPr>
          <p:cNvPr id="53" name="コンテンツ プレースホルダー 2"/>
          <p:cNvSpPr txBox="1">
            <a:spLocks/>
          </p:cNvSpPr>
          <p:nvPr/>
        </p:nvSpPr>
        <p:spPr>
          <a:xfrm>
            <a:off x="5029964" y="4105784"/>
            <a:ext cx="3174982" cy="529201"/>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en-US" altLang="ja-JP" sz="2000" i="1" u="sng" smtClean="0">
                <a:latin typeface="Times New Roman" panose="02020603050405020304" pitchFamily="18" charset="0"/>
                <a:cs typeface="Times New Roman" panose="02020603050405020304" pitchFamily="18" charset="0"/>
              </a:rPr>
              <a:t>b</a:t>
            </a:r>
            <a:r>
              <a:rPr lang="en-US" altLang="ja-JP" sz="2000" u="sng" smtClean="0">
                <a:latin typeface="Times New Roman" panose="02020603050405020304" pitchFamily="18" charset="0"/>
                <a:cs typeface="Times New Roman" panose="02020603050405020304" pitchFamily="18" charset="0"/>
              </a:rPr>
              <a:t>(0)    </a:t>
            </a:r>
            <a:r>
              <a:rPr lang="en-US" altLang="ja-JP" sz="2000" i="1" u="sng" smtClean="0">
                <a:latin typeface="Times New Roman" panose="02020603050405020304" pitchFamily="18" charset="0"/>
                <a:cs typeface="Times New Roman" panose="02020603050405020304" pitchFamily="18" charset="0"/>
              </a:rPr>
              <a:t>b</a:t>
            </a:r>
            <a:r>
              <a:rPr lang="en-US" altLang="ja-JP" sz="2000" u="sng" smtClean="0">
                <a:latin typeface="Times New Roman" panose="02020603050405020304" pitchFamily="18" charset="0"/>
                <a:cs typeface="Times New Roman" panose="02020603050405020304" pitchFamily="18" charset="0"/>
              </a:rPr>
              <a:t>(1)    </a:t>
            </a:r>
            <a:r>
              <a:rPr lang="en-US" altLang="ja-JP" sz="2000" i="1" u="sng" smtClean="0">
                <a:latin typeface="Times New Roman" panose="02020603050405020304" pitchFamily="18" charset="0"/>
                <a:cs typeface="Times New Roman" panose="02020603050405020304" pitchFamily="18" charset="0"/>
              </a:rPr>
              <a:t>b</a:t>
            </a:r>
            <a:r>
              <a:rPr lang="en-US" altLang="ja-JP" sz="2000" u="sng" smtClean="0">
                <a:latin typeface="Times New Roman" panose="02020603050405020304" pitchFamily="18" charset="0"/>
                <a:cs typeface="Times New Roman" panose="02020603050405020304" pitchFamily="18" charset="0"/>
              </a:rPr>
              <a:t>(2)    </a:t>
            </a:r>
            <a:r>
              <a:rPr lang="en-US" altLang="ja-JP" sz="2000" i="1" u="sng" smtClean="0">
                <a:latin typeface="Times New Roman" panose="02020603050405020304" pitchFamily="18" charset="0"/>
                <a:cs typeface="Times New Roman" panose="02020603050405020304" pitchFamily="18" charset="0"/>
              </a:rPr>
              <a:t>b</a:t>
            </a:r>
            <a:r>
              <a:rPr lang="en-US" altLang="ja-JP" sz="2000" u="sng" smtClean="0">
                <a:latin typeface="Times New Roman" panose="02020603050405020304" pitchFamily="18" charset="0"/>
                <a:cs typeface="Times New Roman" panose="02020603050405020304" pitchFamily="18" charset="0"/>
              </a:rPr>
              <a:t>(3)</a:t>
            </a:r>
            <a:endParaRPr lang="ja-JP" altLang="en-US" sz="2000" u="sng">
              <a:latin typeface="Times New Roman" panose="02020603050405020304" pitchFamily="18" charset="0"/>
              <a:cs typeface="Times New Roman" panose="02020603050405020304" pitchFamily="18" charset="0"/>
            </a:endParaRPr>
          </a:p>
        </p:txBody>
      </p:sp>
      <p:sp>
        <p:nvSpPr>
          <p:cNvPr id="21" name="コンテンツ プレースホルダー 2"/>
          <p:cNvSpPr txBox="1">
            <a:spLocks/>
          </p:cNvSpPr>
          <p:nvPr/>
        </p:nvSpPr>
        <p:spPr>
          <a:xfrm rot="-5400000">
            <a:off x="3084826" y="2253692"/>
            <a:ext cx="3174982" cy="529201"/>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en-US" altLang="ja-JP" sz="2000" i="1" u="sng" smtClean="0">
                <a:latin typeface="Times New Roman" panose="02020603050405020304" pitchFamily="18" charset="0"/>
                <a:cs typeface="Times New Roman" panose="02020603050405020304" pitchFamily="18" charset="0"/>
              </a:rPr>
              <a:t>b</a:t>
            </a:r>
            <a:r>
              <a:rPr lang="en-US" altLang="ja-JP" sz="2000" u="sng" smtClean="0">
                <a:latin typeface="Times New Roman" panose="02020603050405020304" pitchFamily="18" charset="0"/>
                <a:cs typeface="Times New Roman" panose="02020603050405020304" pitchFamily="18" charset="0"/>
              </a:rPr>
              <a:t>(0)    </a:t>
            </a:r>
            <a:r>
              <a:rPr lang="en-US" altLang="ja-JP" sz="2000" i="1" u="sng" smtClean="0">
                <a:latin typeface="Times New Roman" panose="02020603050405020304" pitchFamily="18" charset="0"/>
                <a:cs typeface="Times New Roman" panose="02020603050405020304" pitchFamily="18" charset="0"/>
              </a:rPr>
              <a:t>b</a:t>
            </a:r>
            <a:r>
              <a:rPr lang="en-US" altLang="ja-JP" sz="2000" u="sng" smtClean="0">
                <a:latin typeface="Times New Roman" panose="02020603050405020304" pitchFamily="18" charset="0"/>
                <a:cs typeface="Times New Roman" panose="02020603050405020304" pitchFamily="18" charset="0"/>
              </a:rPr>
              <a:t>(1)    </a:t>
            </a:r>
            <a:r>
              <a:rPr lang="en-US" altLang="ja-JP" sz="2000" i="1" u="sng" smtClean="0">
                <a:latin typeface="Times New Roman" panose="02020603050405020304" pitchFamily="18" charset="0"/>
                <a:cs typeface="Times New Roman" panose="02020603050405020304" pitchFamily="18" charset="0"/>
              </a:rPr>
              <a:t>b</a:t>
            </a:r>
            <a:r>
              <a:rPr lang="en-US" altLang="ja-JP" sz="2000" u="sng" smtClean="0">
                <a:latin typeface="Times New Roman" panose="02020603050405020304" pitchFamily="18" charset="0"/>
                <a:cs typeface="Times New Roman" panose="02020603050405020304" pitchFamily="18" charset="0"/>
              </a:rPr>
              <a:t>(2)    </a:t>
            </a:r>
            <a:r>
              <a:rPr lang="en-US" altLang="ja-JP" sz="2000" i="1" u="sng" smtClean="0">
                <a:latin typeface="Times New Roman" panose="02020603050405020304" pitchFamily="18" charset="0"/>
                <a:cs typeface="Times New Roman" panose="02020603050405020304" pitchFamily="18" charset="0"/>
              </a:rPr>
              <a:t>b</a:t>
            </a:r>
            <a:r>
              <a:rPr lang="en-US" altLang="ja-JP" sz="2000" u="sng" smtClean="0">
                <a:latin typeface="Times New Roman" panose="02020603050405020304" pitchFamily="18" charset="0"/>
                <a:cs typeface="Times New Roman" panose="02020603050405020304" pitchFamily="18" charset="0"/>
              </a:rPr>
              <a:t>(3)</a:t>
            </a:r>
            <a:endParaRPr lang="ja-JP" altLang="en-US" sz="2000" u="sng">
              <a:latin typeface="Times New Roman" panose="02020603050405020304" pitchFamily="18" charset="0"/>
              <a:cs typeface="Times New Roman" panose="02020603050405020304" pitchFamily="18" charset="0"/>
            </a:endParaRPr>
          </a:p>
        </p:txBody>
      </p:sp>
      <p:sp>
        <p:nvSpPr>
          <p:cNvPr id="22" name="コンテンツ プレースホルダー 2"/>
          <p:cNvSpPr txBox="1">
            <a:spLocks/>
          </p:cNvSpPr>
          <p:nvPr/>
        </p:nvSpPr>
        <p:spPr>
          <a:xfrm rot="-2700000">
            <a:off x="4444562" y="2839363"/>
            <a:ext cx="3174982" cy="278978"/>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en-US" altLang="ja-JP" sz="2000" i="1" u="sng" smtClean="0">
                <a:latin typeface="Times New Roman" panose="02020603050405020304" pitchFamily="18" charset="0"/>
                <a:cs typeface="Times New Roman" panose="02020603050405020304" pitchFamily="18" charset="0"/>
              </a:rPr>
              <a:t>b</a:t>
            </a:r>
            <a:r>
              <a:rPr lang="en-US" altLang="ja-JP" sz="2000" u="sng" smtClean="0">
                <a:latin typeface="Times New Roman" panose="02020603050405020304" pitchFamily="18" charset="0"/>
                <a:cs typeface="Times New Roman" panose="02020603050405020304" pitchFamily="18" charset="0"/>
              </a:rPr>
              <a:t>(0)    </a:t>
            </a:r>
            <a:r>
              <a:rPr lang="en-US" altLang="ja-JP" sz="2000" i="1" u="sng" smtClean="0">
                <a:latin typeface="Times New Roman" panose="02020603050405020304" pitchFamily="18" charset="0"/>
                <a:cs typeface="Times New Roman" panose="02020603050405020304" pitchFamily="18" charset="0"/>
              </a:rPr>
              <a:t>b</a:t>
            </a:r>
            <a:r>
              <a:rPr lang="en-US" altLang="ja-JP" sz="2000" u="sng" smtClean="0">
                <a:latin typeface="Times New Roman" panose="02020603050405020304" pitchFamily="18" charset="0"/>
                <a:cs typeface="Times New Roman" panose="02020603050405020304" pitchFamily="18" charset="0"/>
              </a:rPr>
              <a:t>(1)    </a:t>
            </a:r>
            <a:r>
              <a:rPr lang="en-US" altLang="ja-JP" sz="2000" i="1" u="sng" smtClean="0">
                <a:latin typeface="Times New Roman" panose="02020603050405020304" pitchFamily="18" charset="0"/>
                <a:cs typeface="Times New Roman" panose="02020603050405020304" pitchFamily="18" charset="0"/>
              </a:rPr>
              <a:t>b</a:t>
            </a:r>
            <a:r>
              <a:rPr lang="en-US" altLang="ja-JP" sz="2000" u="sng" smtClean="0">
                <a:latin typeface="Times New Roman" panose="02020603050405020304" pitchFamily="18" charset="0"/>
                <a:cs typeface="Times New Roman" panose="02020603050405020304" pitchFamily="18" charset="0"/>
              </a:rPr>
              <a:t>(2)    </a:t>
            </a:r>
            <a:r>
              <a:rPr lang="en-US" altLang="ja-JP" sz="2000" i="1" u="sng" smtClean="0">
                <a:latin typeface="Times New Roman" panose="02020603050405020304" pitchFamily="18" charset="0"/>
                <a:cs typeface="Times New Roman" panose="02020603050405020304" pitchFamily="18" charset="0"/>
              </a:rPr>
              <a:t>b</a:t>
            </a:r>
            <a:r>
              <a:rPr lang="en-US" altLang="ja-JP" sz="2000" u="sng" smtClean="0">
                <a:latin typeface="Times New Roman" panose="02020603050405020304" pitchFamily="18" charset="0"/>
                <a:cs typeface="Times New Roman" panose="02020603050405020304" pitchFamily="18" charset="0"/>
              </a:rPr>
              <a:t>(3)</a:t>
            </a:r>
            <a:endParaRPr lang="ja-JP" altLang="en-US" sz="2000" u="sng">
              <a:latin typeface="Times New Roman" panose="02020603050405020304" pitchFamily="18" charset="0"/>
              <a:cs typeface="Times New Roman" panose="02020603050405020304" pitchFamily="18" charset="0"/>
            </a:endParaRPr>
          </a:p>
        </p:txBody>
      </p:sp>
      <p:sp>
        <p:nvSpPr>
          <p:cNvPr id="24" name="コンテンツ プレースホルダー 2"/>
          <p:cNvSpPr txBox="1">
            <a:spLocks/>
          </p:cNvSpPr>
          <p:nvPr/>
        </p:nvSpPr>
        <p:spPr>
          <a:xfrm rot="-8100000">
            <a:off x="1660085" y="2703397"/>
            <a:ext cx="3174982" cy="529201"/>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en-US" altLang="ja-JP" sz="2000" i="1" u="sng" smtClean="0">
                <a:latin typeface="Times New Roman" panose="02020603050405020304" pitchFamily="18" charset="0"/>
                <a:cs typeface="Times New Roman" panose="02020603050405020304" pitchFamily="18" charset="0"/>
              </a:rPr>
              <a:t>b</a:t>
            </a:r>
            <a:r>
              <a:rPr lang="en-US" altLang="ja-JP" sz="2000" u="sng" smtClean="0">
                <a:latin typeface="Times New Roman" panose="02020603050405020304" pitchFamily="18" charset="0"/>
                <a:cs typeface="Times New Roman" panose="02020603050405020304" pitchFamily="18" charset="0"/>
              </a:rPr>
              <a:t>(0)    </a:t>
            </a:r>
            <a:r>
              <a:rPr lang="en-US" altLang="ja-JP" sz="2000" i="1" u="sng" smtClean="0">
                <a:latin typeface="Times New Roman" panose="02020603050405020304" pitchFamily="18" charset="0"/>
                <a:cs typeface="Times New Roman" panose="02020603050405020304" pitchFamily="18" charset="0"/>
              </a:rPr>
              <a:t>b</a:t>
            </a:r>
            <a:r>
              <a:rPr lang="en-US" altLang="ja-JP" sz="2000" u="sng" smtClean="0">
                <a:latin typeface="Times New Roman" panose="02020603050405020304" pitchFamily="18" charset="0"/>
                <a:cs typeface="Times New Roman" panose="02020603050405020304" pitchFamily="18" charset="0"/>
              </a:rPr>
              <a:t>(1)    </a:t>
            </a:r>
            <a:r>
              <a:rPr lang="en-US" altLang="ja-JP" sz="2000" i="1" u="sng" smtClean="0">
                <a:latin typeface="Times New Roman" panose="02020603050405020304" pitchFamily="18" charset="0"/>
                <a:cs typeface="Times New Roman" panose="02020603050405020304" pitchFamily="18" charset="0"/>
              </a:rPr>
              <a:t>b</a:t>
            </a:r>
            <a:r>
              <a:rPr lang="en-US" altLang="ja-JP" sz="2000" u="sng" smtClean="0">
                <a:latin typeface="Times New Roman" panose="02020603050405020304" pitchFamily="18" charset="0"/>
                <a:cs typeface="Times New Roman" panose="02020603050405020304" pitchFamily="18" charset="0"/>
              </a:rPr>
              <a:t>(2)    </a:t>
            </a:r>
            <a:r>
              <a:rPr lang="en-US" altLang="ja-JP" sz="2000" i="1" u="sng" smtClean="0">
                <a:latin typeface="Times New Roman" panose="02020603050405020304" pitchFamily="18" charset="0"/>
                <a:cs typeface="Times New Roman" panose="02020603050405020304" pitchFamily="18" charset="0"/>
              </a:rPr>
              <a:t>b</a:t>
            </a:r>
            <a:r>
              <a:rPr lang="en-US" altLang="ja-JP" sz="2000" u="sng" smtClean="0">
                <a:latin typeface="Times New Roman" panose="02020603050405020304" pitchFamily="18" charset="0"/>
                <a:cs typeface="Times New Roman" panose="02020603050405020304" pitchFamily="18" charset="0"/>
              </a:rPr>
              <a:t>(3)</a:t>
            </a:r>
            <a:endParaRPr lang="ja-JP" altLang="en-US" sz="2000" u="sng">
              <a:latin typeface="Times New Roman" panose="02020603050405020304" pitchFamily="18" charset="0"/>
              <a:cs typeface="Times New Roman" panose="02020603050405020304" pitchFamily="18" charset="0"/>
            </a:endParaRPr>
          </a:p>
        </p:txBody>
      </p:sp>
      <p:sp>
        <p:nvSpPr>
          <p:cNvPr id="25" name="コンテンツ プレースホルダー 2"/>
          <p:cNvSpPr txBox="1">
            <a:spLocks/>
          </p:cNvSpPr>
          <p:nvPr/>
        </p:nvSpPr>
        <p:spPr>
          <a:xfrm rot="-10800000">
            <a:off x="1139688" y="4013024"/>
            <a:ext cx="3174982" cy="529201"/>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en-US" altLang="ja-JP" sz="2000" i="1" u="sng" smtClean="0">
                <a:latin typeface="Times New Roman" panose="02020603050405020304" pitchFamily="18" charset="0"/>
                <a:cs typeface="Times New Roman" panose="02020603050405020304" pitchFamily="18" charset="0"/>
              </a:rPr>
              <a:t>b</a:t>
            </a:r>
            <a:r>
              <a:rPr lang="en-US" altLang="ja-JP" sz="2000" u="sng" smtClean="0">
                <a:latin typeface="Times New Roman" panose="02020603050405020304" pitchFamily="18" charset="0"/>
                <a:cs typeface="Times New Roman" panose="02020603050405020304" pitchFamily="18" charset="0"/>
              </a:rPr>
              <a:t>(0)    </a:t>
            </a:r>
            <a:r>
              <a:rPr lang="en-US" altLang="ja-JP" sz="2000" i="1" u="sng" smtClean="0">
                <a:latin typeface="Times New Roman" panose="02020603050405020304" pitchFamily="18" charset="0"/>
                <a:cs typeface="Times New Roman" panose="02020603050405020304" pitchFamily="18" charset="0"/>
              </a:rPr>
              <a:t>b</a:t>
            </a:r>
            <a:r>
              <a:rPr lang="en-US" altLang="ja-JP" sz="2000" u="sng" smtClean="0">
                <a:latin typeface="Times New Roman" panose="02020603050405020304" pitchFamily="18" charset="0"/>
                <a:cs typeface="Times New Roman" panose="02020603050405020304" pitchFamily="18" charset="0"/>
              </a:rPr>
              <a:t>(1)    </a:t>
            </a:r>
            <a:r>
              <a:rPr lang="en-US" altLang="ja-JP" sz="2000" i="1" u="sng" smtClean="0">
                <a:latin typeface="Times New Roman" panose="02020603050405020304" pitchFamily="18" charset="0"/>
                <a:cs typeface="Times New Roman" panose="02020603050405020304" pitchFamily="18" charset="0"/>
              </a:rPr>
              <a:t>b</a:t>
            </a:r>
            <a:r>
              <a:rPr lang="en-US" altLang="ja-JP" sz="2000" u="sng" smtClean="0">
                <a:latin typeface="Times New Roman" panose="02020603050405020304" pitchFamily="18" charset="0"/>
                <a:cs typeface="Times New Roman" panose="02020603050405020304" pitchFamily="18" charset="0"/>
              </a:rPr>
              <a:t>(2)    </a:t>
            </a:r>
            <a:r>
              <a:rPr lang="en-US" altLang="ja-JP" sz="2000" i="1" u="sng" smtClean="0">
                <a:latin typeface="Times New Roman" panose="02020603050405020304" pitchFamily="18" charset="0"/>
                <a:cs typeface="Times New Roman" panose="02020603050405020304" pitchFamily="18" charset="0"/>
              </a:rPr>
              <a:t>b</a:t>
            </a:r>
            <a:r>
              <a:rPr lang="en-US" altLang="ja-JP" sz="2000" u="sng" smtClean="0">
                <a:latin typeface="Times New Roman" panose="02020603050405020304" pitchFamily="18" charset="0"/>
                <a:cs typeface="Times New Roman" panose="02020603050405020304" pitchFamily="18" charset="0"/>
              </a:rPr>
              <a:t>(3)</a:t>
            </a:r>
            <a:endParaRPr lang="ja-JP" altLang="en-US" sz="2000" u="sng">
              <a:latin typeface="Times New Roman" panose="02020603050405020304" pitchFamily="18" charset="0"/>
              <a:cs typeface="Times New Roman" panose="02020603050405020304" pitchFamily="18" charset="0"/>
            </a:endParaRPr>
          </a:p>
        </p:txBody>
      </p:sp>
      <p:sp>
        <p:nvSpPr>
          <p:cNvPr id="2" name="円弧 1"/>
          <p:cNvSpPr/>
          <p:nvPr/>
        </p:nvSpPr>
        <p:spPr>
          <a:xfrm>
            <a:off x="4123403" y="4029790"/>
            <a:ext cx="1024644" cy="1102321"/>
          </a:xfrm>
          <a:prstGeom prst="arc">
            <a:avLst>
              <a:gd name="adj1" fmla="val 10796267"/>
              <a:gd name="adj2" fmla="val 0"/>
            </a:avLst>
          </a:prstGeom>
          <a:noFill/>
          <a:ln w="38100">
            <a:solidFill>
              <a:srgbClr val="FF0000"/>
            </a:solidFill>
            <a:headEnd type="triangle" w="lg" len="lg"/>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コンテンツ プレースホルダー 2"/>
          <p:cNvSpPr txBox="1">
            <a:spLocks/>
          </p:cNvSpPr>
          <p:nvPr/>
        </p:nvSpPr>
        <p:spPr>
          <a:xfrm>
            <a:off x="1125744" y="4945550"/>
            <a:ext cx="3174982" cy="529201"/>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en-US" altLang="ja-JP" sz="2000" i="1" u="sng" smtClean="0">
                <a:latin typeface="Times New Roman" panose="02020603050405020304" pitchFamily="18" charset="0"/>
                <a:cs typeface="Times New Roman" panose="02020603050405020304" pitchFamily="18" charset="0"/>
              </a:rPr>
              <a:t>b</a:t>
            </a:r>
            <a:r>
              <a:rPr lang="en-US" altLang="ja-JP" sz="2000" u="sng" smtClean="0">
                <a:latin typeface="Times New Roman" panose="02020603050405020304" pitchFamily="18" charset="0"/>
                <a:cs typeface="Times New Roman" panose="02020603050405020304" pitchFamily="18" charset="0"/>
              </a:rPr>
              <a:t>(3)    </a:t>
            </a:r>
            <a:r>
              <a:rPr lang="en-US" altLang="ja-JP" sz="2000" i="1" u="sng" smtClean="0">
                <a:latin typeface="Times New Roman" panose="02020603050405020304" pitchFamily="18" charset="0"/>
                <a:cs typeface="Times New Roman" panose="02020603050405020304" pitchFamily="18" charset="0"/>
              </a:rPr>
              <a:t>b</a:t>
            </a:r>
            <a:r>
              <a:rPr lang="en-US" altLang="ja-JP" sz="2000" u="sng" smtClean="0">
                <a:latin typeface="Times New Roman" panose="02020603050405020304" pitchFamily="18" charset="0"/>
                <a:cs typeface="Times New Roman" panose="02020603050405020304" pitchFamily="18" charset="0"/>
              </a:rPr>
              <a:t>(2)    </a:t>
            </a:r>
            <a:r>
              <a:rPr lang="en-US" altLang="ja-JP" sz="2000" i="1" u="sng" smtClean="0">
                <a:latin typeface="Times New Roman" panose="02020603050405020304" pitchFamily="18" charset="0"/>
                <a:cs typeface="Times New Roman" panose="02020603050405020304" pitchFamily="18" charset="0"/>
              </a:rPr>
              <a:t>b</a:t>
            </a:r>
            <a:r>
              <a:rPr lang="en-US" altLang="ja-JP" sz="2000" u="sng" smtClean="0">
                <a:latin typeface="Times New Roman" panose="02020603050405020304" pitchFamily="18" charset="0"/>
                <a:cs typeface="Times New Roman" panose="02020603050405020304" pitchFamily="18" charset="0"/>
              </a:rPr>
              <a:t>(1)    </a:t>
            </a:r>
            <a:r>
              <a:rPr lang="en-US" altLang="ja-JP" sz="2000" i="1" u="sng" smtClean="0">
                <a:latin typeface="Times New Roman" panose="02020603050405020304" pitchFamily="18" charset="0"/>
                <a:cs typeface="Times New Roman" panose="02020603050405020304" pitchFamily="18" charset="0"/>
              </a:rPr>
              <a:t>b</a:t>
            </a:r>
            <a:r>
              <a:rPr lang="en-US" altLang="ja-JP" sz="2000" u="sng" smtClean="0">
                <a:latin typeface="Times New Roman" panose="02020603050405020304" pitchFamily="18" charset="0"/>
                <a:cs typeface="Times New Roman" panose="02020603050405020304" pitchFamily="18" charset="0"/>
              </a:rPr>
              <a:t>(0)</a:t>
            </a:r>
            <a:endParaRPr lang="ja-JP" altLang="en-US" sz="2000" u="sng">
              <a:latin typeface="Times New Roman" panose="02020603050405020304" pitchFamily="18" charset="0"/>
              <a:cs typeface="Times New Roman" panose="02020603050405020304" pitchFamily="18" charset="0"/>
            </a:endParaRPr>
          </a:p>
        </p:txBody>
      </p:sp>
      <p:sp>
        <p:nvSpPr>
          <p:cNvPr id="27" name="コンテンツ プレースホルダー 2"/>
          <p:cNvSpPr txBox="1">
            <a:spLocks/>
          </p:cNvSpPr>
          <p:nvPr/>
        </p:nvSpPr>
        <p:spPr>
          <a:xfrm>
            <a:off x="1232734" y="5684179"/>
            <a:ext cx="3174982" cy="529201"/>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en-US" altLang="ja-JP" sz="2000" i="1" u="sng" smtClean="0">
                <a:latin typeface="Times New Roman" panose="02020603050405020304" pitchFamily="18" charset="0"/>
                <a:cs typeface="Times New Roman" panose="02020603050405020304" pitchFamily="18" charset="0"/>
              </a:rPr>
              <a:t>a</a:t>
            </a:r>
            <a:r>
              <a:rPr lang="en-US" altLang="ja-JP" sz="2000" u="sng" smtClean="0">
                <a:latin typeface="Times New Roman" panose="02020603050405020304" pitchFamily="18" charset="0"/>
                <a:cs typeface="Times New Roman" panose="02020603050405020304" pitchFamily="18" charset="0"/>
              </a:rPr>
              <a:t>(0)    </a:t>
            </a:r>
            <a:r>
              <a:rPr lang="en-US" altLang="ja-JP" sz="2000" i="1" u="sng" smtClean="0">
                <a:latin typeface="Times New Roman" panose="02020603050405020304" pitchFamily="18" charset="0"/>
                <a:cs typeface="Times New Roman" panose="02020603050405020304" pitchFamily="18" charset="0"/>
              </a:rPr>
              <a:t>a</a:t>
            </a:r>
            <a:r>
              <a:rPr lang="en-US" altLang="ja-JP" sz="2000" u="sng" smtClean="0">
                <a:latin typeface="Times New Roman" panose="02020603050405020304" pitchFamily="18" charset="0"/>
                <a:cs typeface="Times New Roman" panose="02020603050405020304" pitchFamily="18" charset="0"/>
              </a:rPr>
              <a:t>(1)    </a:t>
            </a:r>
            <a:r>
              <a:rPr lang="en-US" altLang="ja-JP" sz="2000" i="1" u="sng" smtClean="0">
                <a:latin typeface="Times New Roman" panose="02020603050405020304" pitchFamily="18" charset="0"/>
                <a:cs typeface="Times New Roman" panose="02020603050405020304" pitchFamily="18" charset="0"/>
              </a:rPr>
              <a:t>a</a:t>
            </a:r>
            <a:r>
              <a:rPr lang="en-US" altLang="ja-JP" sz="2000" u="sng" smtClean="0">
                <a:latin typeface="Times New Roman" panose="02020603050405020304" pitchFamily="18" charset="0"/>
                <a:cs typeface="Times New Roman" panose="02020603050405020304" pitchFamily="18" charset="0"/>
              </a:rPr>
              <a:t>(2)    </a:t>
            </a:r>
            <a:r>
              <a:rPr lang="en-US" altLang="ja-JP" sz="2000" i="1" u="sng" smtClean="0">
                <a:latin typeface="Times New Roman" panose="02020603050405020304" pitchFamily="18" charset="0"/>
                <a:cs typeface="Times New Roman" panose="02020603050405020304" pitchFamily="18" charset="0"/>
              </a:rPr>
              <a:t>a</a:t>
            </a:r>
            <a:r>
              <a:rPr lang="en-US" altLang="ja-JP" sz="2000" u="sng" smtClean="0">
                <a:latin typeface="Times New Roman" panose="02020603050405020304" pitchFamily="18" charset="0"/>
                <a:cs typeface="Times New Roman" panose="02020603050405020304" pitchFamily="18" charset="0"/>
              </a:rPr>
              <a:t>(3)</a:t>
            </a:r>
            <a:endParaRPr lang="ja-JP" altLang="en-US" sz="2000" u="sng">
              <a:latin typeface="Times New Roman" panose="02020603050405020304" pitchFamily="18" charset="0"/>
              <a:cs typeface="Times New Roman" panose="02020603050405020304" pitchFamily="18" charset="0"/>
            </a:endParaRPr>
          </a:p>
        </p:txBody>
      </p:sp>
      <p:sp>
        <p:nvSpPr>
          <p:cNvPr id="28" name="コンテンツ プレースホルダー 2"/>
          <p:cNvSpPr txBox="1">
            <a:spLocks/>
          </p:cNvSpPr>
          <p:nvPr/>
        </p:nvSpPr>
        <p:spPr>
          <a:xfrm>
            <a:off x="1536249" y="5396712"/>
            <a:ext cx="3174982" cy="529201"/>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None/>
            </a:pPr>
            <a:r>
              <a:rPr lang="en-US" altLang="ja-JP" sz="2000" smtClean="0">
                <a:latin typeface="Times New Roman" panose="02020603050405020304" pitchFamily="18" charset="0"/>
                <a:cs typeface="Times New Roman" panose="02020603050405020304" pitchFamily="18" charset="0"/>
              </a:rPr>
              <a:t>× </a:t>
            </a:r>
            <a:r>
              <a:rPr lang="ja-JP" altLang="en-US" sz="2000" smtClean="0">
                <a:latin typeface="Times New Roman" panose="02020603050405020304" pitchFamily="18" charset="0"/>
                <a:cs typeface="Times New Roman" panose="02020603050405020304" pitchFamily="18" charset="0"/>
              </a:rPr>
              <a:t>　</a:t>
            </a:r>
            <a:r>
              <a:rPr lang="en-US" altLang="ja-JP" sz="2000" smtClean="0">
                <a:latin typeface="Times New Roman" panose="02020603050405020304" pitchFamily="18" charset="0"/>
                <a:cs typeface="Times New Roman" panose="02020603050405020304" pitchFamily="18" charset="0"/>
              </a:rPr>
              <a:t>×</a:t>
            </a:r>
            <a:r>
              <a:rPr lang="ja-JP" altLang="en-US" sz="2000" smtClean="0">
                <a:latin typeface="Times New Roman" panose="02020603050405020304" pitchFamily="18" charset="0"/>
                <a:cs typeface="Times New Roman" panose="02020603050405020304" pitchFamily="18" charset="0"/>
              </a:rPr>
              <a:t>　  </a:t>
            </a:r>
            <a:r>
              <a:rPr lang="en-US" altLang="ja-JP" sz="2000" smtClean="0">
                <a:latin typeface="Times New Roman" panose="02020603050405020304" pitchFamily="18" charset="0"/>
                <a:cs typeface="Times New Roman" panose="02020603050405020304" pitchFamily="18" charset="0"/>
              </a:rPr>
              <a:t>×</a:t>
            </a:r>
            <a:r>
              <a:rPr lang="ja-JP" altLang="en-US" sz="2000" smtClean="0">
                <a:latin typeface="Times New Roman" panose="02020603050405020304" pitchFamily="18" charset="0"/>
                <a:cs typeface="Times New Roman" panose="02020603050405020304" pitchFamily="18" charset="0"/>
              </a:rPr>
              <a:t>　  </a:t>
            </a:r>
            <a:r>
              <a:rPr lang="en-US" altLang="ja-JP" sz="2000" smtClean="0">
                <a:latin typeface="Times New Roman" panose="02020603050405020304" pitchFamily="18" charset="0"/>
                <a:cs typeface="Times New Roman" panose="02020603050405020304" pitchFamily="18" charset="0"/>
              </a:rPr>
              <a:t>×</a:t>
            </a:r>
            <a:endParaRPr lang="ja-JP" altLang="en-US" sz="2000">
              <a:latin typeface="Times New Roman" panose="02020603050405020304" pitchFamily="18" charset="0"/>
              <a:cs typeface="Times New Roman" panose="02020603050405020304" pitchFamily="18" charset="0"/>
            </a:endParaRPr>
          </a:p>
        </p:txBody>
      </p:sp>
      <p:sp>
        <p:nvSpPr>
          <p:cNvPr id="29" name="コンテンツ プレースホルダー 2"/>
          <p:cNvSpPr txBox="1">
            <a:spLocks/>
          </p:cNvSpPr>
          <p:nvPr/>
        </p:nvSpPr>
        <p:spPr>
          <a:xfrm>
            <a:off x="4314670" y="5341539"/>
            <a:ext cx="4677393" cy="529201"/>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en-US" altLang="ja-JP" sz="2000" i="1" u="sng" smtClean="0">
                <a:latin typeface="Times New Roman" panose="02020603050405020304" pitchFamily="18" charset="0"/>
                <a:cs typeface="Times New Roman" panose="02020603050405020304" pitchFamily="18" charset="0"/>
              </a:rPr>
              <a:t>a</a:t>
            </a:r>
            <a:r>
              <a:rPr lang="en-US" altLang="ja-JP" sz="2000" u="sng" smtClean="0">
                <a:latin typeface="Times New Roman" panose="02020603050405020304" pitchFamily="18" charset="0"/>
                <a:cs typeface="Times New Roman" panose="02020603050405020304" pitchFamily="18" charset="0"/>
              </a:rPr>
              <a:t>(0)</a:t>
            </a:r>
            <a:r>
              <a:rPr lang="en-US" altLang="ja-JP" sz="2000" i="1" u="sng" smtClean="0">
                <a:latin typeface="Times New Roman" panose="02020603050405020304" pitchFamily="18" charset="0"/>
                <a:cs typeface="Times New Roman" panose="02020603050405020304" pitchFamily="18" charset="0"/>
              </a:rPr>
              <a:t>b</a:t>
            </a:r>
            <a:r>
              <a:rPr lang="en-US" altLang="ja-JP" sz="2000" u="sng" smtClean="0">
                <a:latin typeface="Times New Roman" panose="02020603050405020304" pitchFamily="18" charset="0"/>
                <a:cs typeface="Times New Roman" panose="02020603050405020304" pitchFamily="18" charset="0"/>
              </a:rPr>
              <a:t>(3) + </a:t>
            </a:r>
            <a:r>
              <a:rPr lang="en-US" altLang="ja-JP" sz="2000" i="1" u="sng" smtClean="0">
                <a:latin typeface="Times New Roman" panose="02020603050405020304" pitchFamily="18" charset="0"/>
                <a:cs typeface="Times New Roman" panose="02020603050405020304" pitchFamily="18" charset="0"/>
              </a:rPr>
              <a:t>a</a:t>
            </a:r>
            <a:r>
              <a:rPr lang="en-US" altLang="ja-JP" sz="2000" u="sng" smtClean="0">
                <a:latin typeface="Times New Roman" panose="02020603050405020304" pitchFamily="18" charset="0"/>
                <a:cs typeface="Times New Roman" panose="02020603050405020304" pitchFamily="18" charset="0"/>
              </a:rPr>
              <a:t>(1)</a:t>
            </a:r>
            <a:r>
              <a:rPr lang="en-US" altLang="ja-JP" sz="2000" i="1" u="sng" smtClean="0">
                <a:latin typeface="Times New Roman" panose="02020603050405020304" pitchFamily="18" charset="0"/>
                <a:cs typeface="Times New Roman" panose="02020603050405020304" pitchFamily="18" charset="0"/>
              </a:rPr>
              <a:t>b</a:t>
            </a:r>
            <a:r>
              <a:rPr lang="en-US" altLang="ja-JP" sz="2000" u="sng" smtClean="0">
                <a:latin typeface="Times New Roman" panose="02020603050405020304" pitchFamily="18" charset="0"/>
                <a:cs typeface="Times New Roman" panose="02020603050405020304" pitchFamily="18" charset="0"/>
              </a:rPr>
              <a:t>(2) + </a:t>
            </a:r>
            <a:r>
              <a:rPr lang="en-US" altLang="ja-JP" sz="2000" i="1" u="sng" smtClean="0">
                <a:latin typeface="Times New Roman" panose="02020603050405020304" pitchFamily="18" charset="0"/>
                <a:cs typeface="Times New Roman" panose="02020603050405020304" pitchFamily="18" charset="0"/>
              </a:rPr>
              <a:t>a</a:t>
            </a:r>
            <a:r>
              <a:rPr lang="en-US" altLang="ja-JP" sz="2000" u="sng" smtClean="0">
                <a:latin typeface="Times New Roman" panose="02020603050405020304" pitchFamily="18" charset="0"/>
                <a:cs typeface="Times New Roman" panose="02020603050405020304" pitchFamily="18" charset="0"/>
              </a:rPr>
              <a:t>(2)</a:t>
            </a:r>
            <a:r>
              <a:rPr lang="en-US" altLang="ja-JP" sz="2000" i="1" u="sng" smtClean="0">
                <a:latin typeface="Times New Roman" panose="02020603050405020304" pitchFamily="18" charset="0"/>
                <a:cs typeface="Times New Roman" panose="02020603050405020304" pitchFamily="18" charset="0"/>
              </a:rPr>
              <a:t>b</a:t>
            </a:r>
            <a:r>
              <a:rPr lang="en-US" altLang="ja-JP" sz="2000" u="sng" smtClean="0">
                <a:latin typeface="Times New Roman" panose="02020603050405020304" pitchFamily="18" charset="0"/>
                <a:cs typeface="Times New Roman" panose="02020603050405020304" pitchFamily="18" charset="0"/>
              </a:rPr>
              <a:t>(1) + </a:t>
            </a:r>
            <a:r>
              <a:rPr lang="en-US" altLang="ja-JP" sz="2000" i="1" u="sng" smtClean="0">
                <a:latin typeface="Times New Roman" panose="02020603050405020304" pitchFamily="18" charset="0"/>
                <a:cs typeface="Times New Roman" panose="02020603050405020304" pitchFamily="18" charset="0"/>
              </a:rPr>
              <a:t>a</a:t>
            </a:r>
            <a:r>
              <a:rPr lang="en-US" altLang="ja-JP" sz="2000" u="sng" smtClean="0">
                <a:latin typeface="Times New Roman" panose="02020603050405020304" pitchFamily="18" charset="0"/>
                <a:cs typeface="Times New Roman" panose="02020603050405020304" pitchFamily="18" charset="0"/>
              </a:rPr>
              <a:t>(3)</a:t>
            </a:r>
            <a:r>
              <a:rPr lang="en-US" altLang="ja-JP" sz="2000" i="1" u="sng" smtClean="0">
                <a:latin typeface="Times New Roman" panose="02020603050405020304" pitchFamily="18" charset="0"/>
                <a:cs typeface="Times New Roman" panose="02020603050405020304" pitchFamily="18" charset="0"/>
              </a:rPr>
              <a:t>b</a:t>
            </a:r>
            <a:r>
              <a:rPr lang="en-US" altLang="ja-JP" sz="2000" u="sng" smtClean="0">
                <a:latin typeface="Times New Roman" panose="02020603050405020304" pitchFamily="18" charset="0"/>
                <a:cs typeface="Times New Roman" panose="02020603050405020304" pitchFamily="18" charset="0"/>
              </a:rPr>
              <a:t>(0)</a:t>
            </a:r>
            <a:endParaRPr lang="ja-JP" altLang="en-US" sz="2000" u="sng">
              <a:latin typeface="Times New Roman" panose="02020603050405020304" pitchFamily="18" charset="0"/>
              <a:cs typeface="Times New Roman" panose="02020603050405020304" pitchFamily="18" charset="0"/>
            </a:endParaRPr>
          </a:p>
        </p:txBody>
      </p:sp>
      <p:sp>
        <p:nvSpPr>
          <p:cNvPr id="4" name="右矢印 3"/>
          <p:cNvSpPr/>
          <p:nvPr/>
        </p:nvSpPr>
        <p:spPr>
          <a:xfrm>
            <a:off x="4028918" y="5480168"/>
            <a:ext cx="284313" cy="264601"/>
          </a:xfrm>
          <a:prstGeom prst="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下矢印 4"/>
          <p:cNvSpPr/>
          <p:nvPr/>
        </p:nvSpPr>
        <p:spPr>
          <a:xfrm>
            <a:off x="2659132" y="4565091"/>
            <a:ext cx="266448" cy="395989"/>
          </a:xfrm>
          <a:prstGeom prst="downArrow">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3970849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台形 12"/>
          <p:cNvSpPr/>
          <p:nvPr/>
        </p:nvSpPr>
        <p:spPr>
          <a:xfrm rot="16200000">
            <a:off x="6635478" y="2272622"/>
            <a:ext cx="435447" cy="309481"/>
          </a:xfrm>
          <a:custGeom>
            <a:avLst/>
            <a:gdLst>
              <a:gd name="connsiteX0" fmla="*/ 0 w 435447"/>
              <a:gd name="connsiteY0" fmla="*/ 411767 h 411767"/>
              <a:gd name="connsiteX1" fmla="*/ 548 w 435447"/>
              <a:gd name="connsiteY1" fmla="*/ 0 h 411767"/>
              <a:gd name="connsiteX2" fmla="*/ 434899 w 435447"/>
              <a:gd name="connsiteY2" fmla="*/ 0 h 411767"/>
              <a:gd name="connsiteX3" fmla="*/ 435447 w 435447"/>
              <a:gd name="connsiteY3" fmla="*/ 411767 h 411767"/>
              <a:gd name="connsiteX4" fmla="*/ 0 w 435447"/>
              <a:gd name="connsiteY4" fmla="*/ 411767 h 411767"/>
              <a:gd name="connsiteX0" fmla="*/ 0 w 435447"/>
              <a:gd name="connsiteY0" fmla="*/ 411767 h 411767"/>
              <a:gd name="connsiteX1" fmla="*/ 548 w 435447"/>
              <a:gd name="connsiteY1" fmla="*/ 0 h 411767"/>
              <a:gd name="connsiteX2" fmla="*/ 172961 w 435447"/>
              <a:gd name="connsiteY2" fmla="*/ 4763 h 411767"/>
              <a:gd name="connsiteX3" fmla="*/ 435447 w 435447"/>
              <a:gd name="connsiteY3" fmla="*/ 411767 h 411767"/>
              <a:gd name="connsiteX4" fmla="*/ 0 w 435447"/>
              <a:gd name="connsiteY4" fmla="*/ 411767 h 411767"/>
              <a:gd name="connsiteX0" fmla="*/ 0 w 435447"/>
              <a:gd name="connsiteY0" fmla="*/ 411767 h 411767"/>
              <a:gd name="connsiteX1" fmla="*/ 548 w 435447"/>
              <a:gd name="connsiteY1" fmla="*/ 0 h 411767"/>
              <a:gd name="connsiteX2" fmla="*/ 172961 w 435447"/>
              <a:gd name="connsiteY2" fmla="*/ 4763 h 411767"/>
              <a:gd name="connsiteX3" fmla="*/ 435447 w 435447"/>
              <a:gd name="connsiteY3" fmla="*/ 411767 h 411767"/>
              <a:gd name="connsiteX4" fmla="*/ 0 w 435447"/>
              <a:gd name="connsiteY4" fmla="*/ 411767 h 411767"/>
              <a:gd name="connsiteX0" fmla="*/ 0 w 435447"/>
              <a:gd name="connsiteY0" fmla="*/ 411767 h 411767"/>
              <a:gd name="connsiteX1" fmla="*/ 548 w 435447"/>
              <a:gd name="connsiteY1" fmla="*/ 0 h 411767"/>
              <a:gd name="connsiteX2" fmla="*/ 172961 w 435447"/>
              <a:gd name="connsiteY2" fmla="*/ 4763 h 411767"/>
              <a:gd name="connsiteX3" fmla="*/ 435447 w 435447"/>
              <a:gd name="connsiteY3" fmla="*/ 411767 h 411767"/>
              <a:gd name="connsiteX4" fmla="*/ 0 w 435447"/>
              <a:gd name="connsiteY4" fmla="*/ 411767 h 411767"/>
              <a:gd name="connsiteX0" fmla="*/ 0 w 435447"/>
              <a:gd name="connsiteY0" fmla="*/ 411767 h 411767"/>
              <a:gd name="connsiteX1" fmla="*/ 548 w 435447"/>
              <a:gd name="connsiteY1" fmla="*/ 0 h 411767"/>
              <a:gd name="connsiteX2" fmla="*/ 172961 w 435447"/>
              <a:gd name="connsiteY2" fmla="*/ 4763 h 411767"/>
              <a:gd name="connsiteX3" fmla="*/ 435447 w 435447"/>
              <a:gd name="connsiteY3" fmla="*/ 411767 h 411767"/>
              <a:gd name="connsiteX4" fmla="*/ 0 w 435447"/>
              <a:gd name="connsiteY4" fmla="*/ 411767 h 411767"/>
              <a:gd name="connsiteX0" fmla="*/ 0 w 435447"/>
              <a:gd name="connsiteY0" fmla="*/ 407005 h 407005"/>
              <a:gd name="connsiteX1" fmla="*/ 5310 w 435447"/>
              <a:gd name="connsiteY1" fmla="*/ 0 h 407005"/>
              <a:gd name="connsiteX2" fmla="*/ 172961 w 435447"/>
              <a:gd name="connsiteY2" fmla="*/ 1 h 407005"/>
              <a:gd name="connsiteX3" fmla="*/ 435447 w 435447"/>
              <a:gd name="connsiteY3" fmla="*/ 407005 h 407005"/>
              <a:gd name="connsiteX4" fmla="*/ 0 w 435447"/>
              <a:gd name="connsiteY4" fmla="*/ 407005 h 407005"/>
              <a:gd name="connsiteX0" fmla="*/ 0 w 435447"/>
              <a:gd name="connsiteY0" fmla="*/ 423284 h 423284"/>
              <a:gd name="connsiteX1" fmla="*/ 5310 w 435447"/>
              <a:gd name="connsiteY1" fmla="*/ 16279 h 423284"/>
              <a:gd name="connsiteX2" fmla="*/ 225349 w 435447"/>
              <a:gd name="connsiteY2" fmla="*/ 0 h 423284"/>
              <a:gd name="connsiteX3" fmla="*/ 435447 w 435447"/>
              <a:gd name="connsiteY3" fmla="*/ 423284 h 423284"/>
              <a:gd name="connsiteX4" fmla="*/ 0 w 435447"/>
              <a:gd name="connsiteY4" fmla="*/ 423284 h 423284"/>
              <a:gd name="connsiteX0" fmla="*/ 0 w 435447"/>
              <a:gd name="connsiteY0" fmla="*/ 423284 h 423284"/>
              <a:gd name="connsiteX1" fmla="*/ 5310 w 435447"/>
              <a:gd name="connsiteY1" fmla="*/ 16279 h 423284"/>
              <a:gd name="connsiteX2" fmla="*/ 225349 w 435447"/>
              <a:gd name="connsiteY2" fmla="*/ 0 h 423284"/>
              <a:gd name="connsiteX3" fmla="*/ 435447 w 435447"/>
              <a:gd name="connsiteY3" fmla="*/ 423284 h 423284"/>
              <a:gd name="connsiteX4" fmla="*/ 0 w 435447"/>
              <a:gd name="connsiteY4" fmla="*/ 423284 h 423284"/>
              <a:gd name="connsiteX0" fmla="*/ 0 w 435447"/>
              <a:gd name="connsiteY0" fmla="*/ 423284 h 423284"/>
              <a:gd name="connsiteX1" fmla="*/ 5310 w 435447"/>
              <a:gd name="connsiteY1" fmla="*/ 16279 h 423284"/>
              <a:gd name="connsiteX2" fmla="*/ 225349 w 435447"/>
              <a:gd name="connsiteY2" fmla="*/ 0 h 423284"/>
              <a:gd name="connsiteX3" fmla="*/ 435447 w 435447"/>
              <a:gd name="connsiteY3" fmla="*/ 423284 h 423284"/>
              <a:gd name="connsiteX4" fmla="*/ 0 w 435447"/>
              <a:gd name="connsiteY4" fmla="*/ 423284 h 423284"/>
              <a:gd name="connsiteX0" fmla="*/ 0 w 435447"/>
              <a:gd name="connsiteY0" fmla="*/ 423285 h 423285"/>
              <a:gd name="connsiteX1" fmla="*/ 5310 w 435447"/>
              <a:gd name="connsiteY1" fmla="*/ -1 h 423285"/>
              <a:gd name="connsiteX2" fmla="*/ 225349 w 435447"/>
              <a:gd name="connsiteY2" fmla="*/ 1 h 423285"/>
              <a:gd name="connsiteX3" fmla="*/ 435447 w 435447"/>
              <a:gd name="connsiteY3" fmla="*/ 423285 h 423285"/>
              <a:gd name="connsiteX4" fmla="*/ 0 w 435447"/>
              <a:gd name="connsiteY4" fmla="*/ 423285 h 4232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447" h="423285">
                <a:moveTo>
                  <a:pt x="0" y="423285"/>
                </a:moveTo>
                <a:cubicBezTo>
                  <a:pt x="183" y="286029"/>
                  <a:pt x="5127" y="137255"/>
                  <a:pt x="5310" y="-1"/>
                </a:cubicBezTo>
                <a:lnTo>
                  <a:pt x="225349" y="1"/>
                </a:lnTo>
                <a:cubicBezTo>
                  <a:pt x="292207" y="115826"/>
                  <a:pt x="368588" y="288797"/>
                  <a:pt x="435447" y="423285"/>
                </a:cubicBezTo>
                <a:lnTo>
                  <a:pt x="0" y="423285"/>
                </a:lnTo>
                <a:close/>
              </a:path>
            </a:pathLst>
          </a:cu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台形 12"/>
          <p:cNvSpPr/>
          <p:nvPr/>
        </p:nvSpPr>
        <p:spPr>
          <a:xfrm rot="5400000" flipH="1">
            <a:off x="6952009" y="2272621"/>
            <a:ext cx="435447" cy="309481"/>
          </a:xfrm>
          <a:custGeom>
            <a:avLst/>
            <a:gdLst>
              <a:gd name="connsiteX0" fmla="*/ 0 w 435447"/>
              <a:gd name="connsiteY0" fmla="*/ 411767 h 411767"/>
              <a:gd name="connsiteX1" fmla="*/ 548 w 435447"/>
              <a:gd name="connsiteY1" fmla="*/ 0 h 411767"/>
              <a:gd name="connsiteX2" fmla="*/ 434899 w 435447"/>
              <a:gd name="connsiteY2" fmla="*/ 0 h 411767"/>
              <a:gd name="connsiteX3" fmla="*/ 435447 w 435447"/>
              <a:gd name="connsiteY3" fmla="*/ 411767 h 411767"/>
              <a:gd name="connsiteX4" fmla="*/ 0 w 435447"/>
              <a:gd name="connsiteY4" fmla="*/ 411767 h 411767"/>
              <a:gd name="connsiteX0" fmla="*/ 0 w 435447"/>
              <a:gd name="connsiteY0" fmla="*/ 411767 h 411767"/>
              <a:gd name="connsiteX1" fmla="*/ 548 w 435447"/>
              <a:gd name="connsiteY1" fmla="*/ 0 h 411767"/>
              <a:gd name="connsiteX2" fmla="*/ 172961 w 435447"/>
              <a:gd name="connsiteY2" fmla="*/ 4763 h 411767"/>
              <a:gd name="connsiteX3" fmla="*/ 435447 w 435447"/>
              <a:gd name="connsiteY3" fmla="*/ 411767 h 411767"/>
              <a:gd name="connsiteX4" fmla="*/ 0 w 435447"/>
              <a:gd name="connsiteY4" fmla="*/ 411767 h 411767"/>
              <a:gd name="connsiteX0" fmla="*/ 0 w 435447"/>
              <a:gd name="connsiteY0" fmla="*/ 411767 h 411767"/>
              <a:gd name="connsiteX1" fmla="*/ 548 w 435447"/>
              <a:gd name="connsiteY1" fmla="*/ 0 h 411767"/>
              <a:gd name="connsiteX2" fmla="*/ 172961 w 435447"/>
              <a:gd name="connsiteY2" fmla="*/ 4763 h 411767"/>
              <a:gd name="connsiteX3" fmla="*/ 435447 w 435447"/>
              <a:gd name="connsiteY3" fmla="*/ 411767 h 411767"/>
              <a:gd name="connsiteX4" fmla="*/ 0 w 435447"/>
              <a:gd name="connsiteY4" fmla="*/ 411767 h 411767"/>
              <a:gd name="connsiteX0" fmla="*/ 0 w 435447"/>
              <a:gd name="connsiteY0" fmla="*/ 411767 h 411767"/>
              <a:gd name="connsiteX1" fmla="*/ 548 w 435447"/>
              <a:gd name="connsiteY1" fmla="*/ 0 h 411767"/>
              <a:gd name="connsiteX2" fmla="*/ 172961 w 435447"/>
              <a:gd name="connsiteY2" fmla="*/ 4763 h 411767"/>
              <a:gd name="connsiteX3" fmla="*/ 435447 w 435447"/>
              <a:gd name="connsiteY3" fmla="*/ 411767 h 411767"/>
              <a:gd name="connsiteX4" fmla="*/ 0 w 435447"/>
              <a:gd name="connsiteY4" fmla="*/ 411767 h 411767"/>
              <a:gd name="connsiteX0" fmla="*/ 0 w 435447"/>
              <a:gd name="connsiteY0" fmla="*/ 411767 h 411767"/>
              <a:gd name="connsiteX1" fmla="*/ 548 w 435447"/>
              <a:gd name="connsiteY1" fmla="*/ 0 h 411767"/>
              <a:gd name="connsiteX2" fmla="*/ 172961 w 435447"/>
              <a:gd name="connsiteY2" fmla="*/ 4763 h 411767"/>
              <a:gd name="connsiteX3" fmla="*/ 435447 w 435447"/>
              <a:gd name="connsiteY3" fmla="*/ 411767 h 411767"/>
              <a:gd name="connsiteX4" fmla="*/ 0 w 435447"/>
              <a:gd name="connsiteY4" fmla="*/ 411767 h 411767"/>
              <a:gd name="connsiteX0" fmla="*/ 0 w 435447"/>
              <a:gd name="connsiteY0" fmla="*/ 407005 h 407005"/>
              <a:gd name="connsiteX1" fmla="*/ 5310 w 435447"/>
              <a:gd name="connsiteY1" fmla="*/ 0 h 407005"/>
              <a:gd name="connsiteX2" fmla="*/ 172961 w 435447"/>
              <a:gd name="connsiteY2" fmla="*/ 1 h 407005"/>
              <a:gd name="connsiteX3" fmla="*/ 435447 w 435447"/>
              <a:gd name="connsiteY3" fmla="*/ 407005 h 407005"/>
              <a:gd name="connsiteX4" fmla="*/ 0 w 435447"/>
              <a:gd name="connsiteY4" fmla="*/ 407005 h 407005"/>
              <a:gd name="connsiteX0" fmla="*/ 0 w 435447"/>
              <a:gd name="connsiteY0" fmla="*/ 423284 h 423284"/>
              <a:gd name="connsiteX1" fmla="*/ 5310 w 435447"/>
              <a:gd name="connsiteY1" fmla="*/ 16279 h 423284"/>
              <a:gd name="connsiteX2" fmla="*/ 225349 w 435447"/>
              <a:gd name="connsiteY2" fmla="*/ 0 h 423284"/>
              <a:gd name="connsiteX3" fmla="*/ 435447 w 435447"/>
              <a:gd name="connsiteY3" fmla="*/ 423284 h 423284"/>
              <a:gd name="connsiteX4" fmla="*/ 0 w 435447"/>
              <a:gd name="connsiteY4" fmla="*/ 423284 h 423284"/>
              <a:gd name="connsiteX0" fmla="*/ 0 w 435447"/>
              <a:gd name="connsiteY0" fmla="*/ 423284 h 423284"/>
              <a:gd name="connsiteX1" fmla="*/ 5310 w 435447"/>
              <a:gd name="connsiteY1" fmla="*/ 16279 h 423284"/>
              <a:gd name="connsiteX2" fmla="*/ 225349 w 435447"/>
              <a:gd name="connsiteY2" fmla="*/ 0 h 423284"/>
              <a:gd name="connsiteX3" fmla="*/ 435447 w 435447"/>
              <a:gd name="connsiteY3" fmla="*/ 423284 h 423284"/>
              <a:gd name="connsiteX4" fmla="*/ 0 w 435447"/>
              <a:gd name="connsiteY4" fmla="*/ 423284 h 423284"/>
              <a:gd name="connsiteX0" fmla="*/ 0 w 435447"/>
              <a:gd name="connsiteY0" fmla="*/ 423284 h 423284"/>
              <a:gd name="connsiteX1" fmla="*/ 5310 w 435447"/>
              <a:gd name="connsiteY1" fmla="*/ 16279 h 423284"/>
              <a:gd name="connsiteX2" fmla="*/ 225349 w 435447"/>
              <a:gd name="connsiteY2" fmla="*/ 0 h 423284"/>
              <a:gd name="connsiteX3" fmla="*/ 435447 w 435447"/>
              <a:gd name="connsiteY3" fmla="*/ 423284 h 423284"/>
              <a:gd name="connsiteX4" fmla="*/ 0 w 435447"/>
              <a:gd name="connsiteY4" fmla="*/ 423284 h 423284"/>
              <a:gd name="connsiteX0" fmla="*/ 0 w 435447"/>
              <a:gd name="connsiteY0" fmla="*/ 423285 h 423285"/>
              <a:gd name="connsiteX1" fmla="*/ 5310 w 435447"/>
              <a:gd name="connsiteY1" fmla="*/ -1 h 423285"/>
              <a:gd name="connsiteX2" fmla="*/ 225349 w 435447"/>
              <a:gd name="connsiteY2" fmla="*/ 1 h 423285"/>
              <a:gd name="connsiteX3" fmla="*/ 435447 w 435447"/>
              <a:gd name="connsiteY3" fmla="*/ 423285 h 423285"/>
              <a:gd name="connsiteX4" fmla="*/ 0 w 435447"/>
              <a:gd name="connsiteY4" fmla="*/ 423285 h 4232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447" h="423285">
                <a:moveTo>
                  <a:pt x="0" y="423285"/>
                </a:moveTo>
                <a:cubicBezTo>
                  <a:pt x="183" y="286029"/>
                  <a:pt x="5127" y="137255"/>
                  <a:pt x="5310" y="-1"/>
                </a:cubicBezTo>
                <a:lnTo>
                  <a:pt x="225349" y="1"/>
                </a:lnTo>
                <a:cubicBezTo>
                  <a:pt x="292207" y="115826"/>
                  <a:pt x="368588" y="288797"/>
                  <a:pt x="435447" y="423285"/>
                </a:cubicBezTo>
                <a:lnTo>
                  <a:pt x="0" y="423285"/>
                </a:lnTo>
                <a:close/>
              </a:path>
            </a:pathLst>
          </a:cu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9746" name="Rectangle 1026"/>
          <p:cNvSpPr>
            <a:spLocks noGrp="1" noChangeArrowheads="1"/>
          </p:cNvSpPr>
          <p:nvPr>
            <p:ph type="title"/>
          </p:nvPr>
        </p:nvSpPr>
        <p:spPr>
          <a:xfrm>
            <a:off x="1687902" y="84"/>
            <a:ext cx="7426640" cy="1025525"/>
          </a:xfrm>
        </p:spPr>
        <p:txBody>
          <a:bodyPr>
            <a:normAutofit/>
          </a:bodyPr>
          <a:lstStyle/>
          <a:p>
            <a:pPr algn="r"/>
            <a:r>
              <a:rPr lang="en-US" altLang="ja-JP" sz="3600" smtClean="0"/>
              <a:t>【</a:t>
            </a:r>
            <a:r>
              <a:rPr lang="ja-JP" altLang="en-US" sz="3600" smtClean="0"/>
              <a:t>例</a:t>
            </a:r>
            <a:r>
              <a:rPr lang="en-US" altLang="ja-JP" sz="3600" smtClean="0"/>
              <a:t>】</a:t>
            </a:r>
            <a:r>
              <a:rPr lang="ja-JP" altLang="en-US" sz="3600" smtClean="0"/>
              <a:t>理想ローパスフィルタ</a:t>
            </a:r>
            <a:endParaRPr lang="ja-JP" altLang="en-US" sz="3600"/>
          </a:p>
        </p:txBody>
      </p:sp>
      <p:sp>
        <p:nvSpPr>
          <p:cNvPr id="3" name="コンテンツ プレースホルダー 2"/>
          <p:cNvSpPr>
            <a:spLocks noGrp="1"/>
          </p:cNvSpPr>
          <p:nvPr>
            <p:ph idx="1"/>
          </p:nvPr>
        </p:nvSpPr>
        <p:spPr>
          <a:xfrm>
            <a:off x="1187135" y="1037863"/>
            <a:ext cx="2531160" cy="452579"/>
          </a:xfrm>
        </p:spPr>
        <p:txBody>
          <a:bodyPr anchor="t" anchorCtr="0">
            <a:normAutofit lnSpcReduction="10000"/>
          </a:bodyPr>
          <a:lstStyle/>
          <a:p>
            <a:pPr marL="0" indent="0">
              <a:buNone/>
            </a:pPr>
            <a:r>
              <a:rPr lang="ja-JP" altLang="en-US" smtClean="0">
                <a:latin typeface="Times New Roman" panose="02020603050405020304" pitchFamily="18" charset="0"/>
                <a:cs typeface="Times New Roman" panose="02020603050405020304" pitchFamily="18" charset="0"/>
              </a:rPr>
              <a:t>（周波数表現）</a:t>
            </a:r>
            <a:endParaRPr lang="en-US" altLang="ja-JP" smtClean="0">
              <a:latin typeface="Times New Roman" panose="02020603050405020304" pitchFamily="18" charset="0"/>
              <a:cs typeface="Times New Roman" panose="02020603050405020304" pitchFamily="18" charset="0"/>
            </a:endParaRPr>
          </a:p>
        </p:txBody>
      </p:sp>
      <p:cxnSp>
        <p:nvCxnSpPr>
          <p:cNvPr id="23" name="直線コネクタ 22"/>
          <p:cNvCxnSpPr/>
          <p:nvPr/>
        </p:nvCxnSpPr>
        <p:spPr>
          <a:xfrm>
            <a:off x="8613775" y="2512236"/>
            <a:ext cx="126813" cy="0"/>
          </a:xfrm>
          <a:prstGeom prst="line">
            <a:avLst/>
          </a:prstGeom>
        </p:spPr>
        <p:style>
          <a:lnRef idx="1">
            <a:schemeClr val="accent1"/>
          </a:lnRef>
          <a:fillRef idx="0">
            <a:schemeClr val="accent1"/>
          </a:fillRef>
          <a:effectRef idx="0">
            <a:schemeClr val="accent1"/>
          </a:effectRef>
          <a:fontRef idx="minor">
            <a:schemeClr val="tx1"/>
          </a:fontRef>
        </p:style>
      </p:cxnSp>
      <p:sp>
        <p:nvSpPr>
          <p:cNvPr id="53" name="コンテンツ プレースホルダー 2"/>
          <p:cNvSpPr txBox="1">
            <a:spLocks/>
          </p:cNvSpPr>
          <p:nvPr/>
        </p:nvSpPr>
        <p:spPr>
          <a:xfrm>
            <a:off x="5448452" y="2469641"/>
            <a:ext cx="1100430" cy="324837"/>
          </a:xfrm>
          <a:prstGeom prst="rect">
            <a:avLst/>
          </a:prstGeom>
          <a:noFill/>
          <a:ln>
            <a:noFill/>
          </a:ln>
        </p:spPr>
        <p:txBody>
          <a:bodyPr vert="horz" lIns="91440" tIns="45720" rIns="91440" bIns="45720" rtlCol="0" anchor="t" anchorCtr="0">
            <a:normAutofit fontScale="92500" lnSpcReduction="10000"/>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ja-JP" altLang="en-US" sz="1800" smtClean="0">
                <a:solidFill>
                  <a:srgbClr val="FF0000"/>
                </a:solidFill>
                <a:latin typeface="Times New Roman" panose="02020603050405020304" pitchFamily="18" charset="0"/>
                <a:cs typeface="Times New Roman" panose="02020603050405020304" pitchFamily="18" charset="0"/>
              </a:rPr>
              <a:t>＝</a:t>
            </a:r>
            <a:endParaRPr lang="en-US" altLang="ja-JP" sz="1800" smtClean="0">
              <a:solidFill>
                <a:srgbClr val="FF0000"/>
              </a:solidFill>
              <a:latin typeface="Times New Roman" panose="02020603050405020304" pitchFamily="18" charset="0"/>
              <a:cs typeface="Times New Roman" panose="02020603050405020304" pitchFamily="18" charset="0"/>
            </a:endParaRPr>
          </a:p>
        </p:txBody>
      </p:sp>
      <p:sp>
        <p:nvSpPr>
          <p:cNvPr id="159747" name="左右矢印 159746"/>
          <p:cNvSpPr/>
          <p:nvPr/>
        </p:nvSpPr>
        <p:spPr>
          <a:xfrm rot="5400000">
            <a:off x="3339106" y="3133646"/>
            <a:ext cx="605116" cy="34220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左右矢印 64"/>
          <p:cNvSpPr/>
          <p:nvPr/>
        </p:nvSpPr>
        <p:spPr>
          <a:xfrm rot="5400000">
            <a:off x="1854419" y="3133646"/>
            <a:ext cx="605116" cy="34220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57" name="オブジェクト 56"/>
          <p:cNvGraphicFramePr>
            <a:graphicFrameLocks noChangeAspect="1"/>
          </p:cNvGraphicFramePr>
          <p:nvPr>
            <p:extLst>
              <p:ext uri="{D42A27DB-BD31-4B8C-83A1-F6EECF244321}">
                <p14:modId xmlns:p14="http://schemas.microsoft.com/office/powerpoint/2010/main" val="3298254143"/>
              </p:ext>
            </p:extLst>
          </p:nvPr>
        </p:nvGraphicFramePr>
        <p:xfrm>
          <a:off x="1819275" y="4637088"/>
          <a:ext cx="692150" cy="471487"/>
        </p:xfrm>
        <a:graphic>
          <a:graphicData uri="http://schemas.openxmlformats.org/presentationml/2006/ole">
            <mc:AlternateContent xmlns:mc="http://schemas.openxmlformats.org/markup-compatibility/2006">
              <mc:Choice xmlns:v="urn:schemas-microsoft-com:vml" Requires="v">
                <p:oleObj spid="_x0000_s12312" name="数式" r:id="rId3" imgW="279360" imgH="190440" progId="Equation.3">
                  <p:embed/>
                </p:oleObj>
              </mc:Choice>
              <mc:Fallback>
                <p:oleObj name="数式" r:id="rId3" imgW="279360" imgH="190440" progId="Equation.3">
                  <p:embed/>
                  <p:pic>
                    <p:nvPicPr>
                      <p:cNvPr id="0" name=""/>
                      <p:cNvPicPr>
                        <a:picLocks noChangeAspect="1" noChangeArrowheads="1"/>
                      </p:cNvPicPr>
                      <p:nvPr/>
                    </p:nvPicPr>
                    <p:blipFill>
                      <a:blip r:embed="rId4"/>
                      <a:srcRect/>
                      <a:stretch>
                        <a:fillRect/>
                      </a:stretch>
                    </p:blipFill>
                    <p:spPr bwMode="auto">
                      <a:xfrm>
                        <a:off x="1819275" y="4637088"/>
                        <a:ext cx="692150" cy="471487"/>
                      </a:xfrm>
                      <a:prstGeom prst="rect">
                        <a:avLst/>
                      </a:prstGeom>
                      <a:noFill/>
                    </p:spPr>
                  </p:pic>
                </p:oleObj>
              </mc:Fallback>
            </mc:AlternateContent>
          </a:graphicData>
        </a:graphic>
      </p:graphicFrame>
      <p:sp>
        <p:nvSpPr>
          <p:cNvPr id="61" name="コンテンツ プレースホルダー 2"/>
          <p:cNvSpPr txBox="1">
            <a:spLocks/>
          </p:cNvSpPr>
          <p:nvPr/>
        </p:nvSpPr>
        <p:spPr>
          <a:xfrm>
            <a:off x="2165350" y="3112324"/>
            <a:ext cx="578222" cy="447405"/>
          </a:xfrm>
          <a:prstGeom prst="rect">
            <a:avLst/>
          </a:prstGeom>
          <a:noFill/>
          <a:ln>
            <a:noFill/>
          </a:ln>
        </p:spPr>
        <p:txBody>
          <a:bodyPr vert="horz" lIns="91440" tIns="45720" rIns="91440" bIns="45720" rtlCol="0" anchor="t" anchorCtr="0">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ja-JP" altLang="en-US" sz="1800" b="1" smtClean="0">
                <a:latin typeface="Times New Roman" panose="02020603050405020304" pitchFamily="18" charset="0"/>
                <a:cs typeface="Times New Roman" panose="02020603050405020304" pitchFamily="18" charset="0"/>
              </a:rPr>
              <a:t>Ｆ</a:t>
            </a:r>
            <a:endParaRPr lang="ja-JP" altLang="en-US" sz="1800">
              <a:latin typeface="Times New Roman" panose="02020603050405020304" pitchFamily="18" charset="0"/>
              <a:cs typeface="Times New Roman" panose="02020603050405020304" pitchFamily="18" charset="0"/>
            </a:endParaRPr>
          </a:p>
        </p:txBody>
      </p:sp>
      <p:sp>
        <p:nvSpPr>
          <p:cNvPr id="69" name="コンテンツ プレースホルダー 2"/>
          <p:cNvSpPr txBox="1">
            <a:spLocks/>
          </p:cNvSpPr>
          <p:nvPr/>
        </p:nvSpPr>
        <p:spPr>
          <a:xfrm>
            <a:off x="1508977" y="5232203"/>
            <a:ext cx="5668113" cy="817799"/>
          </a:xfrm>
          <a:prstGeom prst="rect">
            <a:avLst/>
          </a:prstGeom>
          <a:noFill/>
          <a:ln>
            <a:solidFill>
              <a:schemeClr val="tx1"/>
            </a:solidFill>
          </a:ln>
        </p:spPr>
        <p:txBody>
          <a:bodyPr vert="horz" lIns="91440" tIns="45720" rIns="91440" bIns="45720" rtlCol="0" anchor="t" anchorCtr="0">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ja-JP" altLang="en-US" sz="1800" b="1" smtClean="0">
                <a:latin typeface="Times New Roman" panose="02020603050405020304" pitchFamily="18" charset="0"/>
                <a:cs typeface="Times New Roman" panose="02020603050405020304" pitchFamily="18" charset="0"/>
              </a:rPr>
              <a:t>理想ローパスフィルタは </a:t>
            </a:r>
            <a:r>
              <a:rPr lang="en-US" altLang="ja-JP" sz="1800" b="1" smtClean="0">
                <a:latin typeface="Times New Roman" panose="02020603050405020304" pitchFamily="18" charset="0"/>
                <a:cs typeface="Times New Roman" panose="02020603050405020304" pitchFamily="18" charset="0"/>
              </a:rPr>
              <a:t>sinc</a:t>
            </a:r>
            <a:r>
              <a:rPr lang="ja-JP" altLang="en-US" sz="1800" b="1" smtClean="0">
                <a:latin typeface="Times New Roman" panose="02020603050405020304" pitchFamily="18" charset="0"/>
                <a:cs typeface="Times New Roman" panose="02020603050405020304" pitchFamily="18" charset="0"/>
              </a:rPr>
              <a:t>関数の</a:t>
            </a:r>
            <a:r>
              <a:rPr lang="ja-JP" altLang="en-US" sz="1800" b="1" smtClean="0">
                <a:solidFill>
                  <a:srgbClr val="FF0000"/>
                </a:solidFill>
                <a:latin typeface="Times New Roman" panose="02020603050405020304" pitchFamily="18" charset="0"/>
                <a:cs typeface="Times New Roman" panose="02020603050405020304" pitchFamily="18" charset="0"/>
              </a:rPr>
              <a:t>畳み込み</a:t>
            </a:r>
            <a:endParaRPr lang="en-US" altLang="ja-JP" sz="1800" b="1" smtClean="0">
              <a:solidFill>
                <a:srgbClr val="FF0000"/>
              </a:solidFill>
              <a:latin typeface="Times New Roman" panose="02020603050405020304" pitchFamily="18" charset="0"/>
              <a:cs typeface="Times New Roman" panose="02020603050405020304" pitchFamily="18" charset="0"/>
            </a:endParaRPr>
          </a:p>
          <a:p>
            <a:pPr marL="0" indent="0" algn="ctr">
              <a:buNone/>
            </a:pPr>
            <a:r>
              <a:rPr lang="ja-JP" altLang="en-US" sz="1800" b="1" smtClean="0">
                <a:solidFill>
                  <a:srgbClr val="0070C0"/>
                </a:solidFill>
                <a:latin typeface="Times New Roman" panose="02020603050405020304" pitchFamily="18" charset="0"/>
                <a:cs typeface="Times New Roman" panose="02020603050405020304" pitchFamily="18" charset="0"/>
              </a:rPr>
              <a:t>（ </a:t>
            </a:r>
            <a:r>
              <a:rPr lang="en-US" altLang="ja-JP" sz="1800" b="1" i="1" smtClean="0">
                <a:solidFill>
                  <a:srgbClr val="0070C0"/>
                </a:solidFill>
                <a:latin typeface="Times New Roman" panose="02020603050405020304" pitchFamily="18" charset="0"/>
                <a:cs typeface="Times New Roman" panose="02020603050405020304" pitchFamily="18" charset="0"/>
              </a:rPr>
              <a:t>x</a:t>
            </a:r>
            <a:r>
              <a:rPr lang="en-US" altLang="ja-JP" sz="1800" b="1" smtClean="0">
                <a:solidFill>
                  <a:srgbClr val="0070C0"/>
                </a:solidFill>
                <a:latin typeface="Times New Roman" panose="02020603050405020304" pitchFamily="18" charset="0"/>
                <a:cs typeface="Times New Roman" panose="02020603050405020304" pitchFamily="18" charset="0"/>
              </a:rPr>
              <a:t> ( </a:t>
            </a:r>
            <a:r>
              <a:rPr lang="en-US" altLang="ja-JP" sz="1800" b="1" i="1" smtClean="0">
                <a:solidFill>
                  <a:srgbClr val="0070C0"/>
                </a:solidFill>
                <a:latin typeface="Times New Roman" panose="02020603050405020304" pitchFamily="18" charset="0"/>
                <a:cs typeface="Times New Roman" panose="02020603050405020304" pitchFamily="18" charset="0"/>
              </a:rPr>
              <a:t>t</a:t>
            </a:r>
            <a:r>
              <a:rPr lang="en-US" altLang="ja-JP" sz="1800" b="1" smtClean="0">
                <a:solidFill>
                  <a:srgbClr val="0070C0"/>
                </a:solidFill>
                <a:latin typeface="Times New Roman" panose="02020603050405020304" pitchFamily="18" charset="0"/>
                <a:cs typeface="Times New Roman" panose="02020603050405020304" pitchFamily="18" charset="0"/>
              </a:rPr>
              <a:t> )</a:t>
            </a:r>
            <a:r>
              <a:rPr lang="ja-JP" altLang="en-US" sz="1800" b="1" smtClean="0">
                <a:solidFill>
                  <a:srgbClr val="0070C0"/>
                </a:solidFill>
                <a:latin typeface="Times New Roman" panose="02020603050405020304" pitchFamily="18" charset="0"/>
                <a:cs typeface="Times New Roman" panose="02020603050405020304" pitchFamily="18" charset="0"/>
              </a:rPr>
              <a:t>が</a:t>
            </a:r>
            <a:r>
              <a:rPr lang="ja-JP" altLang="en-US" sz="1800" b="1" smtClean="0">
                <a:solidFill>
                  <a:srgbClr val="FF0000"/>
                </a:solidFill>
                <a:latin typeface="Times New Roman" panose="02020603050405020304" pitchFamily="18" charset="0"/>
                <a:cs typeface="Times New Roman" panose="02020603050405020304" pitchFamily="18" charset="0"/>
              </a:rPr>
              <a:t>パルス列</a:t>
            </a:r>
            <a:r>
              <a:rPr lang="ja-JP" altLang="en-US" sz="1800" b="1" smtClean="0">
                <a:solidFill>
                  <a:srgbClr val="0070C0"/>
                </a:solidFill>
                <a:latin typeface="Times New Roman" panose="02020603050405020304" pitchFamily="18" charset="0"/>
                <a:cs typeface="Times New Roman" panose="02020603050405020304" pitchFamily="18" charset="0"/>
              </a:rPr>
              <a:t>のとき</a:t>
            </a:r>
            <a:r>
              <a:rPr lang="ja-JP" altLang="en-US" sz="1800" b="1" smtClean="0">
                <a:solidFill>
                  <a:srgbClr val="FF0000"/>
                </a:solidFill>
                <a:latin typeface="Times New Roman" panose="02020603050405020304" pitchFamily="18" charset="0"/>
                <a:cs typeface="Times New Roman" panose="02020603050405020304" pitchFamily="18" charset="0"/>
              </a:rPr>
              <a:t>補間操作</a:t>
            </a:r>
            <a:r>
              <a:rPr lang="ja-JP" altLang="en-US" sz="1800" b="1" smtClean="0">
                <a:solidFill>
                  <a:srgbClr val="0070C0"/>
                </a:solidFill>
                <a:latin typeface="Times New Roman" panose="02020603050405020304" pitchFamily="18" charset="0"/>
                <a:cs typeface="Times New Roman" panose="02020603050405020304" pitchFamily="18" charset="0"/>
              </a:rPr>
              <a:t>と同じ</a:t>
            </a:r>
            <a:r>
              <a:rPr lang="ja-JP" altLang="en-US" sz="1800" b="1">
                <a:solidFill>
                  <a:srgbClr val="0070C0"/>
                </a:solidFill>
                <a:latin typeface="Times New Roman" panose="02020603050405020304" pitchFamily="18" charset="0"/>
                <a:cs typeface="Times New Roman" panose="02020603050405020304" pitchFamily="18" charset="0"/>
              </a:rPr>
              <a:t>）</a:t>
            </a:r>
          </a:p>
        </p:txBody>
      </p:sp>
      <p:grpSp>
        <p:nvGrpSpPr>
          <p:cNvPr id="4" name="グループ化 3"/>
          <p:cNvGrpSpPr/>
          <p:nvPr/>
        </p:nvGrpSpPr>
        <p:grpSpPr>
          <a:xfrm>
            <a:off x="3981915" y="1817776"/>
            <a:ext cx="1721865" cy="1208289"/>
            <a:chOff x="3981915" y="1828582"/>
            <a:chExt cx="2876269" cy="1530473"/>
          </a:xfrm>
        </p:grpSpPr>
        <p:sp>
          <p:nvSpPr>
            <p:cNvPr id="2" name="正方形/長方形 1"/>
            <p:cNvSpPr/>
            <p:nvPr/>
          </p:nvSpPr>
          <p:spPr>
            <a:xfrm>
              <a:off x="4640586" y="2321920"/>
              <a:ext cx="1080892" cy="56919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grpSp>
          <p:nvGrpSpPr>
            <p:cNvPr id="19" name="グループ化 18"/>
            <p:cNvGrpSpPr/>
            <p:nvPr/>
          </p:nvGrpSpPr>
          <p:grpSpPr>
            <a:xfrm>
              <a:off x="3981915" y="1828582"/>
              <a:ext cx="2876269" cy="1530473"/>
              <a:chOff x="5134212" y="1859897"/>
              <a:chExt cx="2876269" cy="1530473"/>
            </a:xfrm>
          </p:grpSpPr>
          <p:cxnSp>
            <p:nvCxnSpPr>
              <p:cNvPr id="20" name="直線矢印コネクタ 19"/>
              <p:cNvCxnSpPr/>
              <p:nvPr/>
            </p:nvCxnSpPr>
            <p:spPr>
              <a:xfrm>
                <a:off x="5134212" y="2906910"/>
                <a:ext cx="2530943"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p:nvPr/>
            </p:nvCxnSpPr>
            <p:spPr>
              <a:xfrm flipV="1">
                <a:off x="6333564" y="1859897"/>
                <a:ext cx="0" cy="130467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a:off x="5793775" y="2353235"/>
                <a:ext cx="108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rot="5400000">
                <a:off x="5528468" y="2629050"/>
                <a:ext cx="54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rot="5400000">
                <a:off x="6604948" y="2636910"/>
                <a:ext cx="54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rot="10800000">
                <a:off x="5252883" y="2904792"/>
                <a:ext cx="54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a:xfrm rot="10800000">
                <a:off x="6874948" y="2904792"/>
                <a:ext cx="54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コンテンツ プレースホルダー 2"/>
              <p:cNvSpPr txBox="1">
                <a:spLocks/>
              </p:cNvSpPr>
              <p:nvPr/>
            </p:nvSpPr>
            <p:spPr>
              <a:xfrm>
                <a:off x="7715508" y="2615533"/>
                <a:ext cx="294973" cy="447405"/>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None/>
                </a:pPr>
                <a:r>
                  <a:rPr lang="en-US" altLang="ja-JP" sz="1400" i="1" smtClean="0">
                    <a:latin typeface="Times New Roman" panose="02020603050405020304" pitchFamily="18" charset="0"/>
                    <a:cs typeface="Times New Roman" panose="02020603050405020304" pitchFamily="18" charset="0"/>
                  </a:rPr>
                  <a:t>f</a:t>
                </a:r>
                <a:endParaRPr lang="ja-JP" altLang="en-US" sz="1400">
                  <a:latin typeface="Times New Roman" panose="02020603050405020304" pitchFamily="18" charset="0"/>
                  <a:cs typeface="Times New Roman" panose="02020603050405020304" pitchFamily="18" charset="0"/>
                </a:endParaRPr>
              </a:p>
            </p:txBody>
          </p:sp>
          <p:sp>
            <p:nvSpPr>
              <p:cNvPr id="30" name="コンテンツ プレースホルダー 2"/>
              <p:cNvSpPr txBox="1">
                <a:spLocks/>
              </p:cNvSpPr>
              <p:nvPr/>
            </p:nvSpPr>
            <p:spPr>
              <a:xfrm>
                <a:off x="6844217" y="2942965"/>
                <a:ext cx="820938" cy="447405"/>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None/>
                </a:pPr>
                <a:r>
                  <a:rPr lang="en-US" altLang="ja-JP" sz="1400" i="1" smtClean="0">
                    <a:latin typeface="Times New Roman" panose="02020603050405020304" pitchFamily="18" charset="0"/>
                    <a:cs typeface="Times New Roman" panose="02020603050405020304" pitchFamily="18" charset="0"/>
                  </a:rPr>
                  <a:t>f</a:t>
                </a:r>
                <a:r>
                  <a:rPr lang="en-US" altLang="ja-JP" sz="1400" i="1" baseline="-25000" smtClean="0">
                    <a:latin typeface="Times New Roman" panose="02020603050405020304" pitchFamily="18" charset="0"/>
                    <a:cs typeface="Times New Roman" panose="02020603050405020304" pitchFamily="18" charset="0"/>
                  </a:rPr>
                  <a:t>c</a:t>
                </a:r>
                <a:r>
                  <a:rPr lang="en-US" altLang="ja-JP" sz="1400" i="1" smtClean="0">
                    <a:latin typeface="Times New Roman" panose="02020603050405020304" pitchFamily="18" charset="0"/>
                    <a:cs typeface="Times New Roman" panose="02020603050405020304" pitchFamily="18" charset="0"/>
                  </a:rPr>
                  <a:t>	</a:t>
                </a:r>
                <a:endParaRPr lang="ja-JP" altLang="en-US" sz="1400">
                  <a:latin typeface="Times New Roman" panose="02020603050405020304" pitchFamily="18" charset="0"/>
                  <a:cs typeface="Times New Roman" panose="02020603050405020304" pitchFamily="18" charset="0"/>
                </a:endParaRPr>
              </a:p>
            </p:txBody>
          </p:sp>
          <p:sp>
            <p:nvSpPr>
              <p:cNvPr id="31" name="コンテンツ プレースホルダー 2"/>
              <p:cNvSpPr txBox="1">
                <a:spLocks/>
              </p:cNvSpPr>
              <p:nvPr/>
            </p:nvSpPr>
            <p:spPr>
              <a:xfrm>
                <a:off x="5365572" y="2882469"/>
                <a:ext cx="1029154" cy="447405"/>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None/>
                </a:pPr>
                <a:r>
                  <a:rPr lang="ja-JP" altLang="en-US" sz="1400" i="1" smtClean="0">
                    <a:latin typeface="Times New Roman" panose="02020603050405020304" pitchFamily="18" charset="0"/>
                    <a:cs typeface="Times New Roman" panose="02020603050405020304" pitchFamily="18" charset="0"/>
                  </a:rPr>
                  <a:t>－ </a:t>
                </a:r>
                <a:r>
                  <a:rPr lang="en-US" altLang="ja-JP" sz="1400" i="1" smtClean="0">
                    <a:latin typeface="Times New Roman" panose="02020603050405020304" pitchFamily="18" charset="0"/>
                    <a:cs typeface="Times New Roman" panose="02020603050405020304" pitchFamily="18" charset="0"/>
                  </a:rPr>
                  <a:t>f</a:t>
                </a:r>
                <a:r>
                  <a:rPr lang="en-US" altLang="ja-JP" sz="1400" i="1" baseline="-25000" smtClean="0">
                    <a:latin typeface="Times New Roman" panose="02020603050405020304" pitchFamily="18" charset="0"/>
                    <a:cs typeface="Times New Roman" panose="02020603050405020304" pitchFamily="18" charset="0"/>
                  </a:rPr>
                  <a:t>c</a:t>
                </a:r>
                <a:r>
                  <a:rPr lang="en-US" altLang="ja-JP" sz="1400" i="1" smtClean="0">
                    <a:latin typeface="Times New Roman" panose="02020603050405020304" pitchFamily="18" charset="0"/>
                    <a:cs typeface="Times New Roman" panose="02020603050405020304" pitchFamily="18" charset="0"/>
                  </a:rPr>
                  <a:t>	</a:t>
                </a:r>
                <a:endParaRPr lang="ja-JP" altLang="en-US" sz="1400">
                  <a:latin typeface="Times New Roman" panose="02020603050405020304" pitchFamily="18" charset="0"/>
                  <a:cs typeface="Times New Roman" panose="02020603050405020304" pitchFamily="18" charset="0"/>
                </a:endParaRPr>
              </a:p>
            </p:txBody>
          </p:sp>
        </p:grpSp>
      </p:grpSp>
      <p:grpSp>
        <p:nvGrpSpPr>
          <p:cNvPr id="35" name="グループ化 34"/>
          <p:cNvGrpSpPr/>
          <p:nvPr/>
        </p:nvGrpSpPr>
        <p:grpSpPr>
          <a:xfrm>
            <a:off x="1447656" y="1789550"/>
            <a:ext cx="1721865" cy="1030027"/>
            <a:chOff x="5134212" y="1859897"/>
            <a:chExt cx="2876269" cy="1304678"/>
          </a:xfrm>
        </p:grpSpPr>
        <p:cxnSp>
          <p:nvCxnSpPr>
            <p:cNvPr id="36" name="直線矢印コネクタ 35"/>
            <p:cNvCxnSpPr/>
            <p:nvPr/>
          </p:nvCxnSpPr>
          <p:spPr>
            <a:xfrm>
              <a:off x="5134212" y="2906910"/>
              <a:ext cx="2530943"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 name="直線矢印コネクタ 36"/>
            <p:cNvCxnSpPr/>
            <p:nvPr/>
          </p:nvCxnSpPr>
          <p:spPr>
            <a:xfrm flipV="1">
              <a:off x="6333564" y="1859897"/>
              <a:ext cx="0" cy="130467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9" name="直線コネクタ 38"/>
            <p:cNvCxnSpPr/>
            <p:nvPr/>
          </p:nvCxnSpPr>
          <p:spPr>
            <a:xfrm flipH="1">
              <a:off x="5236645" y="2353235"/>
              <a:ext cx="1082444" cy="5381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直線コネクタ 39"/>
            <p:cNvCxnSpPr/>
            <p:nvPr/>
          </p:nvCxnSpPr>
          <p:spPr>
            <a:xfrm>
              <a:off x="6333329" y="2353235"/>
              <a:ext cx="1080234" cy="53807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3" name="コンテンツ プレースホルダー 2"/>
            <p:cNvSpPr txBox="1">
              <a:spLocks/>
            </p:cNvSpPr>
            <p:nvPr/>
          </p:nvSpPr>
          <p:spPr>
            <a:xfrm>
              <a:off x="7715508" y="2615533"/>
              <a:ext cx="294973" cy="447405"/>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None/>
              </a:pPr>
              <a:r>
                <a:rPr lang="en-US" altLang="ja-JP" sz="1400" i="1" smtClean="0">
                  <a:latin typeface="Times New Roman" panose="02020603050405020304" pitchFamily="18" charset="0"/>
                  <a:cs typeface="Times New Roman" panose="02020603050405020304" pitchFamily="18" charset="0"/>
                </a:rPr>
                <a:t>f</a:t>
              </a:r>
              <a:endParaRPr lang="ja-JP" altLang="en-US" sz="1400">
                <a:latin typeface="Times New Roman" panose="02020603050405020304" pitchFamily="18" charset="0"/>
                <a:cs typeface="Times New Roman" panose="02020603050405020304" pitchFamily="18" charset="0"/>
              </a:endParaRPr>
            </a:p>
          </p:txBody>
        </p:sp>
        <p:sp>
          <p:nvSpPr>
            <p:cNvPr id="44" name="コンテンツ プレースホルダー 2"/>
            <p:cNvSpPr txBox="1">
              <a:spLocks/>
            </p:cNvSpPr>
            <p:nvPr/>
          </p:nvSpPr>
          <p:spPr>
            <a:xfrm>
              <a:off x="5328208" y="2030407"/>
              <a:ext cx="1057646" cy="447405"/>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None/>
              </a:pPr>
              <a:r>
                <a:rPr lang="en-US" altLang="ja-JP" sz="1400" i="1" smtClean="0">
                  <a:latin typeface="Times New Roman" panose="02020603050405020304" pitchFamily="18" charset="0"/>
                  <a:cs typeface="Times New Roman" panose="02020603050405020304" pitchFamily="18" charset="0"/>
                </a:rPr>
                <a:t>X</a:t>
              </a:r>
              <a:r>
                <a:rPr lang="en-US" altLang="ja-JP" sz="1400" smtClean="0">
                  <a:latin typeface="Times New Roman" panose="02020603050405020304" pitchFamily="18" charset="0"/>
                  <a:cs typeface="Times New Roman" panose="02020603050405020304" pitchFamily="18" charset="0"/>
                </a:rPr>
                <a:t>(</a:t>
              </a:r>
              <a:r>
                <a:rPr lang="ja-JP" altLang="en-US" sz="1400">
                  <a:latin typeface="Times New Roman" panose="02020603050405020304" pitchFamily="18" charset="0"/>
                  <a:cs typeface="Times New Roman" panose="02020603050405020304" pitchFamily="18" charset="0"/>
                </a:rPr>
                <a:t> </a:t>
              </a:r>
              <a:r>
                <a:rPr lang="en-US" altLang="ja-JP" sz="1400" i="1" smtClean="0">
                  <a:latin typeface="Times New Roman" panose="02020603050405020304" pitchFamily="18" charset="0"/>
                  <a:cs typeface="Times New Roman" panose="02020603050405020304" pitchFamily="18" charset="0"/>
                </a:rPr>
                <a:t>f </a:t>
              </a:r>
              <a:r>
                <a:rPr lang="en-US" altLang="ja-JP" sz="1400" smtClean="0">
                  <a:latin typeface="Times New Roman" panose="02020603050405020304" pitchFamily="18" charset="0"/>
                  <a:cs typeface="Times New Roman" panose="02020603050405020304" pitchFamily="18" charset="0"/>
                </a:rPr>
                <a:t>)</a:t>
              </a:r>
              <a:endParaRPr lang="ja-JP" altLang="en-US" sz="1400">
                <a:latin typeface="Times New Roman" panose="02020603050405020304" pitchFamily="18" charset="0"/>
                <a:cs typeface="Times New Roman" panose="02020603050405020304" pitchFamily="18" charset="0"/>
              </a:endParaRPr>
            </a:p>
          </p:txBody>
        </p:sp>
      </p:grpSp>
      <p:grpSp>
        <p:nvGrpSpPr>
          <p:cNvPr id="58" name="グループ化 57"/>
          <p:cNvGrpSpPr/>
          <p:nvPr/>
        </p:nvGrpSpPr>
        <p:grpSpPr>
          <a:xfrm>
            <a:off x="6293860" y="1817776"/>
            <a:ext cx="1721865" cy="1030027"/>
            <a:chOff x="5134212" y="1859897"/>
            <a:chExt cx="2876269" cy="1304678"/>
          </a:xfrm>
        </p:grpSpPr>
        <p:cxnSp>
          <p:nvCxnSpPr>
            <p:cNvPr id="59" name="直線矢印コネクタ 58"/>
            <p:cNvCxnSpPr/>
            <p:nvPr/>
          </p:nvCxnSpPr>
          <p:spPr>
            <a:xfrm>
              <a:off x="5134212" y="2906910"/>
              <a:ext cx="2530943"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0" name="直線矢印コネクタ 59"/>
            <p:cNvCxnSpPr/>
            <p:nvPr/>
          </p:nvCxnSpPr>
          <p:spPr>
            <a:xfrm flipV="1">
              <a:off x="6333564" y="1859897"/>
              <a:ext cx="0" cy="130467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2" name="直線コネクタ 61"/>
            <p:cNvCxnSpPr/>
            <p:nvPr/>
          </p:nvCxnSpPr>
          <p:spPr>
            <a:xfrm flipH="1">
              <a:off x="5236645" y="2353235"/>
              <a:ext cx="1082444" cy="538154"/>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3" name="直線コネクタ 62"/>
            <p:cNvCxnSpPr/>
            <p:nvPr/>
          </p:nvCxnSpPr>
          <p:spPr>
            <a:xfrm>
              <a:off x="6333329" y="2353235"/>
              <a:ext cx="1080234" cy="538071"/>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64" name="コンテンツ プレースホルダー 2"/>
            <p:cNvSpPr txBox="1">
              <a:spLocks/>
            </p:cNvSpPr>
            <p:nvPr/>
          </p:nvSpPr>
          <p:spPr>
            <a:xfrm>
              <a:off x="7715508" y="2615533"/>
              <a:ext cx="294973" cy="447405"/>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None/>
              </a:pPr>
              <a:r>
                <a:rPr lang="en-US" altLang="ja-JP" sz="1400" i="1" smtClean="0">
                  <a:latin typeface="Times New Roman" panose="02020603050405020304" pitchFamily="18" charset="0"/>
                  <a:cs typeface="Times New Roman" panose="02020603050405020304" pitchFamily="18" charset="0"/>
                </a:rPr>
                <a:t>f</a:t>
              </a:r>
              <a:endParaRPr lang="ja-JP" altLang="en-US" sz="1400">
                <a:latin typeface="Times New Roman" panose="02020603050405020304" pitchFamily="18" charset="0"/>
                <a:cs typeface="Times New Roman" panose="02020603050405020304" pitchFamily="18" charset="0"/>
              </a:endParaRPr>
            </a:p>
          </p:txBody>
        </p:sp>
        <p:sp>
          <p:nvSpPr>
            <p:cNvPr id="70" name="コンテンツ プレースホルダー 2"/>
            <p:cNvSpPr txBox="1">
              <a:spLocks/>
            </p:cNvSpPr>
            <p:nvPr/>
          </p:nvSpPr>
          <p:spPr>
            <a:xfrm>
              <a:off x="5328208" y="2030407"/>
              <a:ext cx="1057646" cy="447405"/>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None/>
              </a:pPr>
              <a:r>
                <a:rPr lang="en-US" altLang="ja-JP" sz="1400" i="1" smtClean="0">
                  <a:latin typeface="Times New Roman" panose="02020603050405020304" pitchFamily="18" charset="0"/>
                  <a:cs typeface="Times New Roman" panose="02020603050405020304" pitchFamily="18" charset="0"/>
                </a:rPr>
                <a:t>X</a:t>
              </a:r>
              <a:r>
                <a:rPr lang="en-US" altLang="ja-JP" sz="1400" smtClean="0">
                  <a:latin typeface="Times New Roman" panose="02020603050405020304" pitchFamily="18" charset="0"/>
                  <a:cs typeface="Times New Roman" panose="02020603050405020304" pitchFamily="18" charset="0"/>
                </a:rPr>
                <a:t>(</a:t>
              </a:r>
              <a:r>
                <a:rPr lang="ja-JP" altLang="en-US" sz="1400">
                  <a:latin typeface="Times New Roman" panose="02020603050405020304" pitchFamily="18" charset="0"/>
                  <a:cs typeface="Times New Roman" panose="02020603050405020304" pitchFamily="18" charset="0"/>
                </a:rPr>
                <a:t> </a:t>
              </a:r>
              <a:r>
                <a:rPr lang="en-US" altLang="ja-JP" sz="1400" i="1" smtClean="0">
                  <a:latin typeface="Times New Roman" panose="02020603050405020304" pitchFamily="18" charset="0"/>
                  <a:cs typeface="Times New Roman" panose="02020603050405020304" pitchFamily="18" charset="0"/>
                </a:rPr>
                <a:t>f </a:t>
              </a:r>
              <a:r>
                <a:rPr lang="en-US" altLang="ja-JP" sz="1400" smtClean="0">
                  <a:latin typeface="Times New Roman" panose="02020603050405020304" pitchFamily="18" charset="0"/>
                  <a:cs typeface="Times New Roman" panose="02020603050405020304" pitchFamily="18" charset="0"/>
                </a:rPr>
                <a:t>)</a:t>
              </a:r>
              <a:endParaRPr lang="ja-JP" altLang="en-US" sz="1400">
                <a:latin typeface="Times New Roman" panose="02020603050405020304" pitchFamily="18" charset="0"/>
                <a:cs typeface="Times New Roman" panose="02020603050405020304" pitchFamily="18" charset="0"/>
              </a:endParaRPr>
            </a:p>
          </p:txBody>
        </p:sp>
      </p:grpSp>
      <p:cxnSp>
        <p:nvCxnSpPr>
          <p:cNvPr id="72" name="直線矢印コネクタ 71"/>
          <p:cNvCxnSpPr/>
          <p:nvPr/>
        </p:nvCxnSpPr>
        <p:spPr>
          <a:xfrm flipV="1">
            <a:off x="6698461" y="2408477"/>
            <a:ext cx="0" cy="234000"/>
          </a:xfrm>
          <a:prstGeom prst="straightConnector1">
            <a:avLst/>
          </a:prstGeom>
          <a:ln w="38100" cap="flat">
            <a:solidFill>
              <a:schemeClr val="tx1"/>
            </a:solidFill>
            <a:beve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3" name="直線矢印コネクタ 72"/>
          <p:cNvCxnSpPr/>
          <p:nvPr/>
        </p:nvCxnSpPr>
        <p:spPr>
          <a:xfrm flipV="1">
            <a:off x="7324473" y="2408477"/>
            <a:ext cx="0" cy="234000"/>
          </a:xfrm>
          <a:prstGeom prst="straightConnector1">
            <a:avLst/>
          </a:prstGeom>
          <a:ln w="38100" cap="flat">
            <a:solidFill>
              <a:schemeClr val="tx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74" name="コンテンツ プレースホルダー 2"/>
          <p:cNvSpPr txBox="1">
            <a:spLocks/>
          </p:cNvSpPr>
          <p:nvPr/>
        </p:nvSpPr>
        <p:spPr>
          <a:xfrm>
            <a:off x="7177090" y="2625083"/>
            <a:ext cx="491451" cy="353221"/>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None/>
            </a:pPr>
            <a:r>
              <a:rPr lang="en-US" altLang="ja-JP" sz="1400" i="1" smtClean="0">
                <a:latin typeface="Times New Roman" panose="02020603050405020304" pitchFamily="18" charset="0"/>
                <a:cs typeface="Times New Roman" panose="02020603050405020304" pitchFamily="18" charset="0"/>
              </a:rPr>
              <a:t>f</a:t>
            </a:r>
            <a:r>
              <a:rPr lang="en-US" altLang="ja-JP" sz="1400" i="1" baseline="-25000" smtClean="0">
                <a:latin typeface="Times New Roman" panose="02020603050405020304" pitchFamily="18" charset="0"/>
                <a:cs typeface="Times New Roman" panose="02020603050405020304" pitchFamily="18" charset="0"/>
              </a:rPr>
              <a:t>c</a:t>
            </a:r>
            <a:r>
              <a:rPr lang="en-US" altLang="ja-JP" sz="1400" i="1" smtClean="0">
                <a:latin typeface="Times New Roman" panose="02020603050405020304" pitchFamily="18" charset="0"/>
                <a:cs typeface="Times New Roman" panose="02020603050405020304" pitchFamily="18" charset="0"/>
              </a:rPr>
              <a:t>	</a:t>
            </a:r>
            <a:endParaRPr lang="ja-JP" altLang="en-US" sz="1400">
              <a:latin typeface="Times New Roman" panose="02020603050405020304" pitchFamily="18" charset="0"/>
              <a:cs typeface="Times New Roman" panose="02020603050405020304" pitchFamily="18" charset="0"/>
            </a:endParaRPr>
          </a:p>
        </p:txBody>
      </p:sp>
      <p:sp>
        <p:nvSpPr>
          <p:cNvPr id="75" name="コンテンツ プレースホルダー 2"/>
          <p:cNvSpPr txBox="1">
            <a:spLocks/>
          </p:cNvSpPr>
          <p:nvPr/>
        </p:nvSpPr>
        <p:spPr>
          <a:xfrm>
            <a:off x="6385590" y="2616945"/>
            <a:ext cx="616098" cy="353221"/>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None/>
            </a:pPr>
            <a:r>
              <a:rPr lang="ja-JP" altLang="en-US" sz="1400" i="1" smtClean="0">
                <a:latin typeface="Times New Roman" panose="02020603050405020304" pitchFamily="18" charset="0"/>
                <a:cs typeface="Times New Roman" panose="02020603050405020304" pitchFamily="18" charset="0"/>
              </a:rPr>
              <a:t>－ </a:t>
            </a:r>
            <a:r>
              <a:rPr lang="en-US" altLang="ja-JP" sz="1400" i="1" smtClean="0">
                <a:latin typeface="Times New Roman" panose="02020603050405020304" pitchFamily="18" charset="0"/>
                <a:cs typeface="Times New Roman" panose="02020603050405020304" pitchFamily="18" charset="0"/>
              </a:rPr>
              <a:t>f</a:t>
            </a:r>
            <a:r>
              <a:rPr lang="en-US" altLang="ja-JP" sz="1400" i="1" baseline="-25000" smtClean="0">
                <a:latin typeface="Times New Roman" panose="02020603050405020304" pitchFamily="18" charset="0"/>
                <a:cs typeface="Times New Roman" panose="02020603050405020304" pitchFamily="18" charset="0"/>
              </a:rPr>
              <a:t>c</a:t>
            </a:r>
            <a:r>
              <a:rPr lang="en-US" altLang="ja-JP" sz="1400" i="1" smtClean="0">
                <a:latin typeface="Times New Roman" panose="02020603050405020304" pitchFamily="18" charset="0"/>
                <a:cs typeface="Times New Roman" panose="02020603050405020304" pitchFamily="18" charset="0"/>
              </a:rPr>
              <a:t>	</a:t>
            </a:r>
            <a:endParaRPr lang="ja-JP" altLang="en-US" sz="1400">
              <a:latin typeface="Times New Roman" panose="02020603050405020304" pitchFamily="18" charset="0"/>
              <a:cs typeface="Times New Roman" panose="02020603050405020304" pitchFamily="18" charset="0"/>
            </a:endParaRPr>
          </a:p>
        </p:txBody>
      </p:sp>
      <p:cxnSp>
        <p:nvCxnSpPr>
          <p:cNvPr id="76" name="直線矢印コネクタ 75"/>
          <p:cNvCxnSpPr>
            <a:stCxn id="13" idx="2"/>
          </p:cNvCxnSpPr>
          <p:nvPr/>
        </p:nvCxnSpPr>
        <p:spPr>
          <a:xfrm flipV="1">
            <a:off x="6698462" y="2207260"/>
            <a:ext cx="303467" cy="212477"/>
          </a:xfrm>
          <a:prstGeom prst="straightConnector1">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7" name="直線矢印コネクタ 76"/>
          <p:cNvCxnSpPr>
            <a:stCxn id="71" idx="2"/>
            <a:endCxn id="71" idx="3"/>
          </p:cNvCxnSpPr>
          <p:nvPr/>
        </p:nvCxnSpPr>
        <p:spPr>
          <a:xfrm flipH="1" flipV="1">
            <a:off x="7014992" y="2209638"/>
            <a:ext cx="309480" cy="210098"/>
          </a:xfrm>
          <a:prstGeom prst="straightConnector1">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78" name="コンテンツ プレースホルダー 2"/>
          <p:cNvSpPr txBox="1">
            <a:spLocks/>
          </p:cNvSpPr>
          <p:nvPr/>
        </p:nvSpPr>
        <p:spPr>
          <a:xfrm>
            <a:off x="3136638" y="2025401"/>
            <a:ext cx="1100430" cy="922416"/>
          </a:xfrm>
          <a:prstGeom prst="rect">
            <a:avLst/>
          </a:prstGeom>
          <a:noFill/>
          <a:ln>
            <a:noFill/>
          </a:ln>
        </p:spPr>
        <p:txBody>
          <a:bodyPr vert="horz" lIns="91440" tIns="45720" rIns="91440" bIns="45720" rtlCol="0" anchor="t" anchorCtr="0">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ja-JP" altLang="en-US" sz="1800" b="1" smtClean="0">
                <a:latin typeface="Times New Roman" panose="02020603050405020304" pitchFamily="18" charset="0"/>
                <a:cs typeface="Times New Roman" panose="02020603050405020304" pitchFamily="18" charset="0"/>
              </a:rPr>
              <a:t>乗算</a:t>
            </a:r>
            <a:endParaRPr lang="en-US" altLang="ja-JP" sz="1800" b="1" smtClean="0">
              <a:latin typeface="Times New Roman" panose="02020603050405020304" pitchFamily="18" charset="0"/>
              <a:cs typeface="Times New Roman" panose="02020603050405020304" pitchFamily="18" charset="0"/>
            </a:endParaRPr>
          </a:p>
          <a:p>
            <a:pPr marL="0" indent="0" algn="ctr">
              <a:buNone/>
            </a:pPr>
            <a:r>
              <a:rPr lang="en-US" altLang="ja-JP" sz="1800" b="1" smtClean="0">
                <a:solidFill>
                  <a:srgbClr val="FF0000"/>
                </a:solidFill>
                <a:latin typeface="Times New Roman" panose="02020603050405020304" pitchFamily="18" charset="0"/>
                <a:cs typeface="Times New Roman" panose="02020603050405020304" pitchFamily="18" charset="0"/>
              </a:rPr>
              <a:t>×</a:t>
            </a:r>
          </a:p>
        </p:txBody>
      </p:sp>
      <p:sp>
        <p:nvSpPr>
          <p:cNvPr id="79" name="コンテンツ プレースホルダー 2"/>
          <p:cNvSpPr txBox="1">
            <a:spLocks/>
          </p:cNvSpPr>
          <p:nvPr/>
        </p:nvSpPr>
        <p:spPr>
          <a:xfrm>
            <a:off x="3091449" y="4287697"/>
            <a:ext cx="1100430" cy="922416"/>
          </a:xfrm>
          <a:prstGeom prst="rect">
            <a:avLst/>
          </a:prstGeom>
          <a:noFill/>
          <a:ln>
            <a:noFill/>
          </a:ln>
        </p:spPr>
        <p:txBody>
          <a:bodyPr vert="horz" lIns="91440" tIns="45720" rIns="91440" bIns="45720" rtlCol="0" anchor="t" anchorCtr="0">
            <a:normAutofit fontScale="92500"/>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ja-JP" altLang="en-US" sz="1800" b="1" smtClean="0">
                <a:latin typeface="Times New Roman" panose="02020603050405020304" pitchFamily="18" charset="0"/>
                <a:cs typeface="Times New Roman" panose="02020603050405020304" pitchFamily="18" charset="0"/>
              </a:rPr>
              <a:t>畳み込み</a:t>
            </a:r>
            <a:endParaRPr lang="en-US" altLang="ja-JP" sz="1800" b="1" smtClean="0">
              <a:latin typeface="Times New Roman" panose="02020603050405020304" pitchFamily="18" charset="0"/>
              <a:cs typeface="Times New Roman" panose="02020603050405020304" pitchFamily="18" charset="0"/>
            </a:endParaRPr>
          </a:p>
          <a:p>
            <a:pPr marL="0" indent="0" algn="ctr">
              <a:buNone/>
            </a:pPr>
            <a:r>
              <a:rPr lang="ja-JP" altLang="en-US" sz="1800" b="1" smtClean="0">
                <a:solidFill>
                  <a:srgbClr val="FF0000"/>
                </a:solidFill>
                <a:latin typeface="Times New Roman" panose="02020603050405020304" pitchFamily="18" charset="0"/>
                <a:cs typeface="Times New Roman" panose="02020603050405020304" pitchFamily="18" charset="0"/>
              </a:rPr>
              <a:t>＊</a:t>
            </a:r>
            <a:endParaRPr lang="en-US" altLang="ja-JP" sz="1800" b="1" smtClean="0">
              <a:solidFill>
                <a:srgbClr val="FF0000"/>
              </a:solidFill>
              <a:latin typeface="Times New Roman" panose="02020603050405020304" pitchFamily="18" charset="0"/>
              <a:cs typeface="Times New Roman" panose="02020603050405020304" pitchFamily="18" charset="0"/>
            </a:endParaRPr>
          </a:p>
        </p:txBody>
      </p:sp>
      <p:grpSp>
        <p:nvGrpSpPr>
          <p:cNvPr id="159749" name="グループ化 159748"/>
          <p:cNvGrpSpPr/>
          <p:nvPr/>
        </p:nvGrpSpPr>
        <p:grpSpPr>
          <a:xfrm>
            <a:off x="4141403" y="4156294"/>
            <a:ext cx="1709346" cy="919212"/>
            <a:chOff x="4004883" y="4041428"/>
            <a:chExt cx="1709346" cy="640587"/>
          </a:xfrm>
        </p:grpSpPr>
        <p:pic>
          <p:nvPicPr>
            <p:cNvPr id="159748" name="図 159747"/>
            <p:cNvPicPr>
              <a:picLocks noChangeAspect="1"/>
            </p:cNvPicPr>
            <p:nvPr/>
          </p:nvPicPr>
          <p:blipFill>
            <a:blip r:embed="rId5"/>
            <a:stretch>
              <a:fillRect/>
            </a:stretch>
          </p:blipFill>
          <p:spPr>
            <a:xfrm>
              <a:off x="4066242" y="4041428"/>
              <a:ext cx="1185085" cy="640587"/>
            </a:xfrm>
            <a:prstGeom prst="rect">
              <a:avLst/>
            </a:prstGeom>
          </p:spPr>
        </p:pic>
        <p:cxnSp>
          <p:nvCxnSpPr>
            <p:cNvPr id="82" name="直線矢印コネクタ 81"/>
            <p:cNvCxnSpPr/>
            <p:nvPr/>
          </p:nvCxnSpPr>
          <p:spPr>
            <a:xfrm>
              <a:off x="4004883" y="4527158"/>
              <a:ext cx="1388525"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5" name="コンテンツ プレースホルダー 2"/>
            <p:cNvSpPr txBox="1">
              <a:spLocks/>
            </p:cNvSpPr>
            <p:nvPr/>
          </p:nvSpPr>
          <p:spPr>
            <a:xfrm>
              <a:off x="5380629" y="4314094"/>
              <a:ext cx="333600" cy="326224"/>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None/>
              </a:pPr>
              <a:r>
                <a:rPr lang="en-US" altLang="ja-JP" i="1" smtClean="0">
                  <a:latin typeface="Times New Roman" panose="02020603050405020304" pitchFamily="18" charset="0"/>
                  <a:cs typeface="Times New Roman" panose="02020603050405020304" pitchFamily="18" charset="0"/>
                </a:rPr>
                <a:t>t</a:t>
              </a:r>
              <a:endParaRPr lang="ja-JP" altLang="en-US">
                <a:latin typeface="Times New Roman" panose="02020603050405020304" pitchFamily="18" charset="0"/>
                <a:cs typeface="Times New Roman" panose="02020603050405020304" pitchFamily="18" charset="0"/>
              </a:endParaRPr>
            </a:p>
          </p:txBody>
        </p:sp>
      </p:grpSp>
      <p:sp>
        <p:nvSpPr>
          <p:cNvPr id="86" name="コンテンツ プレースホルダー 2"/>
          <p:cNvSpPr txBox="1">
            <a:spLocks/>
          </p:cNvSpPr>
          <p:nvPr/>
        </p:nvSpPr>
        <p:spPr>
          <a:xfrm>
            <a:off x="1020607" y="3917124"/>
            <a:ext cx="2531160" cy="452579"/>
          </a:xfrm>
          <a:prstGeom prst="rect">
            <a:avLst/>
          </a:prstGeom>
        </p:spPr>
        <p:txBody>
          <a:bodyPr vert="horz" lIns="91440" tIns="45720" rIns="91440" bIns="45720" rtlCol="0" anchor="t" anchorCtr="0">
            <a:normAutofit lnSpcReduction="10000"/>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Font typeface="Arial"/>
              <a:buNone/>
            </a:pPr>
            <a:r>
              <a:rPr lang="ja-JP" altLang="en-US" smtClean="0">
                <a:latin typeface="Times New Roman" panose="02020603050405020304" pitchFamily="18" charset="0"/>
                <a:cs typeface="Times New Roman" panose="02020603050405020304" pitchFamily="18" charset="0"/>
              </a:rPr>
              <a:t>（時間軸表現）</a:t>
            </a:r>
            <a:endParaRPr lang="en-US" altLang="ja-JP" smtClean="0">
              <a:latin typeface="Times New Roman" panose="02020603050405020304" pitchFamily="18" charset="0"/>
              <a:cs typeface="Times New Roman" panose="02020603050405020304" pitchFamily="18" charset="0"/>
            </a:endParaRPr>
          </a:p>
        </p:txBody>
      </p:sp>
      <p:sp>
        <p:nvSpPr>
          <p:cNvPr id="87" name="左右矢印 86"/>
          <p:cNvSpPr/>
          <p:nvPr/>
        </p:nvSpPr>
        <p:spPr>
          <a:xfrm rot="5400000">
            <a:off x="4405062" y="3135140"/>
            <a:ext cx="605116" cy="34220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コンテンツ プレースホルダー 2"/>
          <p:cNvSpPr txBox="1">
            <a:spLocks/>
          </p:cNvSpPr>
          <p:nvPr/>
        </p:nvSpPr>
        <p:spPr>
          <a:xfrm>
            <a:off x="3645160" y="3116811"/>
            <a:ext cx="578222" cy="447405"/>
          </a:xfrm>
          <a:prstGeom prst="rect">
            <a:avLst/>
          </a:prstGeom>
          <a:noFill/>
          <a:ln>
            <a:noFill/>
          </a:ln>
        </p:spPr>
        <p:txBody>
          <a:bodyPr vert="horz" lIns="91440" tIns="45720" rIns="91440" bIns="45720" rtlCol="0" anchor="t" anchorCtr="0">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ja-JP" altLang="en-US" sz="1800" b="1" smtClean="0">
                <a:latin typeface="Times New Roman" panose="02020603050405020304" pitchFamily="18" charset="0"/>
                <a:cs typeface="Times New Roman" panose="02020603050405020304" pitchFamily="18" charset="0"/>
              </a:rPr>
              <a:t>Ｆ</a:t>
            </a:r>
            <a:endParaRPr lang="ja-JP" altLang="en-US" sz="1800">
              <a:latin typeface="Times New Roman" panose="02020603050405020304" pitchFamily="18" charset="0"/>
              <a:cs typeface="Times New Roman" panose="02020603050405020304" pitchFamily="18" charset="0"/>
            </a:endParaRPr>
          </a:p>
        </p:txBody>
      </p:sp>
      <p:sp>
        <p:nvSpPr>
          <p:cNvPr id="55" name="コンテンツ プレースホルダー 2"/>
          <p:cNvSpPr txBox="1">
            <a:spLocks/>
          </p:cNvSpPr>
          <p:nvPr/>
        </p:nvSpPr>
        <p:spPr>
          <a:xfrm>
            <a:off x="4783101" y="3108099"/>
            <a:ext cx="578222" cy="447405"/>
          </a:xfrm>
          <a:prstGeom prst="rect">
            <a:avLst/>
          </a:prstGeom>
          <a:noFill/>
          <a:ln>
            <a:noFill/>
          </a:ln>
        </p:spPr>
        <p:txBody>
          <a:bodyPr vert="horz" lIns="91440" tIns="45720" rIns="91440" bIns="45720" rtlCol="0" anchor="t" anchorCtr="0">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ja-JP" altLang="en-US" sz="1800" b="1" smtClean="0">
                <a:latin typeface="Times New Roman" panose="02020603050405020304" pitchFamily="18" charset="0"/>
                <a:cs typeface="Times New Roman" panose="02020603050405020304" pitchFamily="18" charset="0"/>
              </a:rPr>
              <a:t>Ｆ</a:t>
            </a:r>
            <a:endParaRPr lang="ja-JP" altLang="en-US" sz="18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531733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1026"/>
          <p:cNvSpPr>
            <a:spLocks noGrp="1" noChangeArrowheads="1"/>
          </p:cNvSpPr>
          <p:nvPr>
            <p:ph type="title"/>
          </p:nvPr>
        </p:nvSpPr>
        <p:spPr>
          <a:xfrm>
            <a:off x="841375" y="417513"/>
            <a:ext cx="7772400" cy="1025525"/>
          </a:xfrm>
        </p:spPr>
        <p:txBody>
          <a:bodyPr>
            <a:normAutofit/>
          </a:bodyPr>
          <a:lstStyle/>
          <a:p>
            <a:pPr algn="r"/>
            <a:r>
              <a:rPr lang="ja-JP" altLang="en-US" sz="3600" smtClean="0"/>
              <a:t>フーリエ変換の定義</a:t>
            </a:r>
            <a:endParaRPr lang="ja-JP" altLang="en-US" sz="3600"/>
          </a:p>
        </p:txBody>
      </p:sp>
      <p:sp>
        <p:nvSpPr>
          <p:cNvPr id="159747" name="Rectangle 1027"/>
          <p:cNvSpPr>
            <a:spLocks noGrp="1" noChangeArrowheads="1"/>
          </p:cNvSpPr>
          <p:nvPr>
            <p:ph type="body" idx="1"/>
          </p:nvPr>
        </p:nvSpPr>
        <p:spPr>
          <a:xfrm>
            <a:off x="1296067" y="1891431"/>
            <a:ext cx="7847933" cy="3425825"/>
          </a:xfrm>
        </p:spPr>
        <p:txBody>
          <a:bodyPr anchor="t" anchorCtr="0">
            <a:noAutofit/>
          </a:bodyPr>
          <a:lstStyle/>
          <a:p>
            <a:pPr marL="0" indent="0">
              <a:spcBef>
                <a:spcPct val="25000"/>
              </a:spcBef>
              <a:buClr>
                <a:schemeClr val="tx1"/>
              </a:buClr>
              <a:buSzPct val="100000"/>
              <a:buNone/>
              <a:tabLst>
                <a:tab pos="2568575" algn="l"/>
              </a:tabLst>
            </a:pPr>
            <a:r>
              <a:rPr lang="ja-JP" altLang="en-US" smtClean="0">
                <a:latin typeface="Times New Roman" panose="02020603050405020304" pitchFamily="18" charset="0"/>
                <a:cs typeface="Times New Roman" panose="02020603050405020304" pitchFamily="18" charset="0"/>
              </a:rPr>
              <a:t>　</a:t>
            </a:r>
            <a:r>
              <a:rPr lang="ja-JP" altLang="ja-JP"/>
              <a:t>時間信号</a:t>
            </a:r>
            <a:r>
              <a:rPr lang="ja-JP" altLang="ja-JP" smtClean="0">
                <a:latin typeface="Times New Roman" panose="02020603050405020304" pitchFamily="18" charset="0"/>
                <a:cs typeface="Times New Roman" panose="02020603050405020304" pitchFamily="18" charset="0"/>
              </a:rPr>
              <a:t>を</a:t>
            </a:r>
            <a:r>
              <a:rPr lang="en-US" altLang="ja-JP" smtClean="0">
                <a:latin typeface="Times New Roman" panose="02020603050405020304" pitchFamily="18" charset="0"/>
                <a:cs typeface="Times New Roman" panose="02020603050405020304" pitchFamily="18" charset="0"/>
              </a:rPr>
              <a:t> </a:t>
            </a:r>
            <a:r>
              <a:rPr lang="en-US" altLang="ja-JP" i="1" smtClean="0">
                <a:latin typeface="Times New Roman" panose="02020603050405020304" pitchFamily="18" charset="0"/>
                <a:cs typeface="Times New Roman" panose="02020603050405020304" pitchFamily="18" charset="0"/>
              </a:rPr>
              <a:t>f </a:t>
            </a:r>
            <a:r>
              <a:rPr lang="en-US" altLang="ja-JP" smtClean="0">
                <a:latin typeface="Times New Roman" panose="02020603050405020304" pitchFamily="18" charset="0"/>
                <a:cs typeface="Times New Roman" panose="02020603050405020304" pitchFamily="18" charset="0"/>
              </a:rPr>
              <a:t>(</a:t>
            </a:r>
            <a:r>
              <a:rPr lang="en-US" altLang="ja-JP" i="1" smtClean="0">
                <a:latin typeface="Times New Roman" panose="02020603050405020304" pitchFamily="18" charset="0"/>
                <a:cs typeface="Times New Roman" panose="02020603050405020304" pitchFamily="18" charset="0"/>
              </a:rPr>
              <a:t>x</a:t>
            </a:r>
            <a:r>
              <a:rPr lang="en-US" altLang="ja-JP" smtClean="0">
                <a:latin typeface="Times New Roman" panose="02020603050405020304" pitchFamily="18" charset="0"/>
                <a:cs typeface="Times New Roman" panose="02020603050405020304" pitchFamily="18" charset="0"/>
              </a:rPr>
              <a:t>)</a:t>
            </a:r>
            <a:r>
              <a:rPr lang="ja-JP" altLang="ja-JP" smtClean="0">
                <a:latin typeface="Times New Roman" panose="02020603050405020304" pitchFamily="18" charset="0"/>
                <a:cs typeface="Times New Roman" panose="02020603050405020304" pitchFamily="18" charset="0"/>
              </a:rPr>
              <a:t> </a:t>
            </a:r>
            <a:r>
              <a:rPr lang="ja-JP" altLang="ja-JP">
                <a:latin typeface="Times New Roman" panose="02020603050405020304" pitchFamily="18" charset="0"/>
                <a:cs typeface="Times New Roman" panose="02020603050405020304" pitchFamily="18" charset="0"/>
              </a:rPr>
              <a:t>とすると，フーリエ</a:t>
            </a:r>
            <a:r>
              <a:rPr lang="ja-JP" altLang="ja-JP" smtClean="0">
                <a:latin typeface="Times New Roman" panose="02020603050405020304" pitchFamily="18" charset="0"/>
                <a:cs typeface="Times New Roman" panose="02020603050405020304" pitchFamily="18" charset="0"/>
              </a:rPr>
              <a:t>変換</a:t>
            </a:r>
            <a:r>
              <a:rPr lang="en-US" altLang="ja-JP" smtClean="0">
                <a:latin typeface="Times New Roman" panose="02020603050405020304" pitchFamily="18" charset="0"/>
                <a:cs typeface="Times New Roman" panose="02020603050405020304" pitchFamily="18" charset="0"/>
              </a:rPr>
              <a:t> </a:t>
            </a:r>
            <a:r>
              <a:rPr lang="en-US" altLang="ja-JP" i="1" smtClean="0">
                <a:latin typeface="Times New Roman" panose="02020603050405020304" pitchFamily="18" charset="0"/>
                <a:cs typeface="Times New Roman" panose="02020603050405020304" pitchFamily="18" charset="0"/>
              </a:rPr>
              <a:t>F </a:t>
            </a:r>
            <a:r>
              <a:rPr lang="en-US" altLang="ja-JP" smtClean="0">
                <a:latin typeface="Times New Roman" panose="02020603050405020304" pitchFamily="18" charset="0"/>
                <a:cs typeface="Times New Roman" panose="02020603050405020304" pitchFamily="18" charset="0"/>
              </a:rPr>
              <a:t>(</a:t>
            </a:r>
            <a:r>
              <a:rPr lang="en-US" altLang="ja-JP" i="1" smtClean="0">
                <a:latin typeface="Times New Roman" panose="02020603050405020304" pitchFamily="18" charset="0"/>
                <a:cs typeface="Times New Roman" panose="02020603050405020304" pitchFamily="18" charset="0"/>
              </a:rPr>
              <a:t>x</a:t>
            </a:r>
            <a:r>
              <a:rPr lang="en-US" altLang="ja-JP" smtClean="0">
                <a:latin typeface="Times New Roman" panose="02020603050405020304" pitchFamily="18" charset="0"/>
                <a:cs typeface="Times New Roman" panose="02020603050405020304" pitchFamily="18" charset="0"/>
              </a:rPr>
              <a:t>)</a:t>
            </a:r>
            <a:r>
              <a:rPr lang="ja-JP" altLang="ja-JP" smtClean="0">
                <a:latin typeface="Times New Roman" panose="02020603050405020304" pitchFamily="18" charset="0"/>
                <a:cs typeface="Times New Roman" panose="02020603050405020304" pitchFamily="18" charset="0"/>
              </a:rPr>
              <a:t>は</a:t>
            </a:r>
            <a:endParaRPr lang="en-US" altLang="ja-JP" smtClean="0"/>
          </a:p>
          <a:p>
            <a:pPr marL="0" indent="0">
              <a:spcBef>
                <a:spcPct val="25000"/>
              </a:spcBef>
              <a:buClr>
                <a:schemeClr val="tx1"/>
              </a:buClr>
              <a:buSzPct val="100000"/>
              <a:buNone/>
              <a:tabLst>
                <a:tab pos="2568575" algn="l"/>
              </a:tabLst>
            </a:pPr>
            <a:endParaRPr lang="en-US" altLang="ja-JP">
              <a:latin typeface="Times New Roman" panose="02020603050405020304" pitchFamily="18" charset="0"/>
              <a:cs typeface="Times New Roman" panose="02020603050405020304" pitchFamily="18" charset="0"/>
            </a:endParaRPr>
          </a:p>
          <a:p>
            <a:pPr marL="0" indent="0">
              <a:spcBef>
                <a:spcPct val="25000"/>
              </a:spcBef>
              <a:buClr>
                <a:schemeClr val="tx1"/>
              </a:buClr>
              <a:buSzPct val="100000"/>
              <a:buNone/>
              <a:tabLst>
                <a:tab pos="2568575" algn="l"/>
              </a:tabLst>
            </a:pPr>
            <a:endParaRPr lang="en-US" altLang="ja-JP" smtClean="0">
              <a:latin typeface="Times New Roman" panose="02020603050405020304" pitchFamily="18" charset="0"/>
              <a:cs typeface="Times New Roman" panose="02020603050405020304" pitchFamily="18" charset="0"/>
            </a:endParaRPr>
          </a:p>
          <a:p>
            <a:pPr marL="0" indent="0">
              <a:spcBef>
                <a:spcPct val="25000"/>
              </a:spcBef>
              <a:buClr>
                <a:schemeClr val="tx1"/>
              </a:buClr>
              <a:buSzPct val="100000"/>
              <a:buNone/>
              <a:tabLst>
                <a:tab pos="2568575" algn="l"/>
              </a:tabLst>
            </a:pPr>
            <a:r>
              <a:rPr kumimoji="0" lang="ja-JP" altLang="ja-JP" smtClean="0">
                <a:latin typeface="Century" panose="02040604050505020304" pitchFamily="18" charset="0"/>
                <a:ea typeface="ＭＳ 明朝" panose="02020609040205080304" pitchFamily="17" charset="-128"/>
                <a:cs typeface="Courier New" panose="02070309020205020404" pitchFamily="49" charset="0"/>
              </a:rPr>
              <a:t>ここ</a:t>
            </a:r>
            <a:r>
              <a:rPr kumimoji="0" lang="ja-JP" altLang="ja-JP">
                <a:latin typeface="Century" panose="02040604050505020304" pitchFamily="18" charset="0"/>
                <a:ea typeface="ＭＳ 明朝" panose="02020609040205080304" pitchFamily="17" charset="-128"/>
                <a:cs typeface="Courier New" panose="02070309020205020404" pitchFamily="49" charset="0"/>
              </a:rPr>
              <a:t>で</a:t>
            </a:r>
            <a:r>
              <a:rPr kumimoji="0" lang="ja-JP" altLang="ja-JP" smtClean="0">
                <a:latin typeface="Times New Roman" panose="02020603050405020304" pitchFamily="18" charset="0"/>
                <a:ea typeface="ＭＳ 明朝" panose="02020609040205080304" pitchFamily="17" charset="-128"/>
                <a:cs typeface="Times New Roman" panose="02020603050405020304" pitchFamily="18" charset="0"/>
              </a:rPr>
              <a:t>，</a:t>
            </a:r>
            <a:r>
              <a:rPr kumimoji="0" lang="en-US" altLang="ja-JP" i="1" smtClean="0">
                <a:latin typeface="Times New Roman" panose="02020603050405020304" pitchFamily="18" charset="0"/>
                <a:ea typeface="ＭＳ 明朝" panose="02020609040205080304" pitchFamily="17" charset="-128"/>
                <a:cs typeface="Times New Roman" panose="02020603050405020304" pitchFamily="18" charset="0"/>
              </a:rPr>
              <a:t>t</a:t>
            </a:r>
            <a:r>
              <a:rPr kumimoji="0" lang="ja-JP" altLang="ja-JP" smtClean="0">
                <a:latin typeface="Times New Roman" panose="02020603050405020304" pitchFamily="18" charset="0"/>
                <a:ea typeface="ＭＳ 明朝" panose="02020609040205080304" pitchFamily="17" charset="-128"/>
                <a:cs typeface="Times New Roman" panose="02020603050405020304" pitchFamily="18" charset="0"/>
              </a:rPr>
              <a:t>：</a:t>
            </a:r>
            <a:r>
              <a:rPr kumimoji="0" lang="ja-JP" altLang="ja-JP">
                <a:latin typeface="Times New Roman" panose="02020603050405020304" pitchFamily="18" charset="0"/>
                <a:ea typeface="ＭＳ 明朝" panose="02020609040205080304" pitchFamily="17" charset="-128"/>
                <a:cs typeface="Times New Roman" panose="02020603050405020304" pitchFamily="18" charset="0"/>
              </a:rPr>
              <a:t>時間</a:t>
            </a:r>
            <a:r>
              <a:rPr kumimoji="0" lang="ja-JP" altLang="ja-JP" smtClean="0">
                <a:latin typeface="Times New Roman" panose="02020603050405020304" pitchFamily="18" charset="0"/>
                <a:ea typeface="ＭＳ 明朝" panose="02020609040205080304" pitchFamily="17" charset="-128"/>
                <a:cs typeface="Times New Roman" panose="02020603050405020304" pitchFamily="18" charset="0"/>
              </a:rPr>
              <a:t>，</a:t>
            </a:r>
            <a:r>
              <a:rPr kumimoji="0" lang="en-US" altLang="ja-JP" i="1" smtClean="0">
                <a:latin typeface="Times New Roman" panose="02020603050405020304" pitchFamily="18" charset="0"/>
                <a:ea typeface="ＭＳ 明朝" panose="02020609040205080304" pitchFamily="17" charset="-128"/>
                <a:cs typeface="Times New Roman" panose="02020603050405020304" pitchFamily="18" charset="0"/>
              </a:rPr>
              <a:t>ω</a:t>
            </a:r>
            <a:r>
              <a:rPr kumimoji="0" lang="ja-JP" altLang="ja-JP" smtClean="0">
                <a:latin typeface="Times New Roman" panose="02020603050405020304" pitchFamily="18" charset="0"/>
                <a:ea typeface="ＭＳ 明朝" panose="02020609040205080304" pitchFamily="17" charset="-128"/>
                <a:cs typeface="Times New Roman" panose="02020603050405020304" pitchFamily="18" charset="0"/>
              </a:rPr>
              <a:t>：</a:t>
            </a:r>
            <a:r>
              <a:rPr kumimoji="0" lang="ja-JP" altLang="ja-JP">
                <a:latin typeface="Times New Roman" panose="02020603050405020304" pitchFamily="18" charset="0"/>
                <a:ea typeface="ＭＳ 明朝" panose="02020609040205080304" pitchFamily="17" charset="-128"/>
                <a:cs typeface="Times New Roman" panose="02020603050405020304" pitchFamily="18" charset="0"/>
              </a:rPr>
              <a:t>角速度</a:t>
            </a:r>
            <a:r>
              <a:rPr kumimoji="0" lang="ja-JP" altLang="ja-JP" smtClean="0">
                <a:latin typeface="Times New Roman" panose="02020603050405020304" pitchFamily="18" charset="0"/>
                <a:ea typeface="ＭＳ 明朝" panose="02020609040205080304" pitchFamily="17" charset="-128"/>
                <a:cs typeface="Times New Roman" panose="02020603050405020304" pitchFamily="18" charset="0"/>
              </a:rPr>
              <a:t>，</a:t>
            </a:r>
            <a:r>
              <a:rPr kumimoji="0" lang="en-US" altLang="ja-JP" i="1" smtClean="0">
                <a:latin typeface="Times New Roman" panose="02020603050405020304" pitchFamily="18" charset="0"/>
                <a:ea typeface="ＭＳ 明朝" panose="02020609040205080304" pitchFamily="17" charset="-128"/>
                <a:cs typeface="Times New Roman" panose="02020603050405020304" pitchFamily="18" charset="0"/>
              </a:rPr>
              <a:t>j</a:t>
            </a:r>
            <a:r>
              <a:rPr kumimoji="0" lang="ja-JP" altLang="ja-JP" smtClean="0">
                <a:latin typeface="Times New Roman" panose="02020603050405020304" pitchFamily="18" charset="0"/>
                <a:ea typeface="ＭＳ 明朝" panose="02020609040205080304" pitchFamily="17" charset="-128"/>
                <a:cs typeface="Times New Roman" panose="02020603050405020304" pitchFamily="18" charset="0"/>
              </a:rPr>
              <a:t>：</a:t>
            </a:r>
            <a:r>
              <a:rPr kumimoji="0" lang="ja-JP" altLang="ja-JP">
                <a:latin typeface="Times New Roman" panose="02020603050405020304" pitchFamily="18" charset="0"/>
                <a:ea typeface="ＭＳ 明朝" panose="02020609040205080304" pitchFamily="17" charset="-128"/>
                <a:cs typeface="Times New Roman" panose="02020603050405020304" pitchFamily="18" charset="0"/>
              </a:rPr>
              <a:t>虚数</a:t>
            </a:r>
            <a:r>
              <a:rPr kumimoji="0" lang="ja-JP" altLang="ja-JP" smtClean="0">
                <a:latin typeface="ＭＳ 明朝" panose="02020609040205080304" pitchFamily="17" charset="-128"/>
                <a:ea typeface="ＭＳ 明朝" panose="02020609040205080304" pitchFamily="17" charset="-128"/>
                <a:cs typeface="Courier New" panose="02070309020205020404" pitchFamily="49" charset="0"/>
              </a:rPr>
              <a:t>単位</a:t>
            </a:r>
            <a:r>
              <a:rPr kumimoji="0" lang="ja-JP" altLang="en-US" smtClean="0">
                <a:latin typeface="ＭＳ 明朝" panose="02020609040205080304" pitchFamily="17" charset="-128"/>
                <a:ea typeface="ＭＳ 明朝" panose="02020609040205080304" pitchFamily="17" charset="-128"/>
                <a:cs typeface="Courier New" panose="02070309020205020404" pitchFamily="49" charset="0"/>
              </a:rPr>
              <a:t>（　　　　）</a:t>
            </a:r>
            <a:endParaRPr kumimoji="0" lang="ja-JP" altLang="ja-JP"/>
          </a:p>
        </p:txBody>
      </p:sp>
      <p:graphicFrame>
        <p:nvGraphicFramePr>
          <p:cNvPr id="3" name="オブジェクト 2"/>
          <p:cNvGraphicFramePr>
            <a:graphicFrameLocks noChangeAspect="1"/>
          </p:cNvGraphicFramePr>
          <p:nvPr>
            <p:extLst>
              <p:ext uri="{D42A27DB-BD31-4B8C-83A1-F6EECF244321}">
                <p14:modId xmlns:p14="http://schemas.microsoft.com/office/powerpoint/2010/main" val="3020622149"/>
              </p:ext>
            </p:extLst>
          </p:nvPr>
        </p:nvGraphicFramePr>
        <p:xfrm>
          <a:off x="3015020" y="2523562"/>
          <a:ext cx="3534777" cy="691586"/>
        </p:xfrm>
        <a:graphic>
          <a:graphicData uri="http://schemas.openxmlformats.org/presentationml/2006/ole">
            <mc:AlternateContent xmlns:mc="http://schemas.openxmlformats.org/markup-compatibility/2006">
              <mc:Choice xmlns:v="urn:schemas-microsoft-com:vml" Requires="v">
                <p:oleObj spid="_x0000_s3135" name="数式" r:id="rId3" imgW="1815840" imgH="355320" progId="Equation.3">
                  <p:embed/>
                </p:oleObj>
              </mc:Choice>
              <mc:Fallback>
                <p:oleObj name="数式" r:id="rId3" imgW="1815840" imgH="355320" progId="Equation.3">
                  <p:embed/>
                  <p:pic>
                    <p:nvPicPr>
                      <p:cNvPr id="0" name="Object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15020" y="2523562"/>
                        <a:ext cx="3534777" cy="691586"/>
                      </a:xfrm>
                      <a:prstGeom prst="rect">
                        <a:avLst/>
                      </a:prstGeom>
                      <a:noFill/>
                    </p:spPr>
                  </p:pic>
                </p:oleObj>
              </mc:Fallback>
            </mc:AlternateContent>
          </a:graphicData>
        </a:graphic>
      </p:graphicFrame>
      <p:graphicFrame>
        <p:nvGraphicFramePr>
          <p:cNvPr id="8" name="オブジェクト 7"/>
          <p:cNvGraphicFramePr>
            <a:graphicFrameLocks noChangeAspect="1"/>
          </p:cNvGraphicFramePr>
          <p:nvPr>
            <p:extLst>
              <p:ext uri="{D42A27DB-BD31-4B8C-83A1-F6EECF244321}">
                <p14:modId xmlns:p14="http://schemas.microsoft.com/office/powerpoint/2010/main" val="2983353742"/>
              </p:ext>
            </p:extLst>
          </p:nvPr>
        </p:nvGraphicFramePr>
        <p:xfrm>
          <a:off x="1729333" y="3860726"/>
          <a:ext cx="1034249" cy="457200"/>
        </p:xfrm>
        <a:graphic>
          <a:graphicData uri="http://schemas.openxmlformats.org/presentationml/2006/ole">
            <mc:AlternateContent xmlns:mc="http://schemas.openxmlformats.org/markup-compatibility/2006">
              <mc:Choice xmlns:v="urn:schemas-microsoft-com:vml" Requires="v">
                <p:oleObj spid="_x0000_s3136" name="数式" r:id="rId5" imgW="545863" imgH="241195" progId="Equation.3">
                  <p:embed/>
                </p:oleObj>
              </mc:Choice>
              <mc:Fallback>
                <p:oleObj name="数式" r:id="rId5" imgW="545863" imgH="241195" progId="Equation.3">
                  <p:embed/>
                  <p:pic>
                    <p:nvPicPr>
                      <p:cNvPr id="0" name="Object 1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29333" y="3860726"/>
                        <a:ext cx="1034249" cy="457200"/>
                      </a:xfrm>
                      <a:prstGeom prst="rect">
                        <a:avLst/>
                      </a:prstGeom>
                      <a:noFill/>
                    </p:spPr>
                  </p:pic>
                </p:oleObj>
              </mc:Fallback>
            </mc:AlternateContent>
          </a:graphicData>
        </a:graphic>
      </p:graphicFrame>
      <p:sp>
        <p:nvSpPr>
          <p:cNvPr id="9" name="Rectangle 1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Tree>
    <p:extLst>
      <p:ext uri="{BB962C8B-B14F-4D97-AF65-F5344CB8AC3E}">
        <p14:creationId xmlns:p14="http://schemas.microsoft.com/office/powerpoint/2010/main" val="8025217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台形 12"/>
          <p:cNvSpPr/>
          <p:nvPr/>
        </p:nvSpPr>
        <p:spPr>
          <a:xfrm rot="16200000">
            <a:off x="6675819" y="2967082"/>
            <a:ext cx="435447" cy="309481"/>
          </a:xfrm>
          <a:custGeom>
            <a:avLst/>
            <a:gdLst>
              <a:gd name="connsiteX0" fmla="*/ 0 w 435447"/>
              <a:gd name="connsiteY0" fmla="*/ 411767 h 411767"/>
              <a:gd name="connsiteX1" fmla="*/ 548 w 435447"/>
              <a:gd name="connsiteY1" fmla="*/ 0 h 411767"/>
              <a:gd name="connsiteX2" fmla="*/ 434899 w 435447"/>
              <a:gd name="connsiteY2" fmla="*/ 0 h 411767"/>
              <a:gd name="connsiteX3" fmla="*/ 435447 w 435447"/>
              <a:gd name="connsiteY3" fmla="*/ 411767 h 411767"/>
              <a:gd name="connsiteX4" fmla="*/ 0 w 435447"/>
              <a:gd name="connsiteY4" fmla="*/ 411767 h 411767"/>
              <a:gd name="connsiteX0" fmla="*/ 0 w 435447"/>
              <a:gd name="connsiteY0" fmla="*/ 411767 h 411767"/>
              <a:gd name="connsiteX1" fmla="*/ 548 w 435447"/>
              <a:gd name="connsiteY1" fmla="*/ 0 h 411767"/>
              <a:gd name="connsiteX2" fmla="*/ 172961 w 435447"/>
              <a:gd name="connsiteY2" fmla="*/ 4763 h 411767"/>
              <a:gd name="connsiteX3" fmla="*/ 435447 w 435447"/>
              <a:gd name="connsiteY3" fmla="*/ 411767 h 411767"/>
              <a:gd name="connsiteX4" fmla="*/ 0 w 435447"/>
              <a:gd name="connsiteY4" fmla="*/ 411767 h 411767"/>
              <a:gd name="connsiteX0" fmla="*/ 0 w 435447"/>
              <a:gd name="connsiteY0" fmla="*/ 411767 h 411767"/>
              <a:gd name="connsiteX1" fmla="*/ 548 w 435447"/>
              <a:gd name="connsiteY1" fmla="*/ 0 h 411767"/>
              <a:gd name="connsiteX2" fmla="*/ 172961 w 435447"/>
              <a:gd name="connsiteY2" fmla="*/ 4763 h 411767"/>
              <a:gd name="connsiteX3" fmla="*/ 435447 w 435447"/>
              <a:gd name="connsiteY3" fmla="*/ 411767 h 411767"/>
              <a:gd name="connsiteX4" fmla="*/ 0 w 435447"/>
              <a:gd name="connsiteY4" fmla="*/ 411767 h 411767"/>
              <a:gd name="connsiteX0" fmla="*/ 0 w 435447"/>
              <a:gd name="connsiteY0" fmla="*/ 411767 h 411767"/>
              <a:gd name="connsiteX1" fmla="*/ 548 w 435447"/>
              <a:gd name="connsiteY1" fmla="*/ 0 h 411767"/>
              <a:gd name="connsiteX2" fmla="*/ 172961 w 435447"/>
              <a:gd name="connsiteY2" fmla="*/ 4763 h 411767"/>
              <a:gd name="connsiteX3" fmla="*/ 435447 w 435447"/>
              <a:gd name="connsiteY3" fmla="*/ 411767 h 411767"/>
              <a:gd name="connsiteX4" fmla="*/ 0 w 435447"/>
              <a:gd name="connsiteY4" fmla="*/ 411767 h 411767"/>
              <a:gd name="connsiteX0" fmla="*/ 0 w 435447"/>
              <a:gd name="connsiteY0" fmla="*/ 411767 h 411767"/>
              <a:gd name="connsiteX1" fmla="*/ 548 w 435447"/>
              <a:gd name="connsiteY1" fmla="*/ 0 h 411767"/>
              <a:gd name="connsiteX2" fmla="*/ 172961 w 435447"/>
              <a:gd name="connsiteY2" fmla="*/ 4763 h 411767"/>
              <a:gd name="connsiteX3" fmla="*/ 435447 w 435447"/>
              <a:gd name="connsiteY3" fmla="*/ 411767 h 411767"/>
              <a:gd name="connsiteX4" fmla="*/ 0 w 435447"/>
              <a:gd name="connsiteY4" fmla="*/ 411767 h 411767"/>
              <a:gd name="connsiteX0" fmla="*/ 0 w 435447"/>
              <a:gd name="connsiteY0" fmla="*/ 407005 h 407005"/>
              <a:gd name="connsiteX1" fmla="*/ 5310 w 435447"/>
              <a:gd name="connsiteY1" fmla="*/ 0 h 407005"/>
              <a:gd name="connsiteX2" fmla="*/ 172961 w 435447"/>
              <a:gd name="connsiteY2" fmla="*/ 1 h 407005"/>
              <a:gd name="connsiteX3" fmla="*/ 435447 w 435447"/>
              <a:gd name="connsiteY3" fmla="*/ 407005 h 407005"/>
              <a:gd name="connsiteX4" fmla="*/ 0 w 435447"/>
              <a:gd name="connsiteY4" fmla="*/ 407005 h 407005"/>
              <a:gd name="connsiteX0" fmla="*/ 0 w 435447"/>
              <a:gd name="connsiteY0" fmla="*/ 423284 h 423284"/>
              <a:gd name="connsiteX1" fmla="*/ 5310 w 435447"/>
              <a:gd name="connsiteY1" fmla="*/ 16279 h 423284"/>
              <a:gd name="connsiteX2" fmla="*/ 225349 w 435447"/>
              <a:gd name="connsiteY2" fmla="*/ 0 h 423284"/>
              <a:gd name="connsiteX3" fmla="*/ 435447 w 435447"/>
              <a:gd name="connsiteY3" fmla="*/ 423284 h 423284"/>
              <a:gd name="connsiteX4" fmla="*/ 0 w 435447"/>
              <a:gd name="connsiteY4" fmla="*/ 423284 h 423284"/>
              <a:gd name="connsiteX0" fmla="*/ 0 w 435447"/>
              <a:gd name="connsiteY0" fmla="*/ 423284 h 423284"/>
              <a:gd name="connsiteX1" fmla="*/ 5310 w 435447"/>
              <a:gd name="connsiteY1" fmla="*/ 16279 h 423284"/>
              <a:gd name="connsiteX2" fmla="*/ 225349 w 435447"/>
              <a:gd name="connsiteY2" fmla="*/ 0 h 423284"/>
              <a:gd name="connsiteX3" fmla="*/ 435447 w 435447"/>
              <a:gd name="connsiteY3" fmla="*/ 423284 h 423284"/>
              <a:gd name="connsiteX4" fmla="*/ 0 w 435447"/>
              <a:gd name="connsiteY4" fmla="*/ 423284 h 423284"/>
              <a:gd name="connsiteX0" fmla="*/ 0 w 435447"/>
              <a:gd name="connsiteY0" fmla="*/ 423284 h 423284"/>
              <a:gd name="connsiteX1" fmla="*/ 5310 w 435447"/>
              <a:gd name="connsiteY1" fmla="*/ 16279 h 423284"/>
              <a:gd name="connsiteX2" fmla="*/ 225349 w 435447"/>
              <a:gd name="connsiteY2" fmla="*/ 0 h 423284"/>
              <a:gd name="connsiteX3" fmla="*/ 435447 w 435447"/>
              <a:gd name="connsiteY3" fmla="*/ 423284 h 423284"/>
              <a:gd name="connsiteX4" fmla="*/ 0 w 435447"/>
              <a:gd name="connsiteY4" fmla="*/ 423284 h 423284"/>
              <a:gd name="connsiteX0" fmla="*/ 0 w 435447"/>
              <a:gd name="connsiteY0" fmla="*/ 423285 h 423285"/>
              <a:gd name="connsiteX1" fmla="*/ 5310 w 435447"/>
              <a:gd name="connsiteY1" fmla="*/ -1 h 423285"/>
              <a:gd name="connsiteX2" fmla="*/ 225349 w 435447"/>
              <a:gd name="connsiteY2" fmla="*/ 1 h 423285"/>
              <a:gd name="connsiteX3" fmla="*/ 435447 w 435447"/>
              <a:gd name="connsiteY3" fmla="*/ 423285 h 423285"/>
              <a:gd name="connsiteX4" fmla="*/ 0 w 435447"/>
              <a:gd name="connsiteY4" fmla="*/ 423285 h 4232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447" h="423285">
                <a:moveTo>
                  <a:pt x="0" y="423285"/>
                </a:moveTo>
                <a:cubicBezTo>
                  <a:pt x="183" y="286029"/>
                  <a:pt x="5127" y="137255"/>
                  <a:pt x="5310" y="-1"/>
                </a:cubicBezTo>
                <a:lnTo>
                  <a:pt x="225349" y="1"/>
                </a:lnTo>
                <a:cubicBezTo>
                  <a:pt x="292207" y="115826"/>
                  <a:pt x="368588" y="288797"/>
                  <a:pt x="435447" y="423285"/>
                </a:cubicBezTo>
                <a:lnTo>
                  <a:pt x="0" y="423285"/>
                </a:lnTo>
                <a:close/>
              </a:path>
            </a:pathLst>
          </a:cu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台形 12"/>
          <p:cNvSpPr/>
          <p:nvPr/>
        </p:nvSpPr>
        <p:spPr>
          <a:xfrm rot="5400000" flipH="1">
            <a:off x="6992350" y="2967081"/>
            <a:ext cx="435447" cy="309481"/>
          </a:xfrm>
          <a:custGeom>
            <a:avLst/>
            <a:gdLst>
              <a:gd name="connsiteX0" fmla="*/ 0 w 435447"/>
              <a:gd name="connsiteY0" fmla="*/ 411767 h 411767"/>
              <a:gd name="connsiteX1" fmla="*/ 548 w 435447"/>
              <a:gd name="connsiteY1" fmla="*/ 0 h 411767"/>
              <a:gd name="connsiteX2" fmla="*/ 434899 w 435447"/>
              <a:gd name="connsiteY2" fmla="*/ 0 h 411767"/>
              <a:gd name="connsiteX3" fmla="*/ 435447 w 435447"/>
              <a:gd name="connsiteY3" fmla="*/ 411767 h 411767"/>
              <a:gd name="connsiteX4" fmla="*/ 0 w 435447"/>
              <a:gd name="connsiteY4" fmla="*/ 411767 h 411767"/>
              <a:gd name="connsiteX0" fmla="*/ 0 w 435447"/>
              <a:gd name="connsiteY0" fmla="*/ 411767 h 411767"/>
              <a:gd name="connsiteX1" fmla="*/ 548 w 435447"/>
              <a:gd name="connsiteY1" fmla="*/ 0 h 411767"/>
              <a:gd name="connsiteX2" fmla="*/ 172961 w 435447"/>
              <a:gd name="connsiteY2" fmla="*/ 4763 h 411767"/>
              <a:gd name="connsiteX3" fmla="*/ 435447 w 435447"/>
              <a:gd name="connsiteY3" fmla="*/ 411767 h 411767"/>
              <a:gd name="connsiteX4" fmla="*/ 0 w 435447"/>
              <a:gd name="connsiteY4" fmla="*/ 411767 h 411767"/>
              <a:gd name="connsiteX0" fmla="*/ 0 w 435447"/>
              <a:gd name="connsiteY0" fmla="*/ 411767 h 411767"/>
              <a:gd name="connsiteX1" fmla="*/ 548 w 435447"/>
              <a:gd name="connsiteY1" fmla="*/ 0 h 411767"/>
              <a:gd name="connsiteX2" fmla="*/ 172961 w 435447"/>
              <a:gd name="connsiteY2" fmla="*/ 4763 h 411767"/>
              <a:gd name="connsiteX3" fmla="*/ 435447 w 435447"/>
              <a:gd name="connsiteY3" fmla="*/ 411767 h 411767"/>
              <a:gd name="connsiteX4" fmla="*/ 0 w 435447"/>
              <a:gd name="connsiteY4" fmla="*/ 411767 h 411767"/>
              <a:gd name="connsiteX0" fmla="*/ 0 w 435447"/>
              <a:gd name="connsiteY0" fmla="*/ 411767 h 411767"/>
              <a:gd name="connsiteX1" fmla="*/ 548 w 435447"/>
              <a:gd name="connsiteY1" fmla="*/ 0 h 411767"/>
              <a:gd name="connsiteX2" fmla="*/ 172961 w 435447"/>
              <a:gd name="connsiteY2" fmla="*/ 4763 h 411767"/>
              <a:gd name="connsiteX3" fmla="*/ 435447 w 435447"/>
              <a:gd name="connsiteY3" fmla="*/ 411767 h 411767"/>
              <a:gd name="connsiteX4" fmla="*/ 0 w 435447"/>
              <a:gd name="connsiteY4" fmla="*/ 411767 h 411767"/>
              <a:gd name="connsiteX0" fmla="*/ 0 w 435447"/>
              <a:gd name="connsiteY0" fmla="*/ 411767 h 411767"/>
              <a:gd name="connsiteX1" fmla="*/ 548 w 435447"/>
              <a:gd name="connsiteY1" fmla="*/ 0 h 411767"/>
              <a:gd name="connsiteX2" fmla="*/ 172961 w 435447"/>
              <a:gd name="connsiteY2" fmla="*/ 4763 h 411767"/>
              <a:gd name="connsiteX3" fmla="*/ 435447 w 435447"/>
              <a:gd name="connsiteY3" fmla="*/ 411767 h 411767"/>
              <a:gd name="connsiteX4" fmla="*/ 0 w 435447"/>
              <a:gd name="connsiteY4" fmla="*/ 411767 h 411767"/>
              <a:gd name="connsiteX0" fmla="*/ 0 w 435447"/>
              <a:gd name="connsiteY0" fmla="*/ 407005 h 407005"/>
              <a:gd name="connsiteX1" fmla="*/ 5310 w 435447"/>
              <a:gd name="connsiteY1" fmla="*/ 0 h 407005"/>
              <a:gd name="connsiteX2" fmla="*/ 172961 w 435447"/>
              <a:gd name="connsiteY2" fmla="*/ 1 h 407005"/>
              <a:gd name="connsiteX3" fmla="*/ 435447 w 435447"/>
              <a:gd name="connsiteY3" fmla="*/ 407005 h 407005"/>
              <a:gd name="connsiteX4" fmla="*/ 0 w 435447"/>
              <a:gd name="connsiteY4" fmla="*/ 407005 h 407005"/>
              <a:gd name="connsiteX0" fmla="*/ 0 w 435447"/>
              <a:gd name="connsiteY0" fmla="*/ 423284 h 423284"/>
              <a:gd name="connsiteX1" fmla="*/ 5310 w 435447"/>
              <a:gd name="connsiteY1" fmla="*/ 16279 h 423284"/>
              <a:gd name="connsiteX2" fmla="*/ 225349 w 435447"/>
              <a:gd name="connsiteY2" fmla="*/ 0 h 423284"/>
              <a:gd name="connsiteX3" fmla="*/ 435447 w 435447"/>
              <a:gd name="connsiteY3" fmla="*/ 423284 h 423284"/>
              <a:gd name="connsiteX4" fmla="*/ 0 w 435447"/>
              <a:gd name="connsiteY4" fmla="*/ 423284 h 423284"/>
              <a:gd name="connsiteX0" fmla="*/ 0 w 435447"/>
              <a:gd name="connsiteY0" fmla="*/ 423284 h 423284"/>
              <a:gd name="connsiteX1" fmla="*/ 5310 w 435447"/>
              <a:gd name="connsiteY1" fmla="*/ 16279 h 423284"/>
              <a:gd name="connsiteX2" fmla="*/ 225349 w 435447"/>
              <a:gd name="connsiteY2" fmla="*/ 0 h 423284"/>
              <a:gd name="connsiteX3" fmla="*/ 435447 w 435447"/>
              <a:gd name="connsiteY3" fmla="*/ 423284 h 423284"/>
              <a:gd name="connsiteX4" fmla="*/ 0 w 435447"/>
              <a:gd name="connsiteY4" fmla="*/ 423284 h 423284"/>
              <a:gd name="connsiteX0" fmla="*/ 0 w 435447"/>
              <a:gd name="connsiteY0" fmla="*/ 423284 h 423284"/>
              <a:gd name="connsiteX1" fmla="*/ 5310 w 435447"/>
              <a:gd name="connsiteY1" fmla="*/ 16279 h 423284"/>
              <a:gd name="connsiteX2" fmla="*/ 225349 w 435447"/>
              <a:gd name="connsiteY2" fmla="*/ 0 h 423284"/>
              <a:gd name="connsiteX3" fmla="*/ 435447 w 435447"/>
              <a:gd name="connsiteY3" fmla="*/ 423284 h 423284"/>
              <a:gd name="connsiteX4" fmla="*/ 0 w 435447"/>
              <a:gd name="connsiteY4" fmla="*/ 423284 h 423284"/>
              <a:gd name="connsiteX0" fmla="*/ 0 w 435447"/>
              <a:gd name="connsiteY0" fmla="*/ 423285 h 423285"/>
              <a:gd name="connsiteX1" fmla="*/ 5310 w 435447"/>
              <a:gd name="connsiteY1" fmla="*/ -1 h 423285"/>
              <a:gd name="connsiteX2" fmla="*/ 225349 w 435447"/>
              <a:gd name="connsiteY2" fmla="*/ 1 h 423285"/>
              <a:gd name="connsiteX3" fmla="*/ 435447 w 435447"/>
              <a:gd name="connsiteY3" fmla="*/ 423285 h 423285"/>
              <a:gd name="connsiteX4" fmla="*/ 0 w 435447"/>
              <a:gd name="connsiteY4" fmla="*/ 423285 h 4232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447" h="423285">
                <a:moveTo>
                  <a:pt x="0" y="423285"/>
                </a:moveTo>
                <a:cubicBezTo>
                  <a:pt x="183" y="286029"/>
                  <a:pt x="5127" y="137255"/>
                  <a:pt x="5310" y="-1"/>
                </a:cubicBezTo>
                <a:lnTo>
                  <a:pt x="225349" y="1"/>
                </a:lnTo>
                <a:cubicBezTo>
                  <a:pt x="292207" y="115826"/>
                  <a:pt x="368588" y="288797"/>
                  <a:pt x="435447" y="423285"/>
                </a:cubicBezTo>
                <a:lnTo>
                  <a:pt x="0" y="423285"/>
                </a:lnTo>
                <a:close/>
              </a:path>
            </a:pathLst>
          </a:cu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9746" name="Rectangle 1026"/>
          <p:cNvSpPr>
            <a:spLocks noGrp="1" noChangeArrowheads="1"/>
          </p:cNvSpPr>
          <p:nvPr>
            <p:ph type="title"/>
          </p:nvPr>
        </p:nvSpPr>
        <p:spPr>
          <a:xfrm>
            <a:off x="1687902" y="84"/>
            <a:ext cx="7426640" cy="1025525"/>
          </a:xfrm>
        </p:spPr>
        <p:txBody>
          <a:bodyPr>
            <a:normAutofit fontScale="90000"/>
          </a:bodyPr>
          <a:lstStyle/>
          <a:p>
            <a:pPr algn="r"/>
            <a:r>
              <a:rPr lang="ja-JP" altLang="en-US" sz="3600" smtClean="0"/>
              <a:t>入出力関係が</a:t>
            </a:r>
            <a:r>
              <a:rPr lang="en-US" altLang="ja-JP" sz="3600" smtClean="0"/>
              <a:t/>
            </a:r>
            <a:br>
              <a:rPr lang="en-US" altLang="ja-JP" sz="3600" smtClean="0"/>
            </a:br>
            <a:r>
              <a:rPr lang="ja-JP" altLang="en-US" sz="3600" smtClean="0"/>
              <a:t>乗算で示されていることに注意</a:t>
            </a:r>
            <a:endParaRPr lang="ja-JP" altLang="en-US" sz="3600"/>
          </a:p>
        </p:txBody>
      </p:sp>
      <p:sp>
        <p:nvSpPr>
          <p:cNvPr id="3" name="コンテンツ プレースホルダー 2"/>
          <p:cNvSpPr>
            <a:spLocks noGrp="1"/>
          </p:cNvSpPr>
          <p:nvPr>
            <p:ph idx="1"/>
          </p:nvPr>
        </p:nvSpPr>
        <p:spPr>
          <a:xfrm>
            <a:off x="1227476" y="1732323"/>
            <a:ext cx="2531160" cy="452579"/>
          </a:xfrm>
        </p:spPr>
        <p:txBody>
          <a:bodyPr anchor="t" anchorCtr="0">
            <a:normAutofit lnSpcReduction="10000"/>
          </a:bodyPr>
          <a:lstStyle/>
          <a:p>
            <a:pPr marL="0" indent="0">
              <a:buNone/>
            </a:pPr>
            <a:r>
              <a:rPr lang="ja-JP" altLang="en-US" smtClean="0">
                <a:latin typeface="Times New Roman" panose="02020603050405020304" pitchFamily="18" charset="0"/>
                <a:cs typeface="Times New Roman" panose="02020603050405020304" pitchFamily="18" charset="0"/>
              </a:rPr>
              <a:t>（周波数表現）</a:t>
            </a:r>
            <a:endParaRPr lang="en-US" altLang="ja-JP" smtClean="0">
              <a:latin typeface="Times New Roman" panose="02020603050405020304" pitchFamily="18" charset="0"/>
              <a:cs typeface="Times New Roman" panose="02020603050405020304" pitchFamily="18" charset="0"/>
            </a:endParaRPr>
          </a:p>
        </p:txBody>
      </p:sp>
      <p:cxnSp>
        <p:nvCxnSpPr>
          <p:cNvPr id="23" name="直線コネクタ 22"/>
          <p:cNvCxnSpPr/>
          <p:nvPr/>
        </p:nvCxnSpPr>
        <p:spPr>
          <a:xfrm>
            <a:off x="8613775" y="2512236"/>
            <a:ext cx="126813" cy="0"/>
          </a:xfrm>
          <a:prstGeom prst="line">
            <a:avLst/>
          </a:prstGeom>
        </p:spPr>
        <p:style>
          <a:lnRef idx="1">
            <a:schemeClr val="accent1"/>
          </a:lnRef>
          <a:fillRef idx="0">
            <a:schemeClr val="accent1"/>
          </a:fillRef>
          <a:effectRef idx="0">
            <a:schemeClr val="accent1"/>
          </a:effectRef>
          <a:fontRef idx="minor">
            <a:schemeClr val="tx1"/>
          </a:fontRef>
        </p:style>
      </p:cxnSp>
      <p:sp>
        <p:nvSpPr>
          <p:cNvPr id="53" name="コンテンツ プレースホルダー 2"/>
          <p:cNvSpPr txBox="1">
            <a:spLocks/>
          </p:cNvSpPr>
          <p:nvPr/>
        </p:nvSpPr>
        <p:spPr>
          <a:xfrm>
            <a:off x="5488793" y="3164101"/>
            <a:ext cx="1100430" cy="324837"/>
          </a:xfrm>
          <a:prstGeom prst="rect">
            <a:avLst/>
          </a:prstGeom>
          <a:noFill/>
          <a:ln>
            <a:noFill/>
          </a:ln>
        </p:spPr>
        <p:txBody>
          <a:bodyPr vert="horz" lIns="91440" tIns="45720" rIns="91440" bIns="45720" rtlCol="0" anchor="t" anchorCtr="0">
            <a:normAutofit fontScale="92500" lnSpcReduction="10000"/>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ja-JP" altLang="en-US" sz="1800" smtClean="0">
                <a:solidFill>
                  <a:srgbClr val="FF0000"/>
                </a:solidFill>
                <a:latin typeface="HGPｺﾞｼｯｸE" panose="020B0900000000000000" pitchFamily="50" charset="-128"/>
                <a:ea typeface="HGPｺﾞｼｯｸE" panose="020B0900000000000000" pitchFamily="50" charset="-128"/>
                <a:cs typeface="Times New Roman" panose="02020603050405020304" pitchFamily="18" charset="0"/>
              </a:rPr>
              <a:t>＝</a:t>
            </a:r>
            <a:endParaRPr lang="en-US" altLang="ja-JP" sz="1800" smtClean="0">
              <a:solidFill>
                <a:srgbClr val="FF0000"/>
              </a:solidFill>
              <a:latin typeface="HGPｺﾞｼｯｸE" panose="020B0900000000000000" pitchFamily="50" charset="-128"/>
              <a:ea typeface="HGPｺﾞｼｯｸE" panose="020B0900000000000000" pitchFamily="50" charset="-128"/>
              <a:cs typeface="Times New Roman" panose="02020603050405020304" pitchFamily="18" charset="0"/>
            </a:endParaRPr>
          </a:p>
        </p:txBody>
      </p:sp>
      <p:sp>
        <p:nvSpPr>
          <p:cNvPr id="69" name="コンテンツ プレースホルダー 2"/>
          <p:cNvSpPr txBox="1">
            <a:spLocks/>
          </p:cNvSpPr>
          <p:nvPr/>
        </p:nvSpPr>
        <p:spPr>
          <a:xfrm>
            <a:off x="1487996" y="3737265"/>
            <a:ext cx="1515137" cy="817799"/>
          </a:xfrm>
          <a:prstGeom prst="rect">
            <a:avLst/>
          </a:prstGeom>
          <a:noFill/>
          <a:ln>
            <a:solidFill>
              <a:srgbClr val="FF0000"/>
            </a:solidFill>
          </a:ln>
        </p:spPr>
        <p:txBody>
          <a:bodyPr vert="horz" lIns="91440" tIns="45720" rIns="91440" bIns="45720" rtlCol="0" anchor="t" anchorCtr="0">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ja-JP" altLang="en-US" sz="1800" b="1" smtClean="0">
                <a:latin typeface="Times New Roman" panose="02020603050405020304" pitchFamily="18" charset="0"/>
                <a:cs typeface="Times New Roman" panose="02020603050405020304" pitchFamily="18" charset="0"/>
              </a:rPr>
              <a:t>入力</a:t>
            </a:r>
            <a:endParaRPr lang="en-US" altLang="ja-JP" sz="1800" b="1" smtClean="0">
              <a:latin typeface="Times New Roman" panose="02020603050405020304" pitchFamily="18" charset="0"/>
              <a:cs typeface="Times New Roman" panose="02020603050405020304" pitchFamily="18" charset="0"/>
            </a:endParaRPr>
          </a:p>
          <a:p>
            <a:pPr marL="0" indent="0" algn="ctr">
              <a:buNone/>
            </a:pPr>
            <a:r>
              <a:rPr lang="ja-JP" altLang="en-US" sz="1800" b="1" smtClean="0">
                <a:latin typeface="Times New Roman" panose="02020603050405020304" pitchFamily="18" charset="0"/>
                <a:cs typeface="Times New Roman" panose="02020603050405020304" pitchFamily="18" charset="0"/>
              </a:rPr>
              <a:t>スペクトル</a:t>
            </a:r>
            <a:endParaRPr lang="ja-JP" altLang="en-US" sz="1800" b="1">
              <a:solidFill>
                <a:srgbClr val="0070C0"/>
              </a:solidFill>
              <a:latin typeface="Times New Roman" panose="02020603050405020304" pitchFamily="18" charset="0"/>
              <a:cs typeface="Times New Roman" panose="02020603050405020304" pitchFamily="18" charset="0"/>
            </a:endParaRPr>
          </a:p>
        </p:txBody>
      </p:sp>
      <p:grpSp>
        <p:nvGrpSpPr>
          <p:cNvPr id="4" name="グループ化 3"/>
          <p:cNvGrpSpPr/>
          <p:nvPr/>
        </p:nvGrpSpPr>
        <p:grpSpPr>
          <a:xfrm>
            <a:off x="4022256" y="2512236"/>
            <a:ext cx="1721865" cy="1208289"/>
            <a:chOff x="3981915" y="1828582"/>
            <a:chExt cx="2876269" cy="1530473"/>
          </a:xfrm>
        </p:grpSpPr>
        <p:sp>
          <p:nvSpPr>
            <p:cNvPr id="2" name="正方形/長方形 1"/>
            <p:cNvSpPr/>
            <p:nvPr/>
          </p:nvSpPr>
          <p:spPr>
            <a:xfrm>
              <a:off x="4640586" y="2321920"/>
              <a:ext cx="1080892" cy="56919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grpSp>
          <p:nvGrpSpPr>
            <p:cNvPr id="19" name="グループ化 18"/>
            <p:cNvGrpSpPr/>
            <p:nvPr/>
          </p:nvGrpSpPr>
          <p:grpSpPr>
            <a:xfrm>
              <a:off x="3981915" y="1828582"/>
              <a:ext cx="2876269" cy="1530473"/>
              <a:chOff x="5134212" y="1859897"/>
              <a:chExt cx="2876269" cy="1530473"/>
            </a:xfrm>
          </p:grpSpPr>
          <p:cxnSp>
            <p:nvCxnSpPr>
              <p:cNvPr id="20" name="直線矢印コネクタ 19"/>
              <p:cNvCxnSpPr/>
              <p:nvPr/>
            </p:nvCxnSpPr>
            <p:spPr>
              <a:xfrm>
                <a:off x="5134212" y="2906910"/>
                <a:ext cx="2530943"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p:nvPr/>
            </p:nvCxnSpPr>
            <p:spPr>
              <a:xfrm flipV="1">
                <a:off x="6333564" y="1859897"/>
                <a:ext cx="0" cy="130467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a:off x="5793775" y="2353235"/>
                <a:ext cx="108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rot="5400000">
                <a:off x="5528468" y="2629050"/>
                <a:ext cx="54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rot="5400000">
                <a:off x="6604948" y="2636910"/>
                <a:ext cx="54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rot="10800000">
                <a:off x="5252883" y="2904792"/>
                <a:ext cx="54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a:xfrm rot="10800000">
                <a:off x="6874948" y="2904792"/>
                <a:ext cx="54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コンテンツ プレースホルダー 2"/>
              <p:cNvSpPr txBox="1">
                <a:spLocks/>
              </p:cNvSpPr>
              <p:nvPr/>
            </p:nvSpPr>
            <p:spPr>
              <a:xfrm>
                <a:off x="7715508" y="2615533"/>
                <a:ext cx="294973" cy="447405"/>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None/>
                </a:pPr>
                <a:r>
                  <a:rPr lang="en-US" altLang="ja-JP" sz="1400" i="1" smtClean="0">
                    <a:latin typeface="Times New Roman" panose="02020603050405020304" pitchFamily="18" charset="0"/>
                    <a:cs typeface="Times New Roman" panose="02020603050405020304" pitchFamily="18" charset="0"/>
                  </a:rPr>
                  <a:t>f</a:t>
                </a:r>
                <a:endParaRPr lang="ja-JP" altLang="en-US" sz="1400">
                  <a:latin typeface="Times New Roman" panose="02020603050405020304" pitchFamily="18" charset="0"/>
                  <a:cs typeface="Times New Roman" panose="02020603050405020304" pitchFamily="18" charset="0"/>
                </a:endParaRPr>
              </a:p>
            </p:txBody>
          </p:sp>
          <p:sp>
            <p:nvSpPr>
              <p:cNvPr id="30" name="コンテンツ プレースホルダー 2"/>
              <p:cNvSpPr txBox="1">
                <a:spLocks/>
              </p:cNvSpPr>
              <p:nvPr/>
            </p:nvSpPr>
            <p:spPr>
              <a:xfrm>
                <a:off x="6844217" y="2942965"/>
                <a:ext cx="820938" cy="447405"/>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None/>
                </a:pPr>
                <a:r>
                  <a:rPr lang="en-US" altLang="ja-JP" sz="1400" i="1" smtClean="0">
                    <a:latin typeface="Times New Roman" panose="02020603050405020304" pitchFamily="18" charset="0"/>
                    <a:cs typeface="Times New Roman" panose="02020603050405020304" pitchFamily="18" charset="0"/>
                  </a:rPr>
                  <a:t>f</a:t>
                </a:r>
                <a:r>
                  <a:rPr lang="en-US" altLang="ja-JP" sz="1400" i="1" baseline="-25000" smtClean="0">
                    <a:latin typeface="Times New Roman" panose="02020603050405020304" pitchFamily="18" charset="0"/>
                    <a:cs typeface="Times New Roman" panose="02020603050405020304" pitchFamily="18" charset="0"/>
                  </a:rPr>
                  <a:t>c</a:t>
                </a:r>
                <a:r>
                  <a:rPr lang="en-US" altLang="ja-JP" sz="1400" i="1" smtClean="0">
                    <a:latin typeface="Times New Roman" panose="02020603050405020304" pitchFamily="18" charset="0"/>
                    <a:cs typeface="Times New Roman" panose="02020603050405020304" pitchFamily="18" charset="0"/>
                  </a:rPr>
                  <a:t>	</a:t>
                </a:r>
                <a:endParaRPr lang="ja-JP" altLang="en-US" sz="1400">
                  <a:latin typeface="Times New Roman" panose="02020603050405020304" pitchFamily="18" charset="0"/>
                  <a:cs typeface="Times New Roman" panose="02020603050405020304" pitchFamily="18" charset="0"/>
                </a:endParaRPr>
              </a:p>
            </p:txBody>
          </p:sp>
          <p:sp>
            <p:nvSpPr>
              <p:cNvPr id="31" name="コンテンツ プレースホルダー 2"/>
              <p:cNvSpPr txBox="1">
                <a:spLocks/>
              </p:cNvSpPr>
              <p:nvPr/>
            </p:nvSpPr>
            <p:spPr>
              <a:xfrm>
                <a:off x="5365572" y="2882469"/>
                <a:ext cx="1029154" cy="447405"/>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None/>
                </a:pPr>
                <a:r>
                  <a:rPr lang="ja-JP" altLang="en-US" sz="1400" i="1" smtClean="0">
                    <a:latin typeface="Times New Roman" panose="02020603050405020304" pitchFamily="18" charset="0"/>
                    <a:cs typeface="Times New Roman" panose="02020603050405020304" pitchFamily="18" charset="0"/>
                  </a:rPr>
                  <a:t>－ </a:t>
                </a:r>
                <a:r>
                  <a:rPr lang="en-US" altLang="ja-JP" sz="1400" i="1" smtClean="0">
                    <a:latin typeface="Times New Roman" panose="02020603050405020304" pitchFamily="18" charset="0"/>
                    <a:cs typeface="Times New Roman" panose="02020603050405020304" pitchFamily="18" charset="0"/>
                  </a:rPr>
                  <a:t>f</a:t>
                </a:r>
                <a:r>
                  <a:rPr lang="en-US" altLang="ja-JP" sz="1400" i="1" baseline="-25000" smtClean="0">
                    <a:latin typeface="Times New Roman" panose="02020603050405020304" pitchFamily="18" charset="0"/>
                    <a:cs typeface="Times New Roman" panose="02020603050405020304" pitchFamily="18" charset="0"/>
                  </a:rPr>
                  <a:t>c</a:t>
                </a:r>
                <a:r>
                  <a:rPr lang="en-US" altLang="ja-JP" sz="1400" i="1" smtClean="0">
                    <a:latin typeface="Times New Roman" panose="02020603050405020304" pitchFamily="18" charset="0"/>
                    <a:cs typeface="Times New Roman" panose="02020603050405020304" pitchFamily="18" charset="0"/>
                  </a:rPr>
                  <a:t>	</a:t>
                </a:r>
                <a:endParaRPr lang="ja-JP" altLang="en-US" sz="1400">
                  <a:latin typeface="Times New Roman" panose="02020603050405020304" pitchFamily="18" charset="0"/>
                  <a:cs typeface="Times New Roman" panose="02020603050405020304" pitchFamily="18" charset="0"/>
                </a:endParaRPr>
              </a:p>
            </p:txBody>
          </p:sp>
        </p:grpSp>
      </p:grpSp>
      <p:grpSp>
        <p:nvGrpSpPr>
          <p:cNvPr id="35" name="グループ化 34"/>
          <p:cNvGrpSpPr/>
          <p:nvPr/>
        </p:nvGrpSpPr>
        <p:grpSpPr>
          <a:xfrm>
            <a:off x="1487997" y="2484010"/>
            <a:ext cx="1721865" cy="1030027"/>
            <a:chOff x="5134212" y="1859897"/>
            <a:chExt cx="2876269" cy="1304678"/>
          </a:xfrm>
        </p:grpSpPr>
        <p:cxnSp>
          <p:nvCxnSpPr>
            <p:cNvPr id="36" name="直線矢印コネクタ 35"/>
            <p:cNvCxnSpPr/>
            <p:nvPr/>
          </p:nvCxnSpPr>
          <p:spPr>
            <a:xfrm>
              <a:off x="5134212" y="2906910"/>
              <a:ext cx="2530943"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 name="直線矢印コネクタ 36"/>
            <p:cNvCxnSpPr/>
            <p:nvPr/>
          </p:nvCxnSpPr>
          <p:spPr>
            <a:xfrm flipV="1">
              <a:off x="6333564" y="1859897"/>
              <a:ext cx="0" cy="130467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9" name="直線コネクタ 38"/>
            <p:cNvCxnSpPr/>
            <p:nvPr/>
          </p:nvCxnSpPr>
          <p:spPr>
            <a:xfrm flipH="1">
              <a:off x="5236645" y="2353235"/>
              <a:ext cx="1082444" cy="5381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直線コネクタ 39"/>
            <p:cNvCxnSpPr/>
            <p:nvPr/>
          </p:nvCxnSpPr>
          <p:spPr>
            <a:xfrm>
              <a:off x="6333329" y="2353235"/>
              <a:ext cx="1080234" cy="53807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3" name="コンテンツ プレースホルダー 2"/>
            <p:cNvSpPr txBox="1">
              <a:spLocks/>
            </p:cNvSpPr>
            <p:nvPr/>
          </p:nvSpPr>
          <p:spPr>
            <a:xfrm>
              <a:off x="7715508" y="2615533"/>
              <a:ext cx="294973" cy="447405"/>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None/>
              </a:pPr>
              <a:r>
                <a:rPr lang="en-US" altLang="ja-JP" sz="1400" i="1" smtClean="0">
                  <a:latin typeface="Times New Roman" panose="02020603050405020304" pitchFamily="18" charset="0"/>
                  <a:cs typeface="Times New Roman" panose="02020603050405020304" pitchFamily="18" charset="0"/>
                </a:rPr>
                <a:t>f</a:t>
              </a:r>
              <a:endParaRPr lang="ja-JP" altLang="en-US" sz="1400">
                <a:latin typeface="Times New Roman" panose="02020603050405020304" pitchFamily="18" charset="0"/>
                <a:cs typeface="Times New Roman" panose="02020603050405020304" pitchFamily="18" charset="0"/>
              </a:endParaRPr>
            </a:p>
          </p:txBody>
        </p:sp>
        <p:sp>
          <p:nvSpPr>
            <p:cNvPr id="44" name="コンテンツ プレースホルダー 2"/>
            <p:cNvSpPr txBox="1">
              <a:spLocks/>
            </p:cNvSpPr>
            <p:nvPr/>
          </p:nvSpPr>
          <p:spPr>
            <a:xfrm>
              <a:off x="5328208" y="2030407"/>
              <a:ext cx="1057646" cy="447405"/>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None/>
              </a:pPr>
              <a:r>
                <a:rPr lang="en-US" altLang="ja-JP" sz="1400" i="1" smtClean="0">
                  <a:latin typeface="Times New Roman" panose="02020603050405020304" pitchFamily="18" charset="0"/>
                  <a:cs typeface="Times New Roman" panose="02020603050405020304" pitchFamily="18" charset="0"/>
                </a:rPr>
                <a:t>X</a:t>
              </a:r>
              <a:r>
                <a:rPr lang="en-US" altLang="ja-JP" sz="1400" smtClean="0">
                  <a:latin typeface="Times New Roman" panose="02020603050405020304" pitchFamily="18" charset="0"/>
                  <a:cs typeface="Times New Roman" panose="02020603050405020304" pitchFamily="18" charset="0"/>
                </a:rPr>
                <a:t>(</a:t>
              </a:r>
              <a:r>
                <a:rPr lang="ja-JP" altLang="en-US" sz="1400">
                  <a:latin typeface="Times New Roman" panose="02020603050405020304" pitchFamily="18" charset="0"/>
                  <a:cs typeface="Times New Roman" panose="02020603050405020304" pitchFamily="18" charset="0"/>
                </a:rPr>
                <a:t> </a:t>
              </a:r>
              <a:r>
                <a:rPr lang="en-US" altLang="ja-JP" sz="1400" i="1" smtClean="0">
                  <a:latin typeface="Times New Roman" panose="02020603050405020304" pitchFamily="18" charset="0"/>
                  <a:cs typeface="Times New Roman" panose="02020603050405020304" pitchFamily="18" charset="0"/>
                </a:rPr>
                <a:t>f </a:t>
              </a:r>
              <a:r>
                <a:rPr lang="en-US" altLang="ja-JP" sz="1400" smtClean="0">
                  <a:latin typeface="Times New Roman" panose="02020603050405020304" pitchFamily="18" charset="0"/>
                  <a:cs typeface="Times New Roman" panose="02020603050405020304" pitchFamily="18" charset="0"/>
                </a:rPr>
                <a:t>)</a:t>
              </a:r>
              <a:endParaRPr lang="ja-JP" altLang="en-US" sz="1400">
                <a:latin typeface="Times New Roman" panose="02020603050405020304" pitchFamily="18" charset="0"/>
                <a:cs typeface="Times New Roman" panose="02020603050405020304" pitchFamily="18" charset="0"/>
              </a:endParaRPr>
            </a:p>
          </p:txBody>
        </p:sp>
      </p:grpSp>
      <p:grpSp>
        <p:nvGrpSpPr>
          <p:cNvPr id="58" name="グループ化 57"/>
          <p:cNvGrpSpPr/>
          <p:nvPr/>
        </p:nvGrpSpPr>
        <p:grpSpPr>
          <a:xfrm>
            <a:off x="6334201" y="2512236"/>
            <a:ext cx="1721865" cy="1030027"/>
            <a:chOff x="5134212" y="1859897"/>
            <a:chExt cx="2876269" cy="1304678"/>
          </a:xfrm>
        </p:grpSpPr>
        <p:cxnSp>
          <p:nvCxnSpPr>
            <p:cNvPr id="59" name="直線矢印コネクタ 58"/>
            <p:cNvCxnSpPr/>
            <p:nvPr/>
          </p:nvCxnSpPr>
          <p:spPr>
            <a:xfrm>
              <a:off x="5134212" y="2906910"/>
              <a:ext cx="2530943"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0" name="直線矢印コネクタ 59"/>
            <p:cNvCxnSpPr/>
            <p:nvPr/>
          </p:nvCxnSpPr>
          <p:spPr>
            <a:xfrm flipV="1">
              <a:off x="6333564" y="1859897"/>
              <a:ext cx="0" cy="130467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2" name="直線コネクタ 61"/>
            <p:cNvCxnSpPr/>
            <p:nvPr/>
          </p:nvCxnSpPr>
          <p:spPr>
            <a:xfrm flipH="1">
              <a:off x="5236645" y="2353235"/>
              <a:ext cx="1082444" cy="538154"/>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3" name="直線コネクタ 62"/>
            <p:cNvCxnSpPr/>
            <p:nvPr/>
          </p:nvCxnSpPr>
          <p:spPr>
            <a:xfrm>
              <a:off x="6333329" y="2353235"/>
              <a:ext cx="1080234" cy="538071"/>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64" name="コンテンツ プレースホルダー 2"/>
            <p:cNvSpPr txBox="1">
              <a:spLocks/>
            </p:cNvSpPr>
            <p:nvPr/>
          </p:nvSpPr>
          <p:spPr>
            <a:xfrm>
              <a:off x="7715508" y="2615533"/>
              <a:ext cx="294973" cy="447405"/>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None/>
              </a:pPr>
              <a:r>
                <a:rPr lang="en-US" altLang="ja-JP" sz="1400" i="1" smtClean="0">
                  <a:latin typeface="Times New Roman" panose="02020603050405020304" pitchFamily="18" charset="0"/>
                  <a:cs typeface="Times New Roman" panose="02020603050405020304" pitchFamily="18" charset="0"/>
                </a:rPr>
                <a:t>f</a:t>
              </a:r>
              <a:endParaRPr lang="ja-JP" altLang="en-US" sz="1400">
                <a:latin typeface="Times New Roman" panose="02020603050405020304" pitchFamily="18" charset="0"/>
                <a:cs typeface="Times New Roman" panose="02020603050405020304" pitchFamily="18" charset="0"/>
              </a:endParaRPr>
            </a:p>
          </p:txBody>
        </p:sp>
        <p:sp>
          <p:nvSpPr>
            <p:cNvPr id="70" name="コンテンツ プレースホルダー 2"/>
            <p:cNvSpPr txBox="1">
              <a:spLocks/>
            </p:cNvSpPr>
            <p:nvPr/>
          </p:nvSpPr>
          <p:spPr>
            <a:xfrm>
              <a:off x="5328208" y="2030407"/>
              <a:ext cx="1057646" cy="447405"/>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None/>
              </a:pPr>
              <a:r>
                <a:rPr lang="en-US" altLang="ja-JP" sz="1400" i="1" smtClean="0">
                  <a:latin typeface="Times New Roman" panose="02020603050405020304" pitchFamily="18" charset="0"/>
                  <a:cs typeface="Times New Roman" panose="02020603050405020304" pitchFamily="18" charset="0"/>
                </a:rPr>
                <a:t>X</a:t>
              </a:r>
              <a:r>
                <a:rPr lang="en-US" altLang="ja-JP" sz="1400" smtClean="0">
                  <a:latin typeface="Times New Roman" panose="02020603050405020304" pitchFamily="18" charset="0"/>
                  <a:cs typeface="Times New Roman" panose="02020603050405020304" pitchFamily="18" charset="0"/>
                </a:rPr>
                <a:t>(</a:t>
              </a:r>
              <a:r>
                <a:rPr lang="ja-JP" altLang="en-US" sz="1400">
                  <a:latin typeface="Times New Roman" panose="02020603050405020304" pitchFamily="18" charset="0"/>
                  <a:cs typeface="Times New Roman" panose="02020603050405020304" pitchFamily="18" charset="0"/>
                </a:rPr>
                <a:t> </a:t>
              </a:r>
              <a:r>
                <a:rPr lang="en-US" altLang="ja-JP" sz="1400" i="1" smtClean="0">
                  <a:latin typeface="Times New Roman" panose="02020603050405020304" pitchFamily="18" charset="0"/>
                  <a:cs typeface="Times New Roman" panose="02020603050405020304" pitchFamily="18" charset="0"/>
                </a:rPr>
                <a:t>f </a:t>
              </a:r>
              <a:r>
                <a:rPr lang="en-US" altLang="ja-JP" sz="1400" smtClean="0">
                  <a:latin typeface="Times New Roman" panose="02020603050405020304" pitchFamily="18" charset="0"/>
                  <a:cs typeface="Times New Roman" panose="02020603050405020304" pitchFamily="18" charset="0"/>
                </a:rPr>
                <a:t>)</a:t>
              </a:r>
              <a:endParaRPr lang="ja-JP" altLang="en-US" sz="1400">
                <a:latin typeface="Times New Roman" panose="02020603050405020304" pitchFamily="18" charset="0"/>
                <a:cs typeface="Times New Roman" panose="02020603050405020304" pitchFamily="18" charset="0"/>
              </a:endParaRPr>
            </a:p>
          </p:txBody>
        </p:sp>
      </p:grpSp>
      <p:cxnSp>
        <p:nvCxnSpPr>
          <p:cNvPr id="72" name="直線矢印コネクタ 71"/>
          <p:cNvCxnSpPr/>
          <p:nvPr/>
        </p:nvCxnSpPr>
        <p:spPr>
          <a:xfrm flipV="1">
            <a:off x="6738802" y="3102937"/>
            <a:ext cx="0" cy="234000"/>
          </a:xfrm>
          <a:prstGeom prst="straightConnector1">
            <a:avLst/>
          </a:prstGeom>
          <a:ln w="38100" cap="flat">
            <a:solidFill>
              <a:schemeClr val="tx1"/>
            </a:solidFill>
            <a:beve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3" name="直線矢印コネクタ 72"/>
          <p:cNvCxnSpPr/>
          <p:nvPr/>
        </p:nvCxnSpPr>
        <p:spPr>
          <a:xfrm flipV="1">
            <a:off x="7364814" y="3102937"/>
            <a:ext cx="0" cy="234000"/>
          </a:xfrm>
          <a:prstGeom prst="straightConnector1">
            <a:avLst/>
          </a:prstGeom>
          <a:ln w="38100" cap="flat">
            <a:solidFill>
              <a:schemeClr val="tx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74" name="コンテンツ プレースホルダー 2"/>
          <p:cNvSpPr txBox="1">
            <a:spLocks/>
          </p:cNvSpPr>
          <p:nvPr/>
        </p:nvSpPr>
        <p:spPr>
          <a:xfrm>
            <a:off x="7217431" y="3319543"/>
            <a:ext cx="491451" cy="353221"/>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None/>
            </a:pPr>
            <a:r>
              <a:rPr lang="en-US" altLang="ja-JP" sz="1400" i="1" smtClean="0">
                <a:latin typeface="Times New Roman" panose="02020603050405020304" pitchFamily="18" charset="0"/>
                <a:cs typeface="Times New Roman" panose="02020603050405020304" pitchFamily="18" charset="0"/>
              </a:rPr>
              <a:t>f</a:t>
            </a:r>
            <a:r>
              <a:rPr lang="en-US" altLang="ja-JP" sz="1400" i="1" baseline="-25000" smtClean="0">
                <a:latin typeface="Times New Roman" panose="02020603050405020304" pitchFamily="18" charset="0"/>
                <a:cs typeface="Times New Roman" panose="02020603050405020304" pitchFamily="18" charset="0"/>
              </a:rPr>
              <a:t>c</a:t>
            </a:r>
            <a:r>
              <a:rPr lang="en-US" altLang="ja-JP" sz="1400" i="1" smtClean="0">
                <a:latin typeface="Times New Roman" panose="02020603050405020304" pitchFamily="18" charset="0"/>
                <a:cs typeface="Times New Roman" panose="02020603050405020304" pitchFamily="18" charset="0"/>
              </a:rPr>
              <a:t>	</a:t>
            </a:r>
            <a:endParaRPr lang="ja-JP" altLang="en-US" sz="1400">
              <a:latin typeface="Times New Roman" panose="02020603050405020304" pitchFamily="18" charset="0"/>
              <a:cs typeface="Times New Roman" panose="02020603050405020304" pitchFamily="18" charset="0"/>
            </a:endParaRPr>
          </a:p>
        </p:txBody>
      </p:sp>
      <p:sp>
        <p:nvSpPr>
          <p:cNvPr id="75" name="コンテンツ プレースホルダー 2"/>
          <p:cNvSpPr txBox="1">
            <a:spLocks/>
          </p:cNvSpPr>
          <p:nvPr/>
        </p:nvSpPr>
        <p:spPr>
          <a:xfrm>
            <a:off x="6425931" y="3311405"/>
            <a:ext cx="616098" cy="353221"/>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None/>
            </a:pPr>
            <a:r>
              <a:rPr lang="ja-JP" altLang="en-US" sz="1400" i="1" smtClean="0">
                <a:latin typeface="Times New Roman" panose="02020603050405020304" pitchFamily="18" charset="0"/>
                <a:cs typeface="Times New Roman" panose="02020603050405020304" pitchFamily="18" charset="0"/>
              </a:rPr>
              <a:t>－ </a:t>
            </a:r>
            <a:r>
              <a:rPr lang="en-US" altLang="ja-JP" sz="1400" i="1" smtClean="0">
                <a:latin typeface="Times New Roman" panose="02020603050405020304" pitchFamily="18" charset="0"/>
                <a:cs typeface="Times New Roman" panose="02020603050405020304" pitchFamily="18" charset="0"/>
              </a:rPr>
              <a:t>f</a:t>
            </a:r>
            <a:r>
              <a:rPr lang="en-US" altLang="ja-JP" sz="1400" i="1" baseline="-25000" smtClean="0">
                <a:latin typeface="Times New Roman" panose="02020603050405020304" pitchFamily="18" charset="0"/>
                <a:cs typeface="Times New Roman" panose="02020603050405020304" pitchFamily="18" charset="0"/>
              </a:rPr>
              <a:t>c</a:t>
            </a:r>
            <a:r>
              <a:rPr lang="en-US" altLang="ja-JP" sz="1400" i="1" smtClean="0">
                <a:latin typeface="Times New Roman" panose="02020603050405020304" pitchFamily="18" charset="0"/>
                <a:cs typeface="Times New Roman" panose="02020603050405020304" pitchFamily="18" charset="0"/>
              </a:rPr>
              <a:t>	</a:t>
            </a:r>
            <a:endParaRPr lang="ja-JP" altLang="en-US" sz="1400">
              <a:latin typeface="Times New Roman" panose="02020603050405020304" pitchFamily="18" charset="0"/>
              <a:cs typeface="Times New Roman" panose="02020603050405020304" pitchFamily="18" charset="0"/>
            </a:endParaRPr>
          </a:p>
        </p:txBody>
      </p:sp>
      <p:cxnSp>
        <p:nvCxnSpPr>
          <p:cNvPr id="76" name="直線矢印コネクタ 75"/>
          <p:cNvCxnSpPr>
            <a:stCxn id="13" idx="2"/>
          </p:cNvCxnSpPr>
          <p:nvPr/>
        </p:nvCxnSpPr>
        <p:spPr>
          <a:xfrm flipV="1">
            <a:off x="6738803" y="2901720"/>
            <a:ext cx="303467" cy="212477"/>
          </a:xfrm>
          <a:prstGeom prst="straightConnector1">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7" name="直線矢印コネクタ 76"/>
          <p:cNvCxnSpPr>
            <a:stCxn id="71" idx="2"/>
            <a:endCxn id="71" idx="3"/>
          </p:cNvCxnSpPr>
          <p:nvPr/>
        </p:nvCxnSpPr>
        <p:spPr>
          <a:xfrm flipH="1" flipV="1">
            <a:off x="7055333" y="2904098"/>
            <a:ext cx="309480" cy="210098"/>
          </a:xfrm>
          <a:prstGeom prst="straightConnector1">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78" name="コンテンツ プレースホルダー 2"/>
          <p:cNvSpPr txBox="1">
            <a:spLocks/>
          </p:cNvSpPr>
          <p:nvPr/>
        </p:nvSpPr>
        <p:spPr>
          <a:xfrm>
            <a:off x="3015213" y="2765860"/>
            <a:ext cx="1100430" cy="922416"/>
          </a:xfrm>
          <a:prstGeom prst="rect">
            <a:avLst/>
          </a:prstGeom>
          <a:noFill/>
          <a:ln>
            <a:noFill/>
          </a:ln>
        </p:spPr>
        <p:txBody>
          <a:bodyPr vert="horz" lIns="91440" tIns="45720" rIns="91440" bIns="45720" rtlCol="0" anchor="t" anchorCtr="0">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ja-JP" altLang="en-US" sz="1800" b="1" smtClean="0">
                <a:latin typeface="Times New Roman" panose="02020603050405020304" pitchFamily="18" charset="0"/>
                <a:cs typeface="Times New Roman" panose="02020603050405020304" pitchFamily="18" charset="0"/>
              </a:rPr>
              <a:t>乗算</a:t>
            </a:r>
            <a:endParaRPr lang="en-US" altLang="ja-JP" sz="1800" b="1" smtClean="0">
              <a:latin typeface="Times New Roman" panose="02020603050405020304" pitchFamily="18" charset="0"/>
              <a:cs typeface="Times New Roman" panose="02020603050405020304" pitchFamily="18" charset="0"/>
            </a:endParaRPr>
          </a:p>
          <a:p>
            <a:pPr marL="0" indent="0" algn="ctr">
              <a:buNone/>
            </a:pPr>
            <a:r>
              <a:rPr lang="en-US" altLang="ja-JP" sz="1800" b="1" smtClean="0">
                <a:solidFill>
                  <a:srgbClr val="FF0000"/>
                </a:solidFill>
                <a:latin typeface="Times New Roman" panose="02020603050405020304" pitchFamily="18" charset="0"/>
                <a:cs typeface="Times New Roman" panose="02020603050405020304" pitchFamily="18" charset="0"/>
              </a:rPr>
              <a:t>×</a:t>
            </a:r>
          </a:p>
        </p:txBody>
      </p:sp>
      <p:sp>
        <p:nvSpPr>
          <p:cNvPr id="54" name="コンテンツ プレースホルダー 2"/>
          <p:cNvSpPr txBox="1">
            <a:spLocks/>
          </p:cNvSpPr>
          <p:nvPr/>
        </p:nvSpPr>
        <p:spPr>
          <a:xfrm>
            <a:off x="4031040" y="3716740"/>
            <a:ext cx="1515137" cy="817799"/>
          </a:xfrm>
          <a:prstGeom prst="rect">
            <a:avLst/>
          </a:prstGeom>
          <a:noFill/>
          <a:ln>
            <a:solidFill>
              <a:srgbClr val="FF0000"/>
            </a:solidFill>
          </a:ln>
        </p:spPr>
        <p:txBody>
          <a:bodyPr vert="horz" lIns="91440" tIns="45720" rIns="91440" bIns="45720" rtlCol="0" anchor="t" anchorCtr="0">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ja-JP" altLang="en-US" sz="1800" b="1" smtClean="0">
                <a:latin typeface="Times New Roman" panose="02020603050405020304" pitchFamily="18" charset="0"/>
                <a:cs typeface="Times New Roman" panose="02020603050405020304" pitchFamily="18" charset="0"/>
              </a:rPr>
              <a:t>フィルタ</a:t>
            </a:r>
            <a:endParaRPr lang="en-US" altLang="ja-JP" sz="1800" b="1" smtClean="0">
              <a:latin typeface="Times New Roman" panose="02020603050405020304" pitchFamily="18" charset="0"/>
              <a:cs typeface="Times New Roman" panose="02020603050405020304" pitchFamily="18" charset="0"/>
            </a:endParaRPr>
          </a:p>
          <a:p>
            <a:pPr marL="0" indent="0" algn="ctr">
              <a:buNone/>
            </a:pPr>
            <a:r>
              <a:rPr lang="ja-JP" altLang="en-US" sz="1800" b="1" smtClean="0">
                <a:latin typeface="Times New Roman" panose="02020603050405020304" pitchFamily="18" charset="0"/>
                <a:cs typeface="Times New Roman" panose="02020603050405020304" pitchFamily="18" charset="0"/>
              </a:rPr>
              <a:t>特性</a:t>
            </a:r>
            <a:endParaRPr lang="ja-JP" altLang="en-US" sz="1800" b="1">
              <a:solidFill>
                <a:srgbClr val="0070C0"/>
              </a:solidFill>
              <a:latin typeface="Times New Roman" panose="02020603050405020304" pitchFamily="18" charset="0"/>
              <a:cs typeface="Times New Roman" panose="02020603050405020304" pitchFamily="18" charset="0"/>
            </a:endParaRPr>
          </a:p>
        </p:txBody>
      </p:sp>
      <p:sp>
        <p:nvSpPr>
          <p:cNvPr id="55" name="コンテンツ プレースホルダー 2"/>
          <p:cNvSpPr txBox="1">
            <a:spLocks/>
          </p:cNvSpPr>
          <p:nvPr/>
        </p:nvSpPr>
        <p:spPr>
          <a:xfrm>
            <a:off x="3048096" y="3963053"/>
            <a:ext cx="1100430" cy="355394"/>
          </a:xfrm>
          <a:prstGeom prst="rect">
            <a:avLst/>
          </a:prstGeom>
          <a:noFill/>
          <a:ln>
            <a:noFill/>
          </a:ln>
        </p:spPr>
        <p:txBody>
          <a:bodyPr vert="horz" lIns="91440" tIns="45720" rIns="91440" bIns="45720" rtlCol="0" anchor="t" anchorCtr="0">
            <a:normAutofit lnSpcReduction="10000"/>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en-US" altLang="ja-JP" sz="1800" b="1" smtClean="0">
                <a:solidFill>
                  <a:srgbClr val="FF0000"/>
                </a:solidFill>
                <a:latin typeface="Times New Roman" panose="02020603050405020304" pitchFamily="18" charset="0"/>
                <a:cs typeface="Times New Roman" panose="02020603050405020304" pitchFamily="18" charset="0"/>
              </a:rPr>
              <a:t>×</a:t>
            </a:r>
          </a:p>
        </p:txBody>
      </p:sp>
      <p:sp>
        <p:nvSpPr>
          <p:cNvPr id="56" name="コンテンツ プレースホルダー 2"/>
          <p:cNvSpPr txBox="1">
            <a:spLocks/>
          </p:cNvSpPr>
          <p:nvPr/>
        </p:nvSpPr>
        <p:spPr>
          <a:xfrm>
            <a:off x="6294478" y="3737265"/>
            <a:ext cx="1515137" cy="817799"/>
          </a:xfrm>
          <a:prstGeom prst="rect">
            <a:avLst/>
          </a:prstGeom>
          <a:noFill/>
          <a:ln>
            <a:solidFill>
              <a:srgbClr val="FF0000"/>
            </a:solidFill>
          </a:ln>
        </p:spPr>
        <p:txBody>
          <a:bodyPr vert="horz" lIns="91440" tIns="45720" rIns="91440" bIns="45720" rtlCol="0" anchor="t" anchorCtr="0">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ja-JP" altLang="en-US" sz="1800" b="1" smtClean="0">
                <a:latin typeface="Times New Roman" panose="02020603050405020304" pitchFamily="18" charset="0"/>
                <a:cs typeface="Times New Roman" panose="02020603050405020304" pitchFamily="18" charset="0"/>
              </a:rPr>
              <a:t>出力</a:t>
            </a:r>
            <a:endParaRPr lang="en-US" altLang="ja-JP" sz="1800" b="1" smtClean="0">
              <a:latin typeface="Times New Roman" panose="02020603050405020304" pitchFamily="18" charset="0"/>
              <a:cs typeface="Times New Roman" panose="02020603050405020304" pitchFamily="18" charset="0"/>
            </a:endParaRPr>
          </a:p>
          <a:p>
            <a:pPr marL="0" indent="0" algn="ctr">
              <a:buNone/>
            </a:pPr>
            <a:r>
              <a:rPr lang="ja-JP" altLang="en-US" sz="1800" b="1" smtClean="0">
                <a:latin typeface="Times New Roman" panose="02020603050405020304" pitchFamily="18" charset="0"/>
                <a:cs typeface="Times New Roman" panose="02020603050405020304" pitchFamily="18" charset="0"/>
              </a:rPr>
              <a:t>スペクトル</a:t>
            </a:r>
            <a:endParaRPr lang="ja-JP" altLang="en-US" sz="1800" b="1">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655295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1026"/>
          <p:cNvSpPr>
            <a:spLocks noGrp="1" noChangeArrowheads="1"/>
          </p:cNvSpPr>
          <p:nvPr>
            <p:ph type="title"/>
          </p:nvPr>
        </p:nvSpPr>
        <p:spPr>
          <a:xfrm>
            <a:off x="1072653" y="124481"/>
            <a:ext cx="8065671" cy="1025525"/>
          </a:xfrm>
        </p:spPr>
        <p:txBody>
          <a:bodyPr>
            <a:normAutofit fontScale="90000"/>
          </a:bodyPr>
          <a:lstStyle/>
          <a:p>
            <a:pPr algn="r"/>
            <a:r>
              <a:rPr lang="ja-JP" altLang="en-US" sz="3600" smtClean="0"/>
              <a:t>等間隔・等振幅パルス列による畳み込み</a:t>
            </a:r>
            <a:r>
              <a:rPr lang="en-US" altLang="ja-JP" sz="3600" smtClean="0"/>
              <a:t/>
            </a:r>
            <a:br>
              <a:rPr lang="en-US" altLang="ja-JP" sz="3600" smtClean="0"/>
            </a:br>
            <a:r>
              <a:rPr lang="ja-JP" altLang="en-US" sz="3600" smtClean="0"/>
              <a:t>⇒　周期化</a:t>
            </a:r>
            <a:endParaRPr lang="ja-JP" altLang="en-US" sz="3600"/>
          </a:p>
        </p:txBody>
      </p:sp>
      <p:sp>
        <p:nvSpPr>
          <p:cNvPr id="3" name="コンテンツ プレースホルダー 2"/>
          <p:cNvSpPr>
            <a:spLocks noGrp="1"/>
          </p:cNvSpPr>
          <p:nvPr>
            <p:ph idx="1"/>
          </p:nvPr>
        </p:nvSpPr>
        <p:spPr>
          <a:xfrm>
            <a:off x="649252" y="1839900"/>
            <a:ext cx="2531160" cy="452579"/>
          </a:xfrm>
        </p:spPr>
        <p:txBody>
          <a:bodyPr anchor="t" anchorCtr="0">
            <a:normAutofit lnSpcReduction="10000"/>
          </a:bodyPr>
          <a:lstStyle/>
          <a:p>
            <a:pPr marL="0" indent="0">
              <a:buNone/>
            </a:pPr>
            <a:r>
              <a:rPr lang="ja-JP" altLang="en-US" smtClean="0">
                <a:latin typeface="Times New Roman" panose="02020603050405020304" pitchFamily="18" charset="0"/>
                <a:cs typeface="Times New Roman" panose="02020603050405020304" pitchFamily="18" charset="0"/>
              </a:rPr>
              <a:t>（周波数表現）</a:t>
            </a:r>
            <a:endParaRPr lang="en-US" altLang="ja-JP" smtClean="0">
              <a:latin typeface="Times New Roman" panose="02020603050405020304" pitchFamily="18" charset="0"/>
              <a:cs typeface="Times New Roman" panose="02020603050405020304" pitchFamily="18" charset="0"/>
            </a:endParaRPr>
          </a:p>
        </p:txBody>
      </p:sp>
      <p:cxnSp>
        <p:nvCxnSpPr>
          <p:cNvPr id="23" name="直線コネクタ 22"/>
          <p:cNvCxnSpPr/>
          <p:nvPr/>
        </p:nvCxnSpPr>
        <p:spPr>
          <a:xfrm>
            <a:off x="8035551" y="2619813"/>
            <a:ext cx="126813" cy="0"/>
          </a:xfrm>
          <a:prstGeom prst="line">
            <a:avLst/>
          </a:prstGeom>
        </p:spPr>
        <p:style>
          <a:lnRef idx="1">
            <a:schemeClr val="accent1"/>
          </a:lnRef>
          <a:fillRef idx="0">
            <a:schemeClr val="accent1"/>
          </a:fillRef>
          <a:effectRef idx="0">
            <a:schemeClr val="accent1"/>
          </a:effectRef>
          <a:fontRef idx="minor">
            <a:schemeClr val="tx1"/>
          </a:fontRef>
        </p:style>
      </p:cxnSp>
      <p:sp>
        <p:nvSpPr>
          <p:cNvPr id="69" name="コンテンツ プレースホルダー 2"/>
          <p:cNvSpPr txBox="1">
            <a:spLocks/>
          </p:cNvSpPr>
          <p:nvPr/>
        </p:nvSpPr>
        <p:spPr>
          <a:xfrm>
            <a:off x="909772" y="3844843"/>
            <a:ext cx="1515137" cy="385980"/>
          </a:xfrm>
          <a:prstGeom prst="rect">
            <a:avLst/>
          </a:prstGeom>
          <a:noFill/>
          <a:ln>
            <a:solidFill>
              <a:srgbClr val="FF0000"/>
            </a:solidFill>
          </a:ln>
        </p:spPr>
        <p:txBody>
          <a:bodyPr vert="horz" lIns="91440" tIns="45720" rIns="91440" bIns="45720" rtlCol="0" anchor="t" anchorCtr="0">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ja-JP" altLang="en-US" sz="1800" b="1" smtClean="0">
                <a:latin typeface="Times New Roman" panose="02020603050405020304" pitchFamily="18" charset="0"/>
                <a:cs typeface="Times New Roman" panose="02020603050405020304" pitchFamily="18" charset="0"/>
              </a:rPr>
              <a:t>スペクトル</a:t>
            </a:r>
            <a:endParaRPr lang="ja-JP" altLang="en-US" sz="1800" b="1">
              <a:solidFill>
                <a:srgbClr val="0070C0"/>
              </a:solidFill>
              <a:latin typeface="Times New Roman" panose="02020603050405020304" pitchFamily="18" charset="0"/>
              <a:cs typeface="Times New Roman" panose="02020603050405020304" pitchFamily="18" charset="0"/>
            </a:endParaRPr>
          </a:p>
        </p:txBody>
      </p:sp>
      <p:sp>
        <p:nvSpPr>
          <p:cNvPr id="78" name="コンテンツ プレースホルダー 2"/>
          <p:cNvSpPr txBox="1">
            <a:spLocks/>
          </p:cNvSpPr>
          <p:nvPr/>
        </p:nvSpPr>
        <p:spPr>
          <a:xfrm>
            <a:off x="2436989" y="2873437"/>
            <a:ext cx="1100430" cy="922416"/>
          </a:xfrm>
          <a:prstGeom prst="rect">
            <a:avLst/>
          </a:prstGeom>
          <a:noFill/>
          <a:ln>
            <a:noFill/>
          </a:ln>
        </p:spPr>
        <p:txBody>
          <a:bodyPr vert="horz" lIns="91440" tIns="45720" rIns="91440" bIns="45720" rtlCol="0" anchor="t" anchorCtr="0">
            <a:normAutofit fontScale="92500"/>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ja-JP" altLang="en-US" sz="1800" b="1" smtClean="0">
                <a:latin typeface="Times New Roman" panose="02020603050405020304" pitchFamily="18" charset="0"/>
                <a:cs typeface="Times New Roman" panose="02020603050405020304" pitchFamily="18" charset="0"/>
              </a:rPr>
              <a:t>畳み込み</a:t>
            </a:r>
            <a:endParaRPr lang="en-US" altLang="ja-JP" sz="1800" b="1" smtClean="0">
              <a:latin typeface="Times New Roman" panose="02020603050405020304" pitchFamily="18" charset="0"/>
              <a:cs typeface="Times New Roman" panose="02020603050405020304" pitchFamily="18" charset="0"/>
            </a:endParaRPr>
          </a:p>
          <a:p>
            <a:pPr marL="0" indent="0" algn="ctr">
              <a:buNone/>
            </a:pPr>
            <a:r>
              <a:rPr lang="ja-JP" altLang="en-US" sz="1800" b="1" smtClean="0">
                <a:solidFill>
                  <a:srgbClr val="FF0000"/>
                </a:solidFill>
                <a:latin typeface="Times New Roman" panose="02020603050405020304" pitchFamily="18" charset="0"/>
                <a:cs typeface="Times New Roman" panose="02020603050405020304" pitchFamily="18" charset="0"/>
              </a:rPr>
              <a:t>＊</a:t>
            </a:r>
            <a:endParaRPr lang="en-US" altLang="ja-JP" sz="1800" b="1" smtClean="0">
              <a:solidFill>
                <a:srgbClr val="FF0000"/>
              </a:solidFill>
              <a:latin typeface="Times New Roman" panose="02020603050405020304" pitchFamily="18" charset="0"/>
              <a:cs typeface="Times New Roman" panose="02020603050405020304" pitchFamily="18" charset="0"/>
            </a:endParaRPr>
          </a:p>
        </p:txBody>
      </p:sp>
      <p:sp>
        <p:nvSpPr>
          <p:cNvPr id="54" name="コンテンツ プレースホルダー 2"/>
          <p:cNvSpPr txBox="1">
            <a:spLocks/>
          </p:cNvSpPr>
          <p:nvPr/>
        </p:nvSpPr>
        <p:spPr>
          <a:xfrm>
            <a:off x="3452816" y="3824318"/>
            <a:ext cx="3050824" cy="456096"/>
          </a:xfrm>
          <a:prstGeom prst="rect">
            <a:avLst/>
          </a:prstGeom>
          <a:noFill/>
          <a:ln>
            <a:solidFill>
              <a:srgbClr val="FF0000"/>
            </a:solidFill>
          </a:ln>
        </p:spPr>
        <p:txBody>
          <a:bodyPr vert="horz" lIns="91440" tIns="45720" rIns="91440" bIns="45720" rtlCol="0" anchor="t" anchorCtr="0">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ja-JP" altLang="en-US" sz="1800" b="1" smtClean="0">
                <a:latin typeface="Times New Roman" panose="02020603050405020304" pitchFamily="18" charset="0"/>
                <a:cs typeface="Times New Roman" panose="02020603050405020304" pitchFamily="18" charset="0"/>
              </a:rPr>
              <a:t>等間隔・等振幅パルス列</a:t>
            </a:r>
            <a:endParaRPr lang="ja-JP" altLang="en-US" sz="1800" b="1">
              <a:solidFill>
                <a:srgbClr val="0070C0"/>
              </a:solidFill>
              <a:latin typeface="Times New Roman" panose="02020603050405020304" pitchFamily="18" charset="0"/>
              <a:cs typeface="Times New Roman" panose="02020603050405020304" pitchFamily="18" charset="0"/>
            </a:endParaRPr>
          </a:p>
        </p:txBody>
      </p:sp>
      <p:grpSp>
        <p:nvGrpSpPr>
          <p:cNvPr id="12" name="グループ化 11"/>
          <p:cNvGrpSpPr/>
          <p:nvPr/>
        </p:nvGrpSpPr>
        <p:grpSpPr>
          <a:xfrm>
            <a:off x="803487" y="2573703"/>
            <a:ext cx="1828151" cy="1030027"/>
            <a:chOff x="1381711" y="2466126"/>
            <a:chExt cx="1828151" cy="1030027"/>
          </a:xfrm>
        </p:grpSpPr>
        <p:cxnSp>
          <p:nvCxnSpPr>
            <p:cNvPr id="36" name="直線矢印コネクタ 35"/>
            <p:cNvCxnSpPr/>
            <p:nvPr/>
          </p:nvCxnSpPr>
          <p:spPr>
            <a:xfrm>
              <a:off x="1487997" y="3310614"/>
              <a:ext cx="151513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 name="直線矢印コネクタ 36"/>
            <p:cNvCxnSpPr/>
            <p:nvPr/>
          </p:nvCxnSpPr>
          <p:spPr>
            <a:xfrm flipV="1">
              <a:off x="2196319" y="2466126"/>
              <a:ext cx="0" cy="103002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9" name="直線コネクタ 38"/>
            <p:cNvCxnSpPr/>
            <p:nvPr/>
          </p:nvCxnSpPr>
          <p:spPr>
            <a:xfrm flipH="1">
              <a:off x="1869315" y="2999023"/>
              <a:ext cx="131935" cy="31159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3" name="コンテンツ プレースホルダー 2"/>
            <p:cNvSpPr txBox="1">
              <a:spLocks/>
            </p:cNvSpPr>
            <p:nvPr/>
          </p:nvSpPr>
          <p:spPr>
            <a:xfrm>
              <a:off x="3033278" y="3080575"/>
              <a:ext cx="176584" cy="353221"/>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None/>
              </a:pPr>
              <a:r>
                <a:rPr lang="en-US" altLang="ja-JP" sz="1400" i="1" smtClean="0">
                  <a:latin typeface="Times New Roman" panose="02020603050405020304" pitchFamily="18" charset="0"/>
                  <a:cs typeface="Times New Roman" panose="02020603050405020304" pitchFamily="18" charset="0"/>
                </a:rPr>
                <a:t>f</a:t>
              </a:r>
              <a:endParaRPr lang="ja-JP" altLang="en-US" sz="1400">
                <a:latin typeface="Times New Roman" panose="02020603050405020304" pitchFamily="18" charset="0"/>
                <a:cs typeface="Times New Roman" panose="02020603050405020304" pitchFamily="18" charset="0"/>
              </a:endParaRPr>
            </a:p>
          </p:txBody>
        </p:sp>
        <p:sp>
          <p:nvSpPr>
            <p:cNvPr id="44" name="コンテンツ プレースホルダー 2"/>
            <p:cNvSpPr txBox="1">
              <a:spLocks/>
            </p:cNvSpPr>
            <p:nvPr/>
          </p:nvSpPr>
          <p:spPr>
            <a:xfrm>
              <a:off x="1381711" y="2514748"/>
              <a:ext cx="633155" cy="353221"/>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None/>
              </a:pPr>
              <a:r>
                <a:rPr lang="en-US" altLang="ja-JP" sz="1400" i="1" smtClean="0">
                  <a:latin typeface="Times New Roman" panose="02020603050405020304" pitchFamily="18" charset="0"/>
                  <a:cs typeface="Times New Roman" panose="02020603050405020304" pitchFamily="18" charset="0"/>
                </a:rPr>
                <a:t>X</a:t>
              </a:r>
              <a:r>
                <a:rPr lang="en-US" altLang="ja-JP" sz="1400" smtClean="0">
                  <a:latin typeface="Times New Roman" panose="02020603050405020304" pitchFamily="18" charset="0"/>
                  <a:cs typeface="Times New Roman" panose="02020603050405020304" pitchFamily="18" charset="0"/>
                </a:rPr>
                <a:t>(</a:t>
              </a:r>
              <a:r>
                <a:rPr lang="ja-JP" altLang="en-US" sz="1400">
                  <a:latin typeface="Times New Roman" panose="02020603050405020304" pitchFamily="18" charset="0"/>
                  <a:cs typeface="Times New Roman" panose="02020603050405020304" pitchFamily="18" charset="0"/>
                </a:rPr>
                <a:t> </a:t>
              </a:r>
              <a:r>
                <a:rPr lang="en-US" altLang="ja-JP" sz="1400" i="1" smtClean="0">
                  <a:latin typeface="Times New Roman" panose="02020603050405020304" pitchFamily="18" charset="0"/>
                  <a:cs typeface="Times New Roman" panose="02020603050405020304" pitchFamily="18" charset="0"/>
                </a:rPr>
                <a:t>f </a:t>
              </a:r>
              <a:r>
                <a:rPr lang="en-US" altLang="ja-JP" sz="1400" smtClean="0">
                  <a:latin typeface="Times New Roman" panose="02020603050405020304" pitchFamily="18" charset="0"/>
                  <a:cs typeface="Times New Roman" panose="02020603050405020304" pitchFamily="18" charset="0"/>
                </a:rPr>
                <a:t>)</a:t>
              </a:r>
              <a:endParaRPr lang="ja-JP" altLang="en-US" sz="1400">
                <a:latin typeface="Times New Roman" panose="02020603050405020304" pitchFamily="18" charset="0"/>
                <a:cs typeface="Times New Roman" panose="02020603050405020304" pitchFamily="18" charset="0"/>
              </a:endParaRPr>
            </a:p>
          </p:txBody>
        </p:sp>
        <p:cxnSp>
          <p:nvCxnSpPr>
            <p:cNvPr id="47" name="直線コネクタ 46"/>
            <p:cNvCxnSpPr/>
            <p:nvPr/>
          </p:nvCxnSpPr>
          <p:spPr>
            <a:xfrm>
              <a:off x="2005012" y="2999023"/>
              <a:ext cx="36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直線コネクタ 56"/>
            <p:cNvCxnSpPr/>
            <p:nvPr/>
          </p:nvCxnSpPr>
          <p:spPr>
            <a:xfrm>
              <a:off x="2370557" y="2998278"/>
              <a:ext cx="131935" cy="31159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5" name="グループ化 14"/>
          <p:cNvGrpSpPr/>
          <p:nvPr/>
        </p:nvGrpSpPr>
        <p:grpSpPr>
          <a:xfrm>
            <a:off x="3444031" y="2640914"/>
            <a:ext cx="3063201" cy="810116"/>
            <a:chOff x="3444031" y="2640914"/>
            <a:chExt cx="3063201" cy="810116"/>
          </a:xfrm>
        </p:grpSpPr>
        <p:cxnSp>
          <p:nvCxnSpPr>
            <p:cNvPr id="20" name="直線矢印コネクタ 19"/>
            <p:cNvCxnSpPr/>
            <p:nvPr/>
          </p:nvCxnSpPr>
          <p:spPr>
            <a:xfrm flipV="1">
              <a:off x="3444031" y="3440211"/>
              <a:ext cx="3063201" cy="620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rot="5400000">
              <a:off x="3888211" y="3237868"/>
              <a:ext cx="426323" cy="0"/>
            </a:xfrm>
            <a:prstGeom prst="line">
              <a:avLst/>
            </a:pr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rot="5400000">
              <a:off x="4598526" y="3237868"/>
              <a:ext cx="426323" cy="0"/>
            </a:xfrm>
            <a:prstGeom prst="line">
              <a:avLst/>
            </a:pr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31" name="コンテンツ プレースホルダー 2"/>
            <p:cNvSpPr txBox="1">
              <a:spLocks/>
            </p:cNvSpPr>
            <p:nvPr/>
          </p:nvSpPr>
          <p:spPr>
            <a:xfrm>
              <a:off x="4309827" y="2640914"/>
              <a:ext cx="421274" cy="353221"/>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None/>
              </a:pPr>
              <a:r>
                <a:rPr lang="en-US" altLang="ja-JP" sz="1400" i="1" smtClean="0">
                  <a:latin typeface="Times New Roman" panose="02020603050405020304" pitchFamily="18" charset="0"/>
                  <a:cs typeface="Times New Roman" panose="02020603050405020304" pitchFamily="18" charset="0"/>
                </a:rPr>
                <a:t>f</a:t>
              </a:r>
              <a:r>
                <a:rPr lang="en-US" altLang="ja-JP" sz="1400" baseline="-25000" smtClean="0">
                  <a:latin typeface="Times New Roman" panose="02020603050405020304" pitchFamily="18" charset="0"/>
                  <a:cs typeface="Times New Roman" panose="02020603050405020304" pitchFamily="18" charset="0"/>
                </a:rPr>
                <a:t>0</a:t>
              </a:r>
              <a:r>
                <a:rPr lang="en-US" altLang="ja-JP" sz="1400" i="1" baseline="-25000" smtClean="0">
                  <a:latin typeface="Times New Roman" panose="02020603050405020304" pitchFamily="18" charset="0"/>
                  <a:cs typeface="Times New Roman" panose="02020603050405020304" pitchFamily="18" charset="0"/>
                </a:rPr>
                <a:t>		</a:t>
              </a:r>
              <a:r>
                <a:rPr lang="en-US" altLang="ja-JP" sz="1400" i="1" baseline="-25000">
                  <a:latin typeface="Times New Roman" panose="02020603050405020304" pitchFamily="18" charset="0"/>
                  <a:cs typeface="Times New Roman" panose="02020603050405020304" pitchFamily="18" charset="0"/>
                </a:rPr>
                <a:t>	</a:t>
              </a:r>
              <a:endParaRPr lang="ja-JP" altLang="en-US" sz="1400">
                <a:latin typeface="Times New Roman" panose="02020603050405020304" pitchFamily="18" charset="0"/>
                <a:cs typeface="Times New Roman" panose="02020603050405020304" pitchFamily="18" charset="0"/>
              </a:endParaRPr>
            </a:p>
          </p:txBody>
        </p:sp>
        <p:cxnSp>
          <p:nvCxnSpPr>
            <p:cNvPr id="66" name="直線コネクタ 65"/>
            <p:cNvCxnSpPr/>
            <p:nvPr/>
          </p:nvCxnSpPr>
          <p:spPr>
            <a:xfrm rot="5400000">
              <a:off x="5318524" y="3237869"/>
              <a:ext cx="426323" cy="0"/>
            </a:xfrm>
            <a:prstGeom prst="line">
              <a:avLst/>
            </a:pr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7" name="直線矢印コネクタ 66"/>
            <p:cNvCxnSpPr/>
            <p:nvPr/>
          </p:nvCxnSpPr>
          <p:spPr>
            <a:xfrm>
              <a:off x="4091687" y="2955650"/>
              <a:ext cx="720000" cy="0"/>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17" name="グループ化 16"/>
          <p:cNvGrpSpPr/>
          <p:nvPr/>
        </p:nvGrpSpPr>
        <p:grpSpPr>
          <a:xfrm>
            <a:off x="2365609" y="4348140"/>
            <a:ext cx="4172156" cy="941332"/>
            <a:chOff x="886427" y="4221385"/>
            <a:chExt cx="4172156" cy="941332"/>
          </a:xfrm>
        </p:grpSpPr>
        <p:sp>
          <p:nvSpPr>
            <p:cNvPr id="55" name="コンテンツ プレースホルダー 2"/>
            <p:cNvSpPr txBox="1">
              <a:spLocks/>
            </p:cNvSpPr>
            <p:nvPr/>
          </p:nvSpPr>
          <p:spPr>
            <a:xfrm>
              <a:off x="886427" y="4807323"/>
              <a:ext cx="1100430" cy="355394"/>
            </a:xfrm>
            <a:prstGeom prst="rect">
              <a:avLst/>
            </a:prstGeom>
            <a:noFill/>
            <a:ln>
              <a:noFill/>
            </a:ln>
          </p:spPr>
          <p:txBody>
            <a:bodyPr vert="horz" lIns="91440" tIns="45720" rIns="91440" bIns="45720" rtlCol="0" anchor="t" anchorCtr="0">
              <a:normAutofit lnSpcReduction="10000"/>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ja-JP" altLang="en-US" sz="1800" b="1" smtClean="0">
                  <a:solidFill>
                    <a:srgbClr val="FF0000"/>
                  </a:solidFill>
                  <a:latin typeface="HGPｺﾞｼｯｸE" panose="020B0900000000000000" pitchFamily="50" charset="-128"/>
                  <a:ea typeface="HGPｺﾞｼｯｸE" panose="020B0900000000000000" pitchFamily="50" charset="-128"/>
                  <a:cs typeface="Times New Roman" panose="02020603050405020304" pitchFamily="18" charset="0"/>
                </a:rPr>
                <a:t>＝</a:t>
              </a:r>
              <a:endParaRPr lang="en-US" altLang="ja-JP" sz="1800" b="1" smtClean="0">
                <a:solidFill>
                  <a:srgbClr val="FF0000"/>
                </a:solidFill>
                <a:latin typeface="HGPｺﾞｼｯｸE" panose="020B0900000000000000" pitchFamily="50" charset="-128"/>
                <a:ea typeface="HGPｺﾞｼｯｸE" panose="020B0900000000000000" pitchFamily="50" charset="-128"/>
                <a:cs typeface="Times New Roman" panose="02020603050405020304" pitchFamily="18" charset="0"/>
              </a:endParaRPr>
            </a:p>
          </p:txBody>
        </p:sp>
        <p:cxnSp>
          <p:nvCxnSpPr>
            <p:cNvPr id="80" name="直線矢印コネクタ 79"/>
            <p:cNvCxnSpPr/>
            <p:nvPr/>
          </p:nvCxnSpPr>
          <p:spPr>
            <a:xfrm flipV="1">
              <a:off x="1995382" y="5151898"/>
              <a:ext cx="3063201" cy="620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1" name="直線コネクタ 80"/>
            <p:cNvCxnSpPr/>
            <p:nvPr/>
          </p:nvCxnSpPr>
          <p:spPr>
            <a:xfrm rot="5400000">
              <a:off x="2312456" y="4791932"/>
              <a:ext cx="720000" cy="0"/>
            </a:xfrm>
            <a:prstGeom prst="line">
              <a:avLst/>
            </a:prstGeom>
            <a:ln w="9525">
              <a:solidFill>
                <a:srgbClr val="FF0000"/>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2" name="直線コネクタ 81"/>
            <p:cNvCxnSpPr/>
            <p:nvPr/>
          </p:nvCxnSpPr>
          <p:spPr>
            <a:xfrm rot="5400000">
              <a:off x="3022771" y="4791932"/>
              <a:ext cx="720000" cy="0"/>
            </a:xfrm>
            <a:prstGeom prst="line">
              <a:avLst/>
            </a:prstGeom>
            <a:ln w="9525">
              <a:solidFill>
                <a:srgbClr val="FF0000"/>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83" name="コンテンツ プレースホルダー 2"/>
            <p:cNvSpPr txBox="1">
              <a:spLocks/>
            </p:cNvSpPr>
            <p:nvPr/>
          </p:nvSpPr>
          <p:spPr>
            <a:xfrm>
              <a:off x="2873927" y="4221385"/>
              <a:ext cx="421274" cy="353221"/>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None/>
              </a:pPr>
              <a:r>
                <a:rPr lang="en-US" altLang="ja-JP" sz="1400" i="1" smtClean="0">
                  <a:latin typeface="Times New Roman" panose="02020603050405020304" pitchFamily="18" charset="0"/>
                  <a:cs typeface="Times New Roman" panose="02020603050405020304" pitchFamily="18" charset="0"/>
                </a:rPr>
                <a:t>f</a:t>
              </a:r>
              <a:r>
                <a:rPr lang="en-US" altLang="ja-JP" sz="1400" baseline="-25000" smtClean="0">
                  <a:latin typeface="Times New Roman" panose="02020603050405020304" pitchFamily="18" charset="0"/>
                  <a:cs typeface="Times New Roman" panose="02020603050405020304" pitchFamily="18" charset="0"/>
                </a:rPr>
                <a:t>0</a:t>
              </a:r>
              <a:r>
                <a:rPr lang="en-US" altLang="ja-JP" sz="1400" i="1" baseline="-25000" smtClean="0">
                  <a:latin typeface="Times New Roman" panose="02020603050405020304" pitchFamily="18" charset="0"/>
                  <a:cs typeface="Times New Roman" panose="02020603050405020304" pitchFamily="18" charset="0"/>
                </a:rPr>
                <a:t>		</a:t>
              </a:r>
              <a:r>
                <a:rPr lang="en-US" altLang="ja-JP" sz="1400" i="1" baseline="-25000">
                  <a:latin typeface="Times New Roman" panose="02020603050405020304" pitchFamily="18" charset="0"/>
                  <a:cs typeface="Times New Roman" panose="02020603050405020304" pitchFamily="18" charset="0"/>
                </a:rPr>
                <a:t>	</a:t>
              </a:r>
              <a:endParaRPr lang="ja-JP" altLang="en-US" sz="1400">
                <a:latin typeface="Times New Roman" panose="02020603050405020304" pitchFamily="18" charset="0"/>
                <a:cs typeface="Times New Roman" panose="02020603050405020304" pitchFamily="18" charset="0"/>
              </a:endParaRPr>
            </a:p>
          </p:txBody>
        </p:sp>
        <p:cxnSp>
          <p:nvCxnSpPr>
            <p:cNvPr id="84" name="直線コネクタ 83"/>
            <p:cNvCxnSpPr/>
            <p:nvPr/>
          </p:nvCxnSpPr>
          <p:spPr>
            <a:xfrm rot="5400000">
              <a:off x="3742769" y="4791932"/>
              <a:ext cx="720000" cy="0"/>
            </a:xfrm>
            <a:prstGeom prst="line">
              <a:avLst/>
            </a:prstGeom>
            <a:ln w="9525">
              <a:solidFill>
                <a:srgbClr val="FF0000"/>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5" name="直線矢印コネクタ 84"/>
            <p:cNvCxnSpPr/>
            <p:nvPr/>
          </p:nvCxnSpPr>
          <p:spPr>
            <a:xfrm>
              <a:off x="2672454" y="4536121"/>
              <a:ext cx="720000" cy="0"/>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94" name="グループ化 93"/>
            <p:cNvGrpSpPr/>
            <p:nvPr/>
          </p:nvGrpSpPr>
          <p:grpSpPr>
            <a:xfrm>
              <a:off x="2331294" y="4825906"/>
              <a:ext cx="633177" cy="312336"/>
              <a:chOff x="6658295" y="5682536"/>
              <a:chExt cx="633177" cy="312336"/>
            </a:xfrm>
          </p:grpSpPr>
          <p:cxnSp>
            <p:nvCxnSpPr>
              <p:cNvPr id="95" name="直線コネクタ 94"/>
              <p:cNvCxnSpPr/>
              <p:nvPr/>
            </p:nvCxnSpPr>
            <p:spPr>
              <a:xfrm flipH="1">
                <a:off x="6658295" y="5683281"/>
                <a:ext cx="131935" cy="31159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直線コネクタ 95"/>
              <p:cNvCxnSpPr/>
              <p:nvPr/>
            </p:nvCxnSpPr>
            <p:spPr>
              <a:xfrm>
                <a:off x="6793992" y="5683281"/>
                <a:ext cx="36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 name="直線コネクタ 96"/>
              <p:cNvCxnSpPr/>
              <p:nvPr/>
            </p:nvCxnSpPr>
            <p:spPr>
              <a:xfrm>
                <a:off x="7159537" y="5682536"/>
                <a:ext cx="131935" cy="31159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8" name="グループ化 97"/>
            <p:cNvGrpSpPr/>
            <p:nvPr/>
          </p:nvGrpSpPr>
          <p:grpSpPr>
            <a:xfrm>
              <a:off x="3066361" y="4826719"/>
              <a:ext cx="633177" cy="312336"/>
              <a:chOff x="6658295" y="5682536"/>
              <a:chExt cx="633177" cy="312336"/>
            </a:xfrm>
          </p:grpSpPr>
          <p:cxnSp>
            <p:nvCxnSpPr>
              <p:cNvPr id="99" name="直線コネクタ 98"/>
              <p:cNvCxnSpPr/>
              <p:nvPr/>
            </p:nvCxnSpPr>
            <p:spPr>
              <a:xfrm flipH="1">
                <a:off x="6658295" y="5683281"/>
                <a:ext cx="131935" cy="31159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直線コネクタ 99"/>
              <p:cNvCxnSpPr/>
              <p:nvPr/>
            </p:nvCxnSpPr>
            <p:spPr>
              <a:xfrm>
                <a:off x="6793992" y="5683281"/>
                <a:ext cx="36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直線コネクタ 100"/>
              <p:cNvCxnSpPr/>
              <p:nvPr/>
            </p:nvCxnSpPr>
            <p:spPr>
              <a:xfrm>
                <a:off x="7159537" y="5682536"/>
                <a:ext cx="131935" cy="31159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2" name="グループ化 101"/>
            <p:cNvGrpSpPr/>
            <p:nvPr/>
          </p:nvGrpSpPr>
          <p:grpSpPr>
            <a:xfrm>
              <a:off x="3781516" y="4823887"/>
              <a:ext cx="633177" cy="312336"/>
              <a:chOff x="6658295" y="5682536"/>
              <a:chExt cx="633177" cy="312336"/>
            </a:xfrm>
          </p:grpSpPr>
          <p:cxnSp>
            <p:nvCxnSpPr>
              <p:cNvPr id="103" name="直線コネクタ 102"/>
              <p:cNvCxnSpPr/>
              <p:nvPr/>
            </p:nvCxnSpPr>
            <p:spPr>
              <a:xfrm flipH="1">
                <a:off x="6658295" y="5683281"/>
                <a:ext cx="131935" cy="31159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直線コネクタ 103"/>
              <p:cNvCxnSpPr/>
              <p:nvPr/>
            </p:nvCxnSpPr>
            <p:spPr>
              <a:xfrm>
                <a:off x="6793992" y="5683281"/>
                <a:ext cx="36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直線コネクタ 104"/>
              <p:cNvCxnSpPr/>
              <p:nvPr/>
            </p:nvCxnSpPr>
            <p:spPr>
              <a:xfrm>
                <a:off x="7159537" y="5682536"/>
                <a:ext cx="131935" cy="31159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106" name="コンテンツ プレースホルダー 2"/>
          <p:cNvSpPr txBox="1">
            <a:spLocks/>
          </p:cNvSpPr>
          <p:nvPr/>
        </p:nvSpPr>
        <p:spPr>
          <a:xfrm>
            <a:off x="3446901" y="5586666"/>
            <a:ext cx="3050824" cy="456096"/>
          </a:xfrm>
          <a:prstGeom prst="rect">
            <a:avLst/>
          </a:prstGeom>
          <a:noFill/>
          <a:ln>
            <a:solidFill>
              <a:srgbClr val="FF0000"/>
            </a:solidFill>
          </a:ln>
        </p:spPr>
        <p:txBody>
          <a:bodyPr vert="horz" lIns="91440" tIns="45720" rIns="91440" bIns="45720" rtlCol="0" anchor="t" anchorCtr="0">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ja-JP" altLang="en-US" sz="1800" b="1" smtClean="0">
                <a:latin typeface="Times New Roman" panose="02020603050405020304" pitchFamily="18" charset="0"/>
                <a:cs typeface="Times New Roman" panose="02020603050405020304" pitchFamily="18" charset="0"/>
              </a:rPr>
              <a:t>スペクトルの周期化</a:t>
            </a:r>
            <a:endParaRPr lang="ja-JP" altLang="en-US" sz="1800" b="1">
              <a:solidFill>
                <a:srgbClr val="0070C0"/>
              </a:solidFill>
              <a:latin typeface="Times New Roman" panose="02020603050405020304" pitchFamily="18" charset="0"/>
              <a:cs typeface="Times New Roman" panose="02020603050405020304" pitchFamily="18" charset="0"/>
            </a:endParaRPr>
          </a:p>
        </p:txBody>
      </p:sp>
      <p:sp>
        <p:nvSpPr>
          <p:cNvPr id="107" name="コンテンツ プレースホルダー 2"/>
          <p:cNvSpPr txBox="1">
            <a:spLocks/>
          </p:cNvSpPr>
          <p:nvPr/>
        </p:nvSpPr>
        <p:spPr>
          <a:xfrm>
            <a:off x="3653307" y="1462788"/>
            <a:ext cx="5167964" cy="899853"/>
          </a:xfrm>
          <a:prstGeom prst="rect">
            <a:avLst/>
          </a:prstGeom>
          <a:solidFill>
            <a:srgbClr val="FFFF00"/>
          </a:solidFill>
          <a:ln>
            <a:solidFill>
              <a:srgbClr val="FF0000"/>
            </a:solidFill>
          </a:ln>
        </p:spPr>
        <p:txBody>
          <a:bodyPr vert="horz" lIns="91440" tIns="45720" rIns="91440" bIns="45720" rtlCol="0" anchor="t" anchorCtr="0">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ja-JP" altLang="en-US" sz="1800" b="1" smtClean="0">
                <a:latin typeface="Times New Roman" panose="02020603050405020304" pitchFamily="18" charset="0"/>
                <a:cs typeface="Times New Roman" panose="02020603050405020304" pitchFamily="18" charset="0"/>
              </a:rPr>
              <a:t>「スペクトル＝波形全体を表現」と考えると</a:t>
            </a:r>
            <a:endParaRPr lang="en-US" altLang="ja-JP" sz="1800" b="1" smtClean="0">
              <a:latin typeface="Times New Roman" panose="02020603050405020304" pitchFamily="18" charset="0"/>
              <a:cs typeface="Times New Roman" panose="02020603050405020304" pitchFamily="18" charset="0"/>
            </a:endParaRPr>
          </a:p>
          <a:p>
            <a:pPr marL="0" indent="0" algn="ctr">
              <a:buNone/>
            </a:pPr>
            <a:r>
              <a:rPr lang="ja-JP" altLang="en-US" sz="1800" b="1" smtClean="0">
                <a:latin typeface="Times New Roman" panose="02020603050405020304" pitchFamily="18" charset="0"/>
                <a:cs typeface="Times New Roman" panose="02020603050405020304" pitchFamily="18" charset="0"/>
              </a:rPr>
              <a:t>「波形の周期化」ともいえる</a:t>
            </a:r>
            <a:endParaRPr lang="ja-JP" altLang="en-US" sz="1800" b="1">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646742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 name="直線コネクタ 47"/>
          <p:cNvCxnSpPr/>
          <p:nvPr/>
        </p:nvCxnSpPr>
        <p:spPr>
          <a:xfrm rot="5400000">
            <a:off x="3450458" y="6081886"/>
            <a:ext cx="593362" cy="0"/>
          </a:xfrm>
          <a:prstGeom prst="line">
            <a:avLst/>
          </a:prstGeom>
          <a:ln w="952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9" name="直線コネクタ 48"/>
          <p:cNvCxnSpPr/>
          <p:nvPr/>
        </p:nvCxnSpPr>
        <p:spPr>
          <a:xfrm rot="5400000">
            <a:off x="3977235" y="6081886"/>
            <a:ext cx="593363" cy="0"/>
          </a:xfrm>
          <a:prstGeom prst="line">
            <a:avLst/>
          </a:prstGeom>
          <a:ln w="952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4" name="直線コネクタ 113"/>
          <p:cNvCxnSpPr/>
          <p:nvPr/>
        </p:nvCxnSpPr>
        <p:spPr>
          <a:xfrm rot="5400000">
            <a:off x="3308326" y="3459550"/>
            <a:ext cx="593362" cy="0"/>
          </a:xfrm>
          <a:prstGeom prst="line">
            <a:avLst/>
          </a:prstGeom>
          <a:ln w="952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9" name="直線コネクタ 118"/>
          <p:cNvCxnSpPr/>
          <p:nvPr/>
        </p:nvCxnSpPr>
        <p:spPr>
          <a:xfrm rot="5400000">
            <a:off x="3618653" y="3487433"/>
            <a:ext cx="593362" cy="0"/>
          </a:xfrm>
          <a:prstGeom prst="line">
            <a:avLst/>
          </a:prstGeom>
          <a:ln w="952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37" name="フリーフォーム 136"/>
          <p:cNvSpPr/>
          <p:nvPr/>
        </p:nvSpPr>
        <p:spPr>
          <a:xfrm>
            <a:off x="6712727" y="2972210"/>
            <a:ext cx="1409700" cy="687519"/>
          </a:xfrm>
          <a:custGeom>
            <a:avLst/>
            <a:gdLst>
              <a:gd name="connsiteX0" fmla="*/ 0 w 1371600"/>
              <a:gd name="connsiteY0" fmla="*/ 470647 h 699247"/>
              <a:gd name="connsiteX1" fmla="*/ 188259 w 1371600"/>
              <a:gd name="connsiteY1" fmla="*/ 228600 h 699247"/>
              <a:gd name="connsiteX2" fmla="*/ 349624 w 1371600"/>
              <a:gd name="connsiteY2" fmla="*/ 699247 h 699247"/>
              <a:gd name="connsiteX3" fmla="*/ 981635 w 1371600"/>
              <a:gd name="connsiteY3" fmla="*/ 0 h 699247"/>
              <a:gd name="connsiteX4" fmla="*/ 1371600 w 1371600"/>
              <a:gd name="connsiteY4" fmla="*/ 672353 h 699247"/>
              <a:gd name="connsiteX0" fmla="*/ 0 w 1371600"/>
              <a:gd name="connsiteY0" fmla="*/ 470647 h 699247"/>
              <a:gd name="connsiteX1" fmla="*/ 188259 w 1371600"/>
              <a:gd name="connsiteY1" fmla="*/ 228600 h 699247"/>
              <a:gd name="connsiteX2" fmla="*/ 349624 w 1371600"/>
              <a:gd name="connsiteY2" fmla="*/ 699247 h 699247"/>
              <a:gd name="connsiteX3" fmla="*/ 981635 w 1371600"/>
              <a:gd name="connsiteY3" fmla="*/ 0 h 699247"/>
              <a:gd name="connsiteX4" fmla="*/ 1371600 w 1371600"/>
              <a:gd name="connsiteY4" fmla="*/ 672353 h 699247"/>
              <a:gd name="connsiteX0" fmla="*/ 0 w 1371600"/>
              <a:gd name="connsiteY0" fmla="*/ 470680 h 699280"/>
              <a:gd name="connsiteX1" fmla="*/ 188259 w 1371600"/>
              <a:gd name="connsiteY1" fmla="*/ 228633 h 699280"/>
              <a:gd name="connsiteX2" fmla="*/ 349624 w 1371600"/>
              <a:gd name="connsiteY2" fmla="*/ 699280 h 699280"/>
              <a:gd name="connsiteX3" fmla="*/ 981635 w 1371600"/>
              <a:gd name="connsiteY3" fmla="*/ 33 h 699280"/>
              <a:gd name="connsiteX4" fmla="*/ 1371600 w 1371600"/>
              <a:gd name="connsiteY4" fmla="*/ 672386 h 699280"/>
              <a:gd name="connsiteX0" fmla="*/ 0 w 1371600"/>
              <a:gd name="connsiteY0" fmla="*/ 470680 h 699280"/>
              <a:gd name="connsiteX1" fmla="*/ 188259 w 1371600"/>
              <a:gd name="connsiteY1" fmla="*/ 228633 h 699280"/>
              <a:gd name="connsiteX2" fmla="*/ 349624 w 1371600"/>
              <a:gd name="connsiteY2" fmla="*/ 699280 h 699280"/>
              <a:gd name="connsiteX3" fmla="*/ 981635 w 1371600"/>
              <a:gd name="connsiteY3" fmla="*/ 33 h 699280"/>
              <a:gd name="connsiteX4" fmla="*/ 1371600 w 1371600"/>
              <a:gd name="connsiteY4" fmla="*/ 672386 h 699280"/>
              <a:gd name="connsiteX0" fmla="*/ 0 w 1371600"/>
              <a:gd name="connsiteY0" fmla="*/ 470680 h 701472"/>
              <a:gd name="connsiteX1" fmla="*/ 188259 w 1371600"/>
              <a:gd name="connsiteY1" fmla="*/ 228633 h 701472"/>
              <a:gd name="connsiteX2" fmla="*/ 349624 w 1371600"/>
              <a:gd name="connsiteY2" fmla="*/ 699280 h 701472"/>
              <a:gd name="connsiteX3" fmla="*/ 981635 w 1371600"/>
              <a:gd name="connsiteY3" fmla="*/ 33 h 701472"/>
              <a:gd name="connsiteX4" fmla="*/ 1371600 w 1371600"/>
              <a:gd name="connsiteY4" fmla="*/ 672386 h 701472"/>
              <a:gd name="connsiteX0" fmla="*/ 0 w 1371600"/>
              <a:gd name="connsiteY0" fmla="*/ 470680 h 701472"/>
              <a:gd name="connsiteX1" fmla="*/ 188259 w 1371600"/>
              <a:gd name="connsiteY1" fmla="*/ 228633 h 701472"/>
              <a:gd name="connsiteX2" fmla="*/ 349624 w 1371600"/>
              <a:gd name="connsiteY2" fmla="*/ 699280 h 701472"/>
              <a:gd name="connsiteX3" fmla="*/ 981635 w 1371600"/>
              <a:gd name="connsiteY3" fmla="*/ 33 h 701472"/>
              <a:gd name="connsiteX4" fmla="*/ 1371600 w 1371600"/>
              <a:gd name="connsiteY4" fmla="*/ 672386 h 701472"/>
              <a:gd name="connsiteX0" fmla="*/ 0 w 1371600"/>
              <a:gd name="connsiteY0" fmla="*/ 470680 h 701472"/>
              <a:gd name="connsiteX1" fmla="*/ 188259 w 1371600"/>
              <a:gd name="connsiteY1" fmla="*/ 228633 h 701472"/>
              <a:gd name="connsiteX2" fmla="*/ 349624 w 1371600"/>
              <a:gd name="connsiteY2" fmla="*/ 699280 h 701472"/>
              <a:gd name="connsiteX3" fmla="*/ 981635 w 1371600"/>
              <a:gd name="connsiteY3" fmla="*/ 33 h 701472"/>
              <a:gd name="connsiteX4" fmla="*/ 1371600 w 1371600"/>
              <a:gd name="connsiteY4" fmla="*/ 672386 h 701472"/>
              <a:gd name="connsiteX0" fmla="*/ 0 w 1409700"/>
              <a:gd name="connsiteY0" fmla="*/ 499255 h 701451"/>
              <a:gd name="connsiteX1" fmla="*/ 226359 w 1409700"/>
              <a:gd name="connsiteY1" fmla="*/ 228633 h 701451"/>
              <a:gd name="connsiteX2" fmla="*/ 387724 w 1409700"/>
              <a:gd name="connsiteY2" fmla="*/ 699280 h 701451"/>
              <a:gd name="connsiteX3" fmla="*/ 1019735 w 1409700"/>
              <a:gd name="connsiteY3" fmla="*/ 33 h 701451"/>
              <a:gd name="connsiteX4" fmla="*/ 1409700 w 1409700"/>
              <a:gd name="connsiteY4" fmla="*/ 672386 h 701451"/>
              <a:gd name="connsiteX0" fmla="*/ 0 w 1409700"/>
              <a:gd name="connsiteY0" fmla="*/ 499255 h 701504"/>
              <a:gd name="connsiteX1" fmla="*/ 197784 w 1409700"/>
              <a:gd name="connsiteY1" fmla="*/ 231014 h 701504"/>
              <a:gd name="connsiteX2" fmla="*/ 387724 w 1409700"/>
              <a:gd name="connsiteY2" fmla="*/ 699280 h 701504"/>
              <a:gd name="connsiteX3" fmla="*/ 1019735 w 1409700"/>
              <a:gd name="connsiteY3" fmla="*/ 33 h 701504"/>
              <a:gd name="connsiteX4" fmla="*/ 1409700 w 1409700"/>
              <a:gd name="connsiteY4" fmla="*/ 672386 h 701504"/>
              <a:gd name="connsiteX0" fmla="*/ 0 w 1409700"/>
              <a:gd name="connsiteY0" fmla="*/ 499255 h 701358"/>
              <a:gd name="connsiteX1" fmla="*/ 197784 w 1409700"/>
              <a:gd name="connsiteY1" fmla="*/ 231014 h 701358"/>
              <a:gd name="connsiteX2" fmla="*/ 387724 w 1409700"/>
              <a:gd name="connsiteY2" fmla="*/ 699280 h 701358"/>
              <a:gd name="connsiteX3" fmla="*/ 1019735 w 1409700"/>
              <a:gd name="connsiteY3" fmla="*/ 33 h 701358"/>
              <a:gd name="connsiteX4" fmla="*/ 1409700 w 1409700"/>
              <a:gd name="connsiteY4" fmla="*/ 672386 h 701358"/>
              <a:gd name="connsiteX0" fmla="*/ 0 w 1409700"/>
              <a:gd name="connsiteY0" fmla="*/ 499255 h 699431"/>
              <a:gd name="connsiteX1" fmla="*/ 197784 w 1409700"/>
              <a:gd name="connsiteY1" fmla="*/ 231014 h 699431"/>
              <a:gd name="connsiteX2" fmla="*/ 387724 w 1409700"/>
              <a:gd name="connsiteY2" fmla="*/ 699280 h 699431"/>
              <a:gd name="connsiteX3" fmla="*/ 1019735 w 1409700"/>
              <a:gd name="connsiteY3" fmla="*/ 33 h 699431"/>
              <a:gd name="connsiteX4" fmla="*/ 1409700 w 1409700"/>
              <a:gd name="connsiteY4" fmla="*/ 672386 h 699431"/>
              <a:gd name="connsiteX0" fmla="*/ 0 w 1409700"/>
              <a:gd name="connsiteY0" fmla="*/ 499233 h 687519"/>
              <a:gd name="connsiteX1" fmla="*/ 197784 w 1409700"/>
              <a:gd name="connsiteY1" fmla="*/ 230992 h 687519"/>
              <a:gd name="connsiteX2" fmla="*/ 478211 w 1409700"/>
              <a:gd name="connsiteY2" fmla="*/ 687352 h 687519"/>
              <a:gd name="connsiteX3" fmla="*/ 1019735 w 1409700"/>
              <a:gd name="connsiteY3" fmla="*/ 11 h 687519"/>
              <a:gd name="connsiteX4" fmla="*/ 1409700 w 1409700"/>
              <a:gd name="connsiteY4" fmla="*/ 672364 h 6875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00" h="687519">
                <a:moveTo>
                  <a:pt x="0" y="499233"/>
                </a:moveTo>
                <a:cubicBezTo>
                  <a:pt x="62753" y="418551"/>
                  <a:pt x="118082" y="199639"/>
                  <a:pt x="197784" y="230992"/>
                </a:cubicBezTo>
                <a:cubicBezTo>
                  <a:pt x="277486" y="262345"/>
                  <a:pt x="326932" y="697274"/>
                  <a:pt x="478211" y="687352"/>
                </a:cubicBezTo>
                <a:cubicBezTo>
                  <a:pt x="629490" y="677430"/>
                  <a:pt x="864487" y="2509"/>
                  <a:pt x="1019735" y="11"/>
                </a:cubicBezTo>
                <a:cubicBezTo>
                  <a:pt x="1174983" y="-2487"/>
                  <a:pt x="1279712" y="448246"/>
                  <a:pt x="1409700" y="672364"/>
                </a:cubicBezTo>
              </a:path>
            </a:pathLst>
          </a:custGeom>
          <a:noFill/>
          <a:ln w="63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9746" name="Rectangle 1026"/>
          <p:cNvSpPr>
            <a:spLocks noGrp="1" noChangeArrowheads="1"/>
          </p:cNvSpPr>
          <p:nvPr>
            <p:ph type="title"/>
          </p:nvPr>
        </p:nvSpPr>
        <p:spPr>
          <a:xfrm>
            <a:off x="1072653" y="124481"/>
            <a:ext cx="8065671" cy="1025525"/>
          </a:xfrm>
        </p:spPr>
        <p:txBody>
          <a:bodyPr>
            <a:normAutofit/>
          </a:bodyPr>
          <a:lstStyle/>
          <a:p>
            <a:pPr algn="r"/>
            <a:r>
              <a:rPr lang="ja-JP" altLang="en-US" sz="3600" smtClean="0"/>
              <a:t>標本</a:t>
            </a:r>
            <a:r>
              <a:rPr lang="ja-JP" altLang="en-US" sz="3600"/>
              <a:t>化</a:t>
            </a:r>
            <a:r>
              <a:rPr lang="ja-JP" altLang="en-US" sz="3600" smtClean="0"/>
              <a:t>した信号のスペクトル</a:t>
            </a:r>
            <a:endParaRPr lang="ja-JP" altLang="en-US" sz="3600"/>
          </a:p>
        </p:txBody>
      </p:sp>
      <p:sp>
        <p:nvSpPr>
          <p:cNvPr id="3" name="コンテンツ プレースホルダー 2"/>
          <p:cNvSpPr>
            <a:spLocks noGrp="1"/>
          </p:cNvSpPr>
          <p:nvPr>
            <p:ph idx="1"/>
          </p:nvPr>
        </p:nvSpPr>
        <p:spPr>
          <a:xfrm>
            <a:off x="649252" y="1839900"/>
            <a:ext cx="2531160" cy="452579"/>
          </a:xfrm>
        </p:spPr>
        <p:txBody>
          <a:bodyPr anchor="t" anchorCtr="0">
            <a:normAutofit lnSpcReduction="10000"/>
          </a:bodyPr>
          <a:lstStyle/>
          <a:p>
            <a:pPr marL="0" indent="0">
              <a:buNone/>
            </a:pPr>
            <a:r>
              <a:rPr lang="ja-JP" altLang="en-US" smtClean="0">
                <a:latin typeface="Times New Roman" panose="02020603050405020304" pitchFamily="18" charset="0"/>
                <a:cs typeface="Times New Roman" panose="02020603050405020304" pitchFamily="18" charset="0"/>
              </a:rPr>
              <a:t>（時間軸表現）</a:t>
            </a:r>
            <a:endParaRPr lang="en-US" altLang="ja-JP" smtClean="0">
              <a:latin typeface="Times New Roman" panose="02020603050405020304" pitchFamily="18" charset="0"/>
              <a:cs typeface="Times New Roman" panose="02020603050405020304" pitchFamily="18" charset="0"/>
            </a:endParaRPr>
          </a:p>
        </p:txBody>
      </p:sp>
      <p:cxnSp>
        <p:nvCxnSpPr>
          <p:cNvPr id="23" name="直線コネクタ 22"/>
          <p:cNvCxnSpPr/>
          <p:nvPr/>
        </p:nvCxnSpPr>
        <p:spPr>
          <a:xfrm>
            <a:off x="8035551" y="2619813"/>
            <a:ext cx="126813" cy="0"/>
          </a:xfrm>
          <a:prstGeom prst="line">
            <a:avLst/>
          </a:prstGeom>
        </p:spPr>
        <p:style>
          <a:lnRef idx="1">
            <a:schemeClr val="accent1"/>
          </a:lnRef>
          <a:fillRef idx="0">
            <a:schemeClr val="accent1"/>
          </a:fillRef>
          <a:effectRef idx="0">
            <a:schemeClr val="accent1"/>
          </a:effectRef>
          <a:fontRef idx="minor">
            <a:schemeClr val="tx1"/>
          </a:fontRef>
        </p:style>
      </p:cxnSp>
      <p:sp>
        <p:nvSpPr>
          <p:cNvPr id="78" name="コンテンツ プレースホルダー 2"/>
          <p:cNvSpPr txBox="1">
            <a:spLocks/>
          </p:cNvSpPr>
          <p:nvPr/>
        </p:nvSpPr>
        <p:spPr>
          <a:xfrm>
            <a:off x="2492664" y="5611299"/>
            <a:ext cx="987179" cy="760178"/>
          </a:xfrm>
          <a:prstGeom prst="rect">
            <a:avLst/>
          </a:prstGeom>
          <a:noFill/>
          <a:ln>
            <a:noFill/>
          </a:ln>
        </p:spPr>
        <p:txBody>
          <a:bodyPr vert="horz" lIns="91440" tIns="45720" rIns="91440" bIns="45720" rtlCol="0" anchor="t" anchorCtr="0">
            <a:normAutofit fontScale="85000" lnSpcReduction="10000"/>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ja-JP" altLang="en-US" sz="1800" b="1" smtClean="0">
                <a:latin typeface="Times New Roman" panose="02020603050405020304" pitchFamily="18" charset="0"/>
                <a:cs typeface="Times New Roman" panose="02020603050405020304" pitchFamily="18" charset="0"/>
              </a:rPr>
              <a:t>畳み込み</a:t>
            </a:r>
            <a:endParaRPr lang="en-US" altLang="ja-JP" sz="1800" b="1" smtClean="0">
              <a:latin typeface="Times New Roman" panose="02020603050405020304" pitchFamily="18" charset="0"/>
              <a:cs typeface="Times New Roman" panose="02020603050405020304" pitchFamily="18" charset="0"/>
            </a:endParaRPr>
          </a:p>
          <a:p>
            <a:pPr marL="0" indent="0" algn="ctr">
              <a:buNone/>
            </a:pPr>
            <a:r>
              <a:rPr lang="ja-JP" altLang="en-US" sz="2100" b="1" smtClean="0">
                <a:solidFill>
                  <a:srgbClr val="FF0000"/>
                </a:solidFill>
                <a:latin typeface="Times New Roman" panose="02020603050405020304" pitchFamily="18" charset="0"/>
                <a:cs typeface="Times New Roman" panose="02020603050405020304" pitchFamily="18" charset="0"/>
              </a:rPr>
              <a:t>＊</a:t>
            </a:r>
            <a:endParaRPr lang="en-US" altLang="ja-JP" sz="2100" b="1" smtClean="0">
              <a:solidFill>
                <a:srgbClr val="FF0000"/>
              </a:solidFill>
              <a:latin typeface="Times New Roman" panose="02020603050405020304" pitchFamily="18" charset="0"/>
              <a:cs typeface="Times New Roman" panose="02020603050405020304" pitchFamily="18" charset="0"/>
            </a:endParaRPr>
          </a:p>
        </p:txBody>
      </p:sp>
      <p:grpSp>
        <p:nvGrpSpPr>
          <p:cNvPr id="12" name="グループ化 11"/>
          <p:cNvGrpSpPr/>
          <p:nvPr/>
        </p:nvGrpSpPr>
        <p:grpSpPr>
          <a:xfrm>
            <a:off x="1104923" y="5428301"/>
            <a:ext cx="1541054" cy="808791"/>
            <a:chOff x="1131882" y="2514749"/>
            <a:chExt cx="2077980" cy="981404"/>
          </a:xfrm>
        </p:grpSpPr>
        <p:cxnSp>
          <p:nvCxnSpPr>
            <p:cNvPr id="36" name="直線矢印コネクタ 35"/>
            <p:cNvCxnSpPr/>
            <p:nvPr/>
          </p:nvCxnSpPr>
          <p:spPr>
            <a:xfrm>
              <a:off x="1487997" y="3310614"/>
              <a:ext cx="151513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 name="直線矢印コネクタ 36"/>
            <p:cNvCxnSpPr/>
            <p:nvPr/>
          </p:nvCxnSpPr>
          <p:spPr>
            <a:xfrm flipH="1" flipV="1">
              <a:off x="2190607" y="2736803"/>
              <a:ext cx="0" cy="75935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9" name="直線コネクタ 38"/>
            <p:cNvCxnSpPr/>
            <p:nvPr/>
          </p:nvCxnSpPr>
          <p:spPr>
            <a:xfrm flipH="1">
              <a:off x="1869315" y="2999023"/>
              <a:ext cx="131935" cy="31159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3" name="コンテンツ プレースホルダー 2"/>
            <p:cNvSpPr txBox="1">
              <a:spLocks/>
            </p:cNvSpPr>
            <p:nvPr/>
          </p:nvSpPr>
          <p:spPr>
            <a:xfrm>
              <a:off x="3033278" y="3080575"/>
              <a:ext cx="176584" cy="353221"/>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None/>
              </a:pPr>
              <a:r>
                <a:rPr lang="en-US" altLang="ja-JP" sz="1400" i="1" smtClean="0">
                  <a:latin typeface="Times New Roman" panose="02020603050405020304" pitchFamily="18" charset="0"/>
                  <a:cs typeface="Times New Roman" panose="02020603050405020304" pitchFamily="18" charset="0"/>
                </a:rPr>
                <a:t>f</a:t>
              </a:r>
              <a:endParaRPr lang="ja-JP" altLang="en-US" sz="1400">
                <a:latin typeface="Times New Roman" panose="02020603050405020304" pitchFamily="18" charset="0"/>
                <a:cs typeface="Times New Roman" panose="02020603050405020304" pitchFamily="18" charset="0"/>
              </a:endParaRPr>
            </a:p>
          </p:txBody>
        </p:sp>
        <p:sp>
          <p:nvSpPr>
            <p:cNvPr id="44" name="コンテンツ プレースホルダー 2"/>
            <p:cNvSpPr txBox="1">
              <a:spLocks/>
            </p:cNvSpPr>
            <p:nvPr/>
          </p:nvSpPr>
          <p:spPr>
            <a:xfrm>
              <a:off x="1131882" y="2514749"/>
              <a:ext cx="882984" cy="298737"/>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None/>
              </a:pPr>
              <a:r>
                <a:rPr lang="en-US" altLang="ja-JP" sz="1400" i="1" smtClean="0">
                  <a:latin typeface="Times New Roman" panose="02020603050405020304" pitchFamily="18" charset="0"/>
                  <a:cs typeface="Times New Roman" panose="02020603050405020304" pitchFamily="18" charset="0"/>
                </a:rPr>
                <a:t>X</a:t>
              </a:r>
              <a:r>
                <a:rPr lang="en-US" altLang="ja-JP" sz="1400" smtClean="0">
                  <a:latin typeface="Times New Roman" panose="02020603050405020304" pitchFamily="18" charset="0"/>
                  <a:cs typeface="Times New Roman" panose="02020603050405020304" pitchFamily="18" charset="0"/>
                </a:rPr>
                <a:t>(</a:t>
              </a:r>
              <a:r>
                <a:rPr lang="ja-JP" altLang="en-US" sz="1400">
                  <a:latin typeface="Times New Roman" panose="02020603050405020304" pitchFamily="18" charset="0"/>
                  <a:cs typeface="Times New Roman" panose="02020603050405020304" pitchFamily="18" charset="0"/>
                </a:rPr>
                <a:t> </a:t>
              </a:r>
              <a:r>
                <a:rPr lang="en-US" altLang="ja-JP" sz="1400" i="1" smtClean="0">
                  <a:latin typeface="Times New Roman" panose="02020603050405020304" pitchFamily="18" charset="0"/>
                  <a:cs typeface="Times New Roman" panose="02020603050405020304" pitchFamily="18" charset="0"/>
                </a:rPr>
                <a:t>f </a:t>
              </a:r>
              <a:r>
                <a:rPr lang="en-US" altLang="ja-JP" sz="1400" smtClean="0">
                  <a:latin typeface="Times New Roman" panose="02020603050405020304" pitchFamily="18" charset="0"/>
                  <a:cs typeface="Times New Roman" panose="02020603050405020304" pitchFamily="18" charset="0"/>
                </a:rPr>
                <a:t>)</a:t>
              </a:r>
              <a:endParaRPr lang="ja-JP" altLang="en-US" sz="1400">
                <a:latin typeface="Times New Roman" panose="02020603050405020304" pitchFamily="18" charset="0"/>
                <a:cs typeface="Times New Roman" panose="02020603050405020304" pitchFamily="18" charset="0"/>
              </a:endParaRPr>
            </a:p>
          </p:txBody>
        </p:sp>
        <p:cxnSp>
          <p:nvCxnSpPr>
            <p:cNvPr id="47" name="直線コネクタ 46"/>
            <p:cNvCxnSpPr/>
            <p:nvPr/>
          </p:nvCxnSpPr>
          <p:spPr>
            <a:xfrm>
              <a:off x="2005012" y="2999023"/>
              <a:ext cx="36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直線コネクタ 56"/>
            <p:cNvCxnSpPr/>
            <p:nvPr/>
          </p:nvCxnSpPr>
          <p:spPr>
            <a:xfrm>
              <a:off x="2370557" y="2998278"/>
              <a:ext cx="131935" cy="31159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5" name="グループ化 14"/>
          <p:cNvGrpSpPr/>
          <p:nvPr/>
        </p:nvGrpSpPr>
        <p:grpSpPr>
          <a:xfrm>
            <a:off x="3254972" y="5704520"/>
            <a:ext cx="2271705" cy="1208428"/>
            <a:chOff x="3444031" y="3024706"/>
            <a:chExt cx="3063201" cy="1466331"/>
          </a:xfrm>
        </p:grpSpPr>
        <p:cxnSp>
          <p:nvCxnSpPr>
            <p:cNvPr id="20" name="直線矢印コネクタ 19"/>
            <p:cNvCxnSpPr/>
            <p:nvPr/>
          </p:nvCxnSpPr>
          <p:spPr>
            <a:xfrm flipV="1">
              <a:off x="3444031" y="3456528"/>
              <a:ext cx="3063201"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rot="5400000">
              <a:off x="3888211" y="3237868"/>
              <a:ext cx="426323" cy="0"/>
            </a:xfrm>
            <a:prstGeom prst="line">
              <a:avLst/>
            </a:pr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rot="5400000">
              <a:off x="4598526" y="3237868"/>
              <a:ext cx="426323" cy="0"/>
            </a:xfrm>
            <a:prstGeom prst="line">
              <a:avLst/>
            </a:pr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31" name="コンテンツ プレースホルダー 2"/>
            <p:cNvSpPr txBox="1">
              <a:spLocks/>
            </p:cNvSpPr>
            <p:nvPr/>
          </p:nvSpPr>
          <p:spPr>
            <a:xfrm>
              <a:off x="4219380" y="3893060"/>
              <a:ext cx="1505006" cy="597977"/>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None/>
              </a:pPr>
              <a:r>
                <a:rPr lang="en-US" altLang="ja-JP" sz="1800" i="1" smtClean="0">
                  <a:latin typeface="Times New Roman" panose="02020603050405020304" pitchFamily="18" charset="0"/>
                  <a:cs typeface="Times New Roman" panose="02020603050405020304" pitchFamily="18" charset="0"/>
                </a:rPr>
                <a:t>f</a:t>
              </a:r>
              <a:r>
                <a:rPr lang="en-US" altLang="ja-JP" sz="1800" baseline="-25000" smtClean="0">
                  <a:latin typeface="Times New Roman" panose="02020603050405020304" pitchFamily="18" charset="0"/>
                  <a:cs typeface="Times New Roman" panose="02020603050405020304" pitchFamily="18" charset="0"/>
                </a:rPr>
                <a:t>s </a:t>
              </a:r>
              <a:r>
                <a:rPr lang="en-US" altLang="ja-JP" sz="1800" smtClean="0">
                  <a:latin typeface="Times New Roman" panose="02020603050405020304" pitchFamily="18" charset="0"/>
                  <a:cs typeface="Times New Roman" panose="02020603050405020304" pitchFamily="18" charset="0"/>
                </a:rPr>
                <a:t>= 1 / </a:t>
              </a:r>
              <a:r>
                <a:rPr lang="en-US" altLang="ja-JP" sz="1800" i="1" smtClean="0">
                  <a:latin typeface="Times New Roman" panose="02020603050405020304" pitchFamily="18" charset="0"/>
                  <a:cs typeface="Times New Roman" panose="02020603050405020304" pitchFamily="18" charset="0"/>
                </a:rPr>
                <a:t>T</a:t>
              </a:r>
              <a:r>
                <a:rPr lang="en-US" altLang="ja-JP" sz="1800" i="1" baseline="-25000" smtClean="0">
                  <a:latin typeface="Times New Roman" panose="02020603050405020304" pitchFamily="18" charset="0"/>
                  <a:cs typeface="Times New Roman" panose="02020603050405020304" pitchFamily="18" charset="0"/>
                </a:rPr>
                <a:t>s</a:t>
              </a:r>
              <a:r>
                <a:rPr lang="en-US" altLang="ja-JP" sz="1800" i="1" smtClean="0">
                  <a:latin typeface="Times New Roman" panose="02020603050405020304" pitchFamily="18" charset="0"/>
                  <a:cs typeface="Times New Roman" panose="02020603050405020304" pitchFamily="18" charset="0"/>
                </a:rPr>
                <a:t>		</a:t>
              </a:r>
              <a:r>
                <a:rPr lang="en-US" altLang="ja-JP" sz="1800" i="1">
                  <a:latin typeface="Times New Roman" panose="02020603050405020304" pitchFamily="18" charset="0"/>
                  <a:cs typeface="Times New Roman" panose="02020603050405020304" pitchFamily="18" charset="0"/>
                </a:rPr>
                <a:t>	</a:t>
              </a:r>
              <a:endParaRPr lang="ja-JP" altLang="en-US" sz="1800">
                <a:latin typeface="Times New Roman" panose="02020603050405020304" pitchFamily="18" charset="0"/>
                <a:cs typeface="Times New Roman" panose="02020603050405020304" pitchFamily="18" charset="0"/>
              </a:endParaRPr>
            </a:p>
          </p:txBody>
        </p:sp>
        <p:cxnSp>
          <p:nvCxnSpPr>
            <p:cNvPr id="66" name="直線コネクタ 65"/>
            <p:cNvCxnSpPr/>
            <p:nvPr/>
          </p:nvCxnSpPr>
          <p:spPr>
            <a:xfrm rot="5400000">
              <a:off x="5318524" y="3237869"/>
              <a:ext cx="426323" cy="0"/>
            </a:xfrm>
            <a:prstGeom prst="line">
              <a:avLst/>
            </a:pr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7" name="直線矢印コネクタ 66"/>
            <p:cNvCxnSpPr/>
            <p:nvPr/>
          </p:nvCxnSpPr>
          <p:spPr>
            <a:xfrm>
              <a:off x="4074612" y="3849370"/>
              <a:ext cx="720000" cy="0"/>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17" name="グループ化 16"/>
          <p:cNvGrpSpPr/>
          <p:nvPr/>
        </p:nvGrpSpPr>
        <p:grpSpPr>
          <a:xfrm>
            <a:off x="5513448" y="5826784"/>
            <a:ext cx="3107348" cy="991123"/>
            <a:chOff x="868589" y="4821700"/>
            <a:chExt cx="4189994" cy="1202651"/>
          </a:xfrm>
        </p:grpSpPr>
        <p:sp>
          <p:nvSpPr>
            <p:cNvPr id="55" name="コンテンツ プレースホルダー 2"/>
            <p:cNvSpPr txBox="1">
              <a:spLocks/>
            </p:cNvSpPr>
            <p:nvPr/>
          </p:nvSpPr>
          <p:spPr>
            <a:xfrm>
              <a:off x="868589" y="4950512"/>
              <a:ext cx="1100431" cy="355394"/>
            </a:xfrm>
            <a:prstGeom prst="rect">
              <a:avLst/>
            </a:prstGeom>
            <a:noFill/>
            <a:ln>
              <a:noFill/>
            </a:ln>
          </p:spPr>
          <p:txBody>
            <a:bodyPr vert="horz" lIns="91440" tIns="45720" rIns="91440" bIns="45720" rtlCol="0" anchor="t" anchorCtr="0">
              <a:normAutofit fontScale="85000" lnSpcReduction="20000"/>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ja-JP" altLang="en-US" sz="1800" b="1" smtClean="0">
                  <a:solidFill>
                    <a:srgbClr val="FF0000"/>
                  </a:solidFill>
                  <a:latin typeface="HGPｺﾞｼｯｸE" panose="020B0900000000000000" pitchFamily="50" charset="-128"/>
                  <a:ea typeface="HGPｺﾞｼｯｸE" panose="020B0900000000000000" pitchFamily="50" charset="-128"/>
                  <a:cs typeface="Times New Roman" panose="02020603050405020304" pitchFamily="18" charset="0"/>
                </a:rPr>
                <a:t>＝</a:t>
              </a:r>
              <a:endParaRPr lang="en-US" altLang="ja-JP" sz="1800" b="1" smtClean="0">
                <a:solidFill>
                  <a:srgbClr val="FF0000"/>
                </a:solidFill>
                <a:latin typeface="HGPｺﾞｼｯｸE" panose="020B0900000000000000" pitchFamily="50" charset="-128"/>
                <a:ea typeface="HGPｺﾞｼｯｸE" panose="020B0900000000000000" pitchFamily="50" charset="-128"/>
                <a:cs typeface="Times New Roman" panose="02020603050405020304" pitchFamily="18" charset="0"/>
              </a:endParaRPr>
            </a:p>
          </p:txBody>
        </p:sp>
        <p:cxnSp>
          <p:nvCxnSpPr>
            <p:cNvPr id="80" name="直線矢印コネクタ 79"/>
            <p:cNvCxnSpPr/>
            <p:nvPr/>
          </p:nvCxnSpPr>
          <p:spPr>
            <a:xfrm flipV="1">
              <a:off x="1995382" y="5151898"/>
              <a:ext cx="3063201"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1" name="直線コネクタ 80"/>
            <p:cNvCxnSpPr/>
            <p:nvPr/>
          </p:nvCxnSpPr>
          <p:spPr>
            <a:xfrm rot="5400000">
              <a:off x="2294802" y="5181700"/>
              <a:ext cx="719999" cy="0"/>
            </a:xfrm>
            <a:prstGeom prst="line">
              <a:avLst/>
            </a:prstGeom>
            <a:ln w="952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2" name="直線コネクタ 81"/>
            <p:cNvCxnSpPr/>
            <p:nvPr/>
          </p:nvCxnSpPr>
          <p:spPr>
            <a:xfrm rot="5400000">
              <a:off x="3005116" y="5181700"/>
              <a:ext cx="720000" cy="0"/>
            </a:xfrm>
            <a:prstGeom prst="line">
              <a:avLst/>
            </a:prstGeom>
            <a:ln w="952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83" name="コンテンツ プレースホルダー 2"/>
            <p:cNvSpPr txBox="1">
              <a:spLocks/>
            </p:cNvSpPr>
            <p:nvPr/>
          </p:nvSpPr>
          <p:spPr>
            <a:xfrm>
              <a:off x="2670435" y="5541696"/>
              <a:ext cx="694680" cy="482655"/>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en-US" altLang="ja-JP" sz="2000" i="1" smtClean="0">
                  <a:latin typeface="Times New Roman" panose="02020603050405020304" pitchFamily="18" charset="0"/>
                  <a:cs typeface="Times New Roman" panose="02020603050405020304" pitchFamily="18" charset="0"/>
                </a:rPr>
                <a:t>f</a:t>
              </a:r>
              <a:r>
                <a:rPr lang="en-US" altLang="ja-JP" sz="2000" baseline="-25000" smtClean="0">
                  <a:latin typeface="Times New Roman" panose="02020603050405020304" pitchFamily="18" charset="0"/>
                  <a:cs typeface="Times New Roman" panose="02020603050405020304" pitchFamily="18" charset="0"/>
                </a:rPr>
                <a:t>s</a:t>
              </a:r>
              <a:r>
                <a:rPr lang="en-US" altLang="ja-JP" sz="2000" i="1" baseline="-25000" smtClean="0">
                  <a:latin typeface="Times New Roman" panose="02020603050405020304" pitchFamily="18" charset="0"/>
                  <a:cs typeface="Times New Roman" panose="02020603050405020304" pitchFamily="18" charset="0"/>
                </a:rPr>
                <a:t>		</a:t>
              </a:r>
              <a:r>
                <a:rPr lang="en-US" altLang="ja-JP" sz="2000" i="1" baseline="-25000">
                  <a:latin typeface="Times New Roman" panose="02020603050405020304" pitchFamily="18" charset="0"/>
                  <a:cs typeface="Times New Roman" panose="02020603050405020304" pitchFamily="18" charset="0"/>
                </a:rPr>
                <a:t>	</a:t>
              </a:r>
              <a:endParaRPr lang="ja-JP" altLang="en-US" sz="2000">
                <a:latin typeface="Times New Roman" panose="02020603050405020304" pitchFamily="18" charset="0"/>
                <a:cs typeface="Times New Roman" panose="02020603050405020304" pitchFamily="18" charset="0"/>
              </a:endParaRPr>
            </a:p>
          </p:txBody>
        </p:sp>
        <p:cxnSp>
          <p:nvCxnSpPr>
            <p:cNvPr id="85" name="直線矢印コネクタ 84"/>
            <p:cNvCxnSpPr/>
            <p:nvPr/>
          </p:nvCxnSpPr>
          <p:spPr>
            <a:xfrm>
              <a:off x="2670097" y="5462936"/>
              <a:ext cx="720000" cy="0"/>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94" name="グループ化 93"/>
            <p:cNvGrpSpPr/>
            <p:nvPr/>
          </p:nvGrpSpPr>
          <p:grpSpPr>
            <a:xfrm>
              <a:off x="2331294" y="4825906"/>
              <a:ext cx="633177" cy="312336"/>
              <a:chOff x="6658295" y="5682536"/>
              <a:chExt cx="633177" cy="312336"/>
            </a:xfrm>
          </p:grpSpPr>
          <p:cxnSp>
            <p:nvCxnSpPr>
              <p:cNvPr id="95" name="直線コネクタ 94"/>
              <p:cNvCxnSpPr/>
              <p:nvPr/>
            </p:nvCxnSpPr>
            <p:spPr>
              <a:xfrm flipH="1">
                <a:off x="6658295" y="5683281"/>
                <a:ext cx="131935" cy="31159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直線コネクタ 95"/>
              <p:cNvCxnSpPr/>
              <p:nvPr/>
            </p:nvCxnSpPr>
            <p:spPr>
              <a:xfrm>
                <a:off x="6793992" y="5683281"/>
                <a:ext cx="36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 name="直線コネクタ 96"/>
              <p:cNvCxnSpPr/>
              <p:nvPr/>
            </p:nvCxnSpPr>
            <p:spPr>
              <a:xfrm>
                <a:off x="7159537" y="5682536"/>
                <a:ext cx="131935" cy="31159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8" name="グループ化 97"/>
            <p:cNvGrpSpPr/>
            <p:nvPr/>
          </p:nvGrpSpPr>
          <p:grpSpPr>
            <a:xfrm>
              <a:off x="3066361" y="4826719"/>
              <a:ext cx="633177" cy="312336"/>
              <a:chOff x="6658295" y="5682536"/>
              <a:chExt cx="633177" cy="312336"/>
            </a:xfrm>
          </p:grpSpPr>
          <p:cxnSp>
            <p:nvCxnSpPr>
              <p:cNvPr id="99" name="直線コネクタ 98"/>
              <p:cNvCxnSpPr/>
              <p:nvPr/>
            </p:nvCxnSpPr>
            <p:spPr>
              <a:xfrm flipH="1">
                <a:off x="6658295" y="5683281"/>
                <a:ext cx="131935" cy="31159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直線コネクタ 99"/>
              <p:cNvCxnSpPr/>
              <p:nvPr/>
            </p:nvCxnSpPr>
            <p:spPr>
              <a:xfrm>
                <a:off x="6793992" y="5683281"/>
                <a:ext cx="36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直線コネクタ 100"/>
              <p:cNvCxnSpPr/>
              <p:nvPr/>
            </p:nvCxnSpPr>
            <p:spPr>
              <a:xfrm>
                <a:off x="7159537" y="5682536"/>
                <a:ext cx="131935" cy="31159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2" name="グループ化 101"/>
            <p:cNvGrpSpPr/>
            <p:nvPr/>
          </p:nvGrpSpPr>
          <p:grpSpPr>
            <a:xfrm>
              <a:off x="3781516" y="4823887"/>
              <a:ext cx="633177" cy="312336"/>
              <a:chOff x="6658295" y="5682536"/>
              <a:chExt cx="633177" cy="312336"/>
            </a:xfrm>
          </p:grpSpPr>
          <p:cxnSp>
            <p:nvCxnSpPr>
              <p:cNvPr id="103" name="直線コネクタ 102"/>
              <p:cNvCxnSpPr/>
              <p:nvPr/>
            </p:nvCxnSpPr>
            <p:spPr>
              <a:xfrm flipH="1">
                <a:off x="6658295" y="5683281"/>
                <a:ext cx="131935" cy="31159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直線コネクタ 103"/>
              <p:cNvCxnSpPr/>
              <p:nvPr/>
            </p:nvCxnSpPr>
            <p:spPr>
              <a:xfrm>
                <a:off x="6793992" y="5683281"/>
                <a:ext cx="36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直線コネクタ 104"/>
              <p:cNvCxnSpPr/>
              <p:nvPr/>
            </p:nvCxnSpPr>
            <p:spPr>
              <a:xfrm>
                <a:off x="7159537" y="5682536"/>
                <a:ext cx="131935" cy="31159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51" name="コンテンツ プレースホルダー 2"/>
          <p:cNvSpPr txBox="1">
            <a:spLocks/>
          </p:cNvSpPr>
          <p:nvPr/>
        </p:nvSpPr>
        <p:spPr>
          <a:xfrm>
            <a:off x="2483523" y="2978859"/>
            <a:ext cx="987179" cy="760178"/>
          </a:xfrm>
          <a:prstGeom prst="rect">
            <a:avLst/>
          </a:prstGeom>
          <a:noFill/>
          <a:ln>
            <a:noFill/>
          </a:ln>
        </p:spPr>
        <p:txBody>
          <a:bodyPr vert="horz" lIns="91440" tIns="45720" rIns="91440" bIns="45720" rtlCol="0" anchor="t" anchorCtr="0">
            <a:normAutofit lnSpcReduction="10000"/>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ja-JP" altLang="en-US" sz="1800" b="1" smtClean="0">
                <a:latin typeface="Times New Roman" panose="02020603050405020304" pitchFamily="18" charset="0"/>
                <a:cs typeface="Times New Roman" panose="02020603050405020304" pitchFamily="18" charset="0"/>
              </a:rPr>
              <a:t>乗算</a:t>
            </a:r>
            <a:endParaRPr lang="en-US" altLang="ja-JP" sz="1800" b="1" smtClean="0">
              <a:latin typeface="Times New Roman" panose="02020603050405020304" pitchFamily="18" charset="0"/>
              <a:cs typeface="Times New Roman" panose="02020603050405020304" pitchFamily="18" charset="0"/>
            </a:endParaRPr>
          </a:p>
          <a:p>
            <a:pPr marL="0" indent="0" algn="ctr">
              <a:buNone/>
            </a:pPr>
            <a:r>
              <a:rPr lang="en-US" altLang="ja-JP" sz="1800" b="1" smtClean="0">
                <a:solidFill>
                  <a:srgbClr val="FF0000"/>
                </a:solidFill>
                <a:latin typeface="Times New Roman" panose="02020603050405020304" pitchFamily="18" charset="0"/>
                <a:cs typeface="Times New Roman" panose="02020603050405020304" pitchFamily="18" charset="0"/>
              </a:rPr>
              <a:t>×</a:t>
            </a:r>
          </a:p>
        </p:txBody>
      </p:sp>
      <p:cxnSp>
        <p:nvCxnSpPr>
          <p:cNvPr id="53" name="直線矢印コネクタ 52"/>
          <p:cNvCxnSpPr/>
          <p:nvPr/>
        </p:nvCxnSpPr>
        <p:spPr>
          <a:xfrm flipV="1">
            <a:off x="847165" y="3451746"/>
            <a:ext cx="1636359"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9" name="コンテンツ プレースホルダー 2"/>
          <p:cNvSpPr txBox="1">
            <a:spLocks/>
          </p:cNvSpPr>
          <p:nvPr/>
        </p:nvSpPr>
        <p:spPr>
          <a:xfrm>
            <a:off x="2505879" y="3262167"/>
            <a:ext cx="335292" cy="397562"/>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None/>
            </a:pPr>
            <a:r>
              <a:rPr lang="en-US" altLang="ja-JP" sz="1600" i="1" smtClean="0">
                <a:latin typeface="Times New Roman" panose="02020603050405020304" pitchFamily="18" charset="0"/>
                <a:cs typeface="Times New Roman" panose="02020603050405020304" pitchFamily="18" charset="0"/>
              </a:rPr>
              <a:t>t</a:t>
            </a:r>
            <a:endParaRPr lang="ja-JP" altLang="en-US" sz="1600" i="1">
              <a:latin typeface="Times New Roman" panose="02020603050405020304" pitchFamily="18" charset="0"/>
              <a:cs typeface="Times New Roman" panose="02020603050405020304" pitchFamily="18" charset="0"/>
            </a:endParaRPr>
          </a:p>
        </p:txBody>
      </p:sp>
      <p:sp>
        <p:nvSpPr>
          <p:cNvPr id="60" name="コンテンツ プレースホルダー 2"/>
          <p:cNvSpPr txBox="1">
            <a:spLocks/>
          </p:cNvSpPr>
          <p:nvPr/>
        </p:nvSpPr>
        <p:spPr>
          <a:xfrm>
            <a:off x="783507" y="2642269"/>
            <a:ext cx="654831" cy="246194"/>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None/>
            </a:pPr>
            <a:r>
              <a:rPr lang="en-US" altLang="ja-JP" sz="1400" i="1" smtClean="0">
                <a:latin typeface="Times New Roman" panose="02020603050405020304" pitchFamily="18" charset="0"/>
                <a:cs typeface="Times New Roman" panose="02020603050405020304" pitchFamily="18" charset="0"/>
              </a:rPr>
              <a:t>x</a:t>
            </a:r>
            <a:r>
              <a:rPr lang="en-US" altLang="ja-JP" sz="1400" smtClean="0">
                <a:latin typeface="Times New Roman" panose="02020603050405020304" pitchFamily="18" charset="0"/>
                <a:cs typeface="Times New Roman" panose="02020603050405020304" pitchFamily="18" charset="0"/>
              </a:rPr>
              <a:t>(</a:t>
            </a:r>
            <a:r>
              <a:rPr lang="en-US" altLang="ja-JP" sz="1400" i="1" smtClean="0">
                <a:latin typeface="Times New Roman" panose="02020603050405020304" pitchFamily="18" charset="0"/>
                <a:cs typeface="Times New Roman" panose="02020603050405020304" pitchFamily="18" charset="0"/>
              </a:rPr>
              <a:t>t </a:t>
            </a:r>
            <a:r>
              <a:rPr lang="en-US" altLang="ja-JP" sz="1400" smtClean="0">
                <a:latin typeface="Times New Roman" panose="02020603050405020304" pitchFamily="18" charset="0"/>
                <a:cs typeface="Times New Roman" panose="02020603050405020304" pitchFamily="18" charset="0"/>
              </a:rPr>
              <a:t>)</a:t>
            </a:r>
            <a:endParaRPr lang="ja-JP" altLang="en-US" sz="1400">
              <a:latin typeface="Times New Roman" panose="02020603050405020304" pitchFamily="18" charset="0"/>
              <a:cs typeface="Times New Roman" panose="02020603050405020304" pitchFamily="18" charset="0"/>
            </a:endParaRPr>
          </a:p>
        </p:txBody>
      </p:sp>
      <p:cxnSp>
        <p:nvCxnSpPr>
          <p:cNvPr id="64" name="直線矢印コネクタ 63"/>
          <p:cNvCxnSpPr/>
          <p:nvPr/>
        </p:nvCxnSpPr>
        <p:spPr>
          <a:xfrm>
            <a:off x="3233499" y="3431910"/>
            <a:ext cx="1974295"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5" name="直線コネクタ 64"/>
          <p:cNvCxnSpPr/>
          <p:nvPr/>
        </p:nvCxnSpPr>
        <p:spPr>
          <a:xfrm rot="5400000">
            <a:off x="3428649" y="3246946"/>
            <a:ext cx="351340" cy="0"/>
          </a:xfrm>
          <a:prstGeom prst="line">
            <a:avLst/>
          </a:pr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8" name="直線コネクタ 67"/>
          <p:cNvCxnSpPr/>
          <p:nvPr/>
        </p:nvCxnSpPr>
        <p:spPr>
          <a:xfrm rot="5400000">
            <a:off x="4046420" y="3248224"/>
            <a:ext cx="351340" cy="0"/>
          </a:xfrm>
          <a:prstGeom prst="line">
            <a:avLst/>
          </a:pr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70" name="コンテンツ プレースホルダー 2"/>
          <p:cNvSpPr txBox="1">
            <a:spLocks/>
          </p:cNvSpPr>
          <p:nvPr/>
        </p:nvSpPr>
        <p:spPr>
          <a:xfrm>
            <a:off x="3577161" y="3650368"/>
            <a:ext cx="389737" cy="492803"/>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None/>
            </a:pPr>
            <a:r>
              <a:rPr lang="en-US" altLang="ja-JP" sz="1800" i="1" smtClean="0">
                <a:latin typeface="Times New Roman" panose="02020603050405020304" pitchFamily="18" charset="0"/>
                <a:cs typeface="Times New Roman" panose="02020603050405020304" pitchFamily="18" charset="0"/>
              </a:rPr>
              <a:t>T</a:t>
            </a:r>
            <a:r>
              <a:rPr lang="en-US" altLang="ja-JP" sz="1800" i="1" baseline="-25000" smtClean="0">
                <a:latin typeface="Times New Roman" panose="02020603050405020304" pitchFamily="18" charset="0"/>
                <a:cs typeface="Times New Roman" panose="02020603050405020304" pitchFamily="18" charset="0"/>
              </a:rPr>
              <a:t>s</a:t>
            </a:r>
            <a:r>
              <a:rPr lang="en-US" altLang="ja-JP" sz="1800" i="1" smtClean="0">
                <a:latin typeface="Times New Roman" panose="02020603050405020304" pitchFamily="18" charset="0"/>
                <a:cs typeface="Times New Roman" panose="02020603050405020304" pitchFamily="18" charset="0"/>
              </a:rPr>
              <a:t>		</a:t>
            </a:r>
            <a:r>
              <a:rPr lang="en-US" altLang="ja-JP" sz="1800" i="1">
                <a:latin typeface="Times New Roman" panose="02020603050405020304" pitchFamily="18" charset="0"/>
                <a:cs typeface="Times New Roman" panose="02020603050405020304" pitchFamily="18" charset="0"/>
              </a:rPr>
              <a:t>	</a:t>
            </a:r>
            <a:endParaRPr lang="ja-JP" altLang="en-US" sz="1800">
              <a:latin typeface="Times New Roman" panose="02020603050405020304" pitchFamily="18" charset="0"/>
              <a:cs typeface="Times New Roman" panose="02020603050405020304" pitchFamily="18" charset="0"/>
            </a:endParaRPr>
          </a:p>
        </p:txBody>
      </p:sp>
      <p:cxnSp>
        <p:nvCxnSpPr>
          <p:cNvPr id="71" name="直線コネクタ 70"/>
          <p:cNvCxnSpPr/>
          <p:nvPr/>
        </p:nvCxnSpPr>
        <p:spPr>
          <a:xfrm rot="5400000">
            <a:off x="3737160" y="3251092"/>
            <a:ext cx="351340" cy="0"/>
          </a:xfrm>
          <a:prstGeom prst="line">
            <a:avLst/>
          </a:pr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2" name="直線矢印コネクタ 71"/>
          <p:cNvCxnSpPr/>
          <p:nvPr/>
        </p:nvCxnSpPr>
        <p:spPr>
          <a:xfrm>
            <a:off x="3604319" y="3666858"/>
            <a:ext cx="306000" cy="0"/>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4" name="コンテンツ プレースホルダー 2"/>
          <p:cNvSpPr txBox="1">
            <a:spLocks/>
          </p:cNvSpPr>
          <p:nvPr/>
        </p:nvSpPr>
        <p:spPr>
          <a:xfrm>
            <a:off x="5504307" y="3300502"/>
            <a:ext cx="816092" cy="292886"/>
          </a:xfrm>
          <a:prstGeom prst="rect">
            <a:avLst/>
          </a:prstGeom>
          <a:noFill/>
          <a:ln>
            <a:noFill/>
          </a:ln>
        </p:spPr>
        <p:txBody>
          <a:bodyPr vert="horz" lIns="91440" tIns="45720" rIns="91440" bIns="45720" rtlCol="0" anchor="t" anchorCtr="0">
            <a:normAutofit fontScale="85000" lnSpcReduction="20000"/>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ja-JP" altLang="en-US" sz="1800" b="1" smtClean="0">
                <a:solidFill>
                  <a:srgbClr val="FF0000"/>
                </a:solidFill>
                <a:latin typeface="HGPｺﾞｼｯｸE" panose="020B0900000000000000" pitchFamily="50" charset="-128"/>
                <a:ea typeface="HGPｺﾞｼｯｸE" panose="020B0900000000000000" pitchFamily="50" charset="-128"/>
                <a:cs typeface="Times New Roman" panose="02020603050405020304" pitchFamily="18" charset="0"/>
              </a:rPr>
              <a:t>＝</a:t>
            </a:r>
            <a:endParaRPr lang="en-US" altLang="ja-JP" sz="1800" b="1" smtClean="0">
              <a:solidFill>
                <a:srgbClr val="FF0000"/>
              </a:solidFill>
              <a:latin typeface="HGPｺﾞｼｯｸE" panose="020B0900000000000000" pitchFamily="50" charset="-128"/>
              <a:ea typeface="HGPｺﾞｼｯｸE" panose="020B0900000000000000" pitchFamily="50" charset="-128"/>
              <a:cs typeface="Times New Roman" panose="02020603050405020304" pitchFamily="18" charset="0"/>
            </a:endParaRPr>
          </a:p>
        </p:txBody>
      </p:sp>
      <p:sp>
        <p:nvSpPr>
          <p:cNvPr id="6" name="フリーフォーム 5"/>
          <p:cNvSpPr/>
          <p:nvPr/>
        </p:nvSpPr>
        <p:spPr>
          <a:xfrm>
            <a:off x="889747" y="2944894"/>
            <a:ext cx="1409700" cy="687519"/>
          </a:xfrm>
          <a:custGeom>
            <a:avLst/>
            <a:gdLst>
              <a:gd name="connsiteX0" fmla="*/ 0 w 1371600"/>
              <a:gd name="connsiteY0" fmla="*/ 470647 h 699247"/>
              <a:gd name="connsiteX1" fmla="*/ 188259 w 1371600"/>
              <a:gd name="connsiteY1" fmla="*/ 228600 h 699247"/>
              <a:gd name="connsiteX2" fmla="*/ 349624 w 1371600"/>
              <a:gd name="connsiteY2" fmla="*/ 699247 h 699247"/>
              <a:gd name="connsiteX3" fmla="*/ 981635 w 1371600"/>
              <a:gd name="connsiteY3" fmla="*/ 0 h 699247"/>
              <a:gd name="connsiteX4" fmla="*/ 1371600 w 1371600"/>
              <a:gd name="connsiteY4" fmla="*/ 672353 h 699247"/>
              <a:gd name="connsiteX0" fmla="*/ 0 w 1371600"/>
              <a:gd name="connsiteY0" fmla="*/ 470647 h 699247"/>
              <a:gd name="connsiteX1" fmla="*/ 188259 w 1371600"/>
              <a:gd name="connsiteY1" fmla="*/ 228600 h 699247"/>
              <a:gd name="connsiteX2" fmla="*/ 349624 w 1371600"/>
              <a:gd name="connsiteY2" fmla="*/ 699247 h 699247"/>
              <a:gd name="connsiteX3" fmla="*/ 981635 w 1371600"/>
              <a:gd name="connsiteY3" fmla="*/ 0 h 699247"/>
              <a:gd name="connsiteX4" fmla="*/ 1371600 w 1371600"/>
              <a:gd name="connsiteY4" fmla="*/ 672353 h 699247"/>
              <a:gd name="connsiteX0" fmla="*/ 0 w 1371600"/>
              <a:gd name="connsiteY0" fmla="*/ 470680 h 699280"/>
              <a:gd name="connsiteX1" fmla="*/ 188259 w 1371600"/>
              <a:gd name="connsiteY1" fmla="*/ 228633 h 699280"/>
              <a:gd name="connsiteX2" fmla="*/ 349624 w 1371600"/>
              <a:gd name="connsiteY2" fmla="*/ 699280 h 699280"/>
              <a:gd name="connsiteX3" fmla="*/ 981635 w 1371600"/>
              <a:gd name="connsiteY3" fmla="*/ 33 h 699280"/>
              <a:gd name="connsiteX4" fmla="*/ 1371600 w 1371600"/>
              <a:gd name="connsiteY4" fmla="*/ 672386 h 699280"/>
              <a:gd name="connsiteX0" fmla="*/ 0 w 1371600"/>
              <a:gd name="connsiteY0" fmla="*/ 470680 h 699280"/>
              <a:gd name="connsiteX1" fmla="*/ 188259 w 1371600"/>
              <a:gd name="connsiteY1" fmla="*/ 228633 h 699280"/>
              <a:gd name="connsiteX2" fmla="*/ 349624 w 1371600"/>
              <a:gd name="connsiteY2" fmla="*/ 699280 h 699280"/>
              <a:gd name="connsiteX3" fmla="*/ 981635 w 1371600"/>
              <a:gd name="connsiteY3" fmla="*/ 33 h 699280"/>
              <a:gd name="connsiteX4" fmla="*/ 1371600 w 1371600"/>
              <a:gd name="connsiteY4" fmla="*/ 672386 h 699280"/>
              <a:gd name="connsiteX0" fmla="*/ 0 w 1371600"/>
              <a:gd name="connsiteY0" fmla="*/ 470680 h 701472"/>
              <a:gd name="connsiteX1" fmla="*/ 188259 w 1371600"/>
              <a:gd name="connsiteY1" fmla="*/ 228633 h 701472"/>
              <a:gd name="connsiteX2" fmla="*/ 349624 w 1371600"/>
              <a:gd name="connsiteY2" fmla="*/ 699280 h 701472"/>
              <a:gd name="connsiteX3" fmla="*/ 981635 w 1371600"/>
              <a:gd name="connsiteY3" fmla="*/ 33 h 701472"/>
              <a:gd name="connsiteX4" fmla="*/ 1371600 w 1371600"/>
              <a:gd name="connsiteY4" fmla="*/ 672386 h 701472"/>
              <a:gd name="connsiteX0" fmla="*/ 0 w 1371600"/>
              <a:gd name="connsiteY0" fmla="*/ 470680 h 701472"/>
              <a:gd name="connsiteX1" fmla="*/ 188259 w 1371600"/>
              <a:gd name="connsiteY1" fmla="*/ 228633 h 701472"/>
              <a:gd name="connsiteX2" fmla="*/ 349624 w 1371600"/>
              <a:gd name="connsiteY2" fmla="*/ 699280 h 701472"/>
              <a:gd name="connsiteX3" fmla="*/ 981635 w 1371600"/>
              <a:gd name="connsiteY3" fmla="*/ 33 h 701472"/>
              <a:gd name="connsiteX4" fmla="*/ 1371600 w 1371600"/>
              <a:gd name="connsiteY4" fmla="*/ 672386 h 701472"/>
              <a:gd name="connsiteX0" fmla="*/ 0 w 1371600"/>
              <a:gd name="connsiteY0" fmla="*/ 470680 h 701472"/>
              <a:gd name="connsiteX1" fmla="*/ 188259 w 1371600"/>
              <a:gd name="connsiteY1" fmla="*/ 228633 h 701472"/>
              <a:gd name="connsiteX2" fmla="*/ 349624 w 1371600"/>
              <a:gd name="connsiteY2" fmla="*/ 699280 h 701472"/>
              <a:gd name="connsiteX3" fmla="*/ 981635 w 1371600"/>
              <a:gd name="connsiteY3" fmla="*/ 33 h 701472"/>
              <a:gd name="connsiteX4" fmla="*/ 1371600 w 1371600"/>
              <a:gd name="connsiteY4" fmla="*/ 672386 h 701472"/>
              <a:gd name="connsiteX0" fmla="*/ 0 w 1409700"/>
              <a:gd name="connsiteY0" fmla="*/ 499255 h 701451"/>
              <a:gd name="connsiteX1" fmla="*/ 226359 w 1409700"/>
              <a:gd name="connsiteY1" fmla="*/ 228633 h 701451"/>
              <a:gd name="connsiteX2" fmla="*/ 387724 w 1409700"/>
              <a:gd name="connsiteY2" fmla="*/ 699280 h 701451"/>
              <a:gd name="connsiteX3" fmla="*/ 1019735 w 1409700"/>
              <a:gd name="connsiteY3" fmla="*/ 33 h 701451"/>
              <a:gd name="connsiteX4" fmla="*/ 1409700 w 1409700"/>
              <a:gd name="connsiteY4" fmla="*/ 672386 h 701451"/>
              <a:gd name="connsiteX0" fmla="*/ 0 w 1409700"/>
              <a:gd name="connsiteY0" fmla="*/ 499255 h 701504"/>
              <a:gd name="connsiteX1" fmla="*/ 197784 w 1409700"/>
              <a:gd name="connsiteY1" fmla="*/ 231014 h 701504"/>
              <a:gd name="connsiteX2" fmla="*/ 387724 w 1409700"/>
              <a:gd name="connsiteY2" fmla="*/ 699280 h 701504"/>
              <a:gd name="connsiteX3" fmla="*/ 1019735 w 1409700"/>
              <a:gd name="connsiteY3" fmla="*/ 33 h 701504"/>
              <a:gd name="connsiteX4" fmla="*/ 1409700 w 1409700"/>
              <a:gd name="connsiteY4" fmla="*/ 672386 h 701504"/>
              <a:gd name="connsiteX0" fmla="*/ 0 w 1409700"/>
              <a:gd name="connsiteY0" fmla="*/ 499255 h 701358"/>
              <a:gd name="connsiteX1" fmla="*/ 197784 w 1409700"/>
              <a:gd name="connsiteY1" fmla="*/ 231014 h 701358"/>
              <a:gd name="connsiteX2" fmla="*/ 387724 w 1409700"/>
              <a:gd name="connsiteY2" fmla="*/ 699280 h 701358"/>
              <a:gd name="connsiteX3" fmla="*/ 1019735 w 1409700"/>
              <a:gd name="connsiteY3" fmla="*/ 33 h 701358"/>
              <a:gd name="connsiteX4" fmla="*/ 1409700 w 1409700"/>
              <a:gd name="connsiteY4" fmla="*/ 672386 h 701358"/>
              <a:gd name="connsiteX0" fmla="*/ 0 w 1409700"/>
              <a:gd name="connsiteY0" fmla="*/ 499255 h 699431"/>
              <a:gd name="connsiteX1" fmla="*/ 197784 w 1409700"/>
              <a:gd name="connsiteY1" fmla="*/ 231014 h 699431"/>
              <a:gd name="connsiteX2" fmla="*/ 387724 w 1409700"/>
              <a:gd name="connsiteY2" fmla="*/ 699280 h 699431"/>
              <a:gd name="connsiteX3" fmla="*/ 1019735 w 1409700"/>
              <a:gd name="connsiteY3" fmla="*/ 33 h 699431"/>
              <a:gd name="connsiteX4" fmla="*/ 1409700 w 1409700"/>
              <a:gd name="connsiteY4" fmla="*/ 672386 h 699431"/>
              <a:gd name="connsiteX0" fmla="*/ 0 w 1409700"/>
              <a:gd name="connsiteY0" fmla="*/ 499233 h 687519"/>
              <a:gd name="connsiteX1" fmla="*/ 197784 w 1409700"/>
              <a:gd name="connsiteY1" fmla="*/ 230992 h 687519"/>
              <a:gd name="connsiteX2" fmla="*/ 478211 w 1409700"/>
              <a:gd name="connsiteY2" fmla="*/ 687352 h 687519"/>
              <a:gd name="connsiteX3" fmla="*/ 1019735 w 1409700"/>
              <a:gd name="connsiteY3" fmla="*/ 11 h 687519"/>
              <a:gd name="connsiteX4" fmla="*/ 1409700 w 1409700"/>
              <a:gd name="connsiteY4" fmla="*/ 672364 h 6875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00" h="687519">
                <a:moveTo>
                  <a:pt x="0" y="499233"/>
                </a:moveTo>
                <a:cubicBezTo>
                  <a:pt x="62753" y="418551"/>
                  <a:pt x="118082" y="199639"/>
                  <a:pt x="197784" y="230992"/>
                </a:cubicBezTo>
                <a:cubicBezTo>
                  <a:pt x="277486" y="262345"/>
                  <a:pt x="326932" y="697274"/>
                  <a:pt x="478211" y="687352"/>
                </a:cubicBezTo>
                <a:cubicBezTo>
                  <a:pt x="629490" y="677430"/>
                  <a:pt x="864487" y="2509"/>
                  <a:pt x="1019735" y="11"/>
                </a:cubicBezTo>
                <a:cubicBezTo>
                  <a:pt x="1174983" y="-2487"/>
                  <a:pt x="1279712" y="448246"/>
                  <a:pt x="1409700" y="672364"/>
                </a:cubicBezTo>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6" name="直線コネクタ 125"/>
          <p:cNvCxnSpPr/>
          <p:nvPr/>
        </p:nvCxnSpPr>
        <p:spPr>
          <a:xfrm rot="5400000">
            <a:off x="4670625" y="3253656"/>
            <a:ext cx="351340" cy="0"/>
          </a:xfrm>
          <a:prstGeom prst="line">
            <a:avLst/>
          </a:pr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7" name="直線コネクタ 126"/>
          <p:cNvCxnSpPr/>
          <p:nvPr/>
        </p:nvCxnSpPr>
        <p:spPr>
          <a:xfrm rot="5400000">
            <a:off x="4361365" y="3256524"/>
            <a:ext cx="351340" cy="0"/>
          </a:xfrm>
          <a:prstGeom prst="line">
            <a:avLst/>
          </a:pr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8" name="直線矢印コネクタ 127"/>
          <p:cNvCxnSpPr/>
          <p:nvPr/>
        </p:nvCxnSpPr>
        <p:spPr>
          <a:xfrm>
            <a:off x="6496858" y="3467037"/>
            <a:ext cx="1974295"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9" name="直線コネクタ 128"/>
          <p:cNvCxnSpPr/>
          <p:nvPr/>
        </p:nvCxnSpPr>
        <p:spPr>
          <a:xfrm rot="5400000">
            <a:off x="6739297" y="3336081"/>
            <a:ext cx="252000" cy="0"/>
          </a:xfrm>
          <a:prstGeom prst="line">
            <a:avLst/>
          </a:pr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0" name="直線コネクタ 129"/>
          <p:cNvCxnSpPr/>
          <p:nvPr/>
        </p:nvCxnSpPr>
        <p:spPr>
          <a:xfrm rot="5400000">
            <a:off x="7387883" y="3364921"/>
            <a:ext cx="198000" cy="0"/>
          </a:xfrm>
          <a:prstGeom prst="line">
            <a:avLst/>
          </a:pr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2" name="直線コネクタ 131"/>
          <p:cNvCxnSpPr/>
          <p:nvPr/>
        </p:nvCxnSpPr>
        <p:spPr>
          <a:xfrm rot="16200000" flipV="1">
            <a:off x="7078773" y="3567858"/>
            <a:ext cx="198000" cy="0"/>
          </a:xfrm>
          <a:prstGeom prst="line">
            <a:avLst/>
          </a:pr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6" name="直線コネクタ 145"/>
          <p:cNvCxnSpPr/>
          <p:nvPr/>
        </p:nvCxnSpPr>
        <p:spPr>
          <a:xfrm rot="16200000" flipV="1">
            <a:off x="8035548" y="3540830"/>
            <a:ext cx="144000" cy="0"/>
          </a:xfrm>
          <a:prstGeom prst="line">
            <a:avLst/>
          </a:pr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7" name="直線コネクタ 146"/>
          <p:cNvCxnSpPr/>
          <p:nvPr/>
        </p:nvCxnSpPr>
        <p:spPr>
          <a:xfrm rot="5400000">
            <a:off x="7563237" y="3230750"/>
            <a:ext cx="468000" cy="0"/>
          </a:xfrm>
          <a:prstGeom prst="line">
            <a:avLst/>
          </a:pr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69" name="コンテンツ プレースホルダー 2"/>
          <p:cNvSpPr txBox="1">
            <a:spLocks/>
          </p:cNvSpPr>
          <p:nvPr/>
        </p:nvSpPr>
        <p:spPr>
          <a:xfrm>
            <a:off x="7980801" y="1964308"/>
            <a:ext cx="987179" cy="396151"/>
          </a:xfrm>
          <a:prstGeom prst="rect">
            <a:avLst/>
          </a:prstGeom>
          <a:solidFill>
            <a:srgbClr val="FFFF00"/>
          </a:solidFill>
          <a:ln>
            <a:solidFill>
              <a:srgbClr val="FF0000"/>
            </a:solidFill>
          </a:ln>
        </p:spPr>
        <p:txBody>
          <a:bodyPr vert="horz" lIns="91440" tIns="45720" rIns="91440" bIns="45720" rtlCol="0" anchor="t" anchorCtr="0">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ja-JP" altLang="en-US" sz="1800" b="1" smtClean="0">
                <a:latin typeface="Times New Roman" panose="02020603050405020304" pitchFamily="18" charset="0"/>
                <a:cs typeface="Times New Roman" panose="02020603050405020304" pitchFamily="18" charset="0"/>
              </a:rPr>
              <a:t>離散化</a:t>
            </a:r>
            <a:endParaRPr lang="en-US" altLang="ja-JP" sz="1800" b="1" smtClean="0">
              <a:latin typeface="Times New Roman" panose="02020603050405020304" pitchFamily="18" charset="0"/>
              <a:cs typeface="Times New Roman" panose="02020603050405020304" pitchFamily="18" charset="0"/>
            </a:endParaRPr>
          </a:p>
        </p:txBody>
      </p:sp>
      <p:sp>
        <p:nvSpPr>
          <p:cNvPr id="73" name="コンテンツ プレースホルダー 2"/>
          <p:cNvSpPr txBox="1">
            <a:spLocks/>
          </p:cNvSpPr>
          <p:nvPr/>
        </p:nvSpPr>
        <p:spPr>
          <a:xfrm>
            <a:off x="7980801" y="6358407"/>
            <a:ext cx="987179" cy="396151"/>
          </a:xfrm>
          <a:prstGeom prst="rect">
            <a:avLst/>
          </a:prstGeom>
          <a:solidFill>
            <a:srgbClr val="FFFF00"/>
          </a:solidFill>
          <a:ln>
            <a:solidFill>
              <a:srgbClr val="FF0000"/>
            </a:solidFill>
          </a:ln>
        </p:spPr>
        <p:txBody>
          <a:bodyPr vert="horz" lIns="91440" tIns="45720" rIns="91440" bIns="45720" rtlCol="0" anchor="t" anchorCtr="0">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ja-JP" altLang="en-US" sz="1800" b="1" smtClean="0">
                <a:latin typeface="Times New Roman" panose="02020603050405020304" pitchFamily="18" charset="0"/>
                <a:cs typeface="Times New Roman" panose="02020603050405020304" pitchFamily="18" charset="0"/>
              </a:rPr>
              <a:t>周期化</a:t>
            </a:r>
            <a:endParaRPr lang="en-US" altLang="ja-JP" sz="1800" b="1" smtClean="0">
              <a:latin typeface="Times New Roman" panose="02020603050405020304" pitchFamily="18" charset="0"/>
              <a:cs typeface="Times New Roman" panose="02020603050405020304" pitchFamily="18" charset="0"/>
            </a:endParaRPr>
          </a:p>
        </p:txBody>
      </p:sp>
      <p:sp>
        <p:nvSpPr>
          <p:cNvPr id="75" name="コンテンツ プレースホルダー 2"/>
          <p:cNvSpPr txBox="1">
            <a:spLocks/>
          </p:cNvSpPr>
          <p:nvPr/>
        </p:nvSpPr>
        <p:spPr>
          <a:xfrm>
            <a:off x="68033" y="4811089"/>
            <a:ext cx="2531160" cy="452579"/>
          </a:xfrm>
          <a:prstGeom prst="rect">
            <a:avLst/>
          </a:prstGeom>
        </p:spPr>
        <p:txBody>
          <a:bodyPr vert="horz" lIns="91440" tIns="45720" rIns="91440" bIns="45720" rtlCol="0" anchor="t" anchorCtr="0">
            <a:normAutofit lnSpcReduction="10000"/>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Font typeface="Arial"/>
              <a:buNone/>
            </a:pPr>
            <a:r>
              <a:rPr lang="ja-JP" altLang="en-US" smtClean="0">
                <a:latin typeface="Times New Roman" panose="02020603050405020304" pitchFamily="18" charset="0"/>
                <a:cs typeface="Times New Roman" panose="02020603050405020304" pitchFamily="18" charset="0"/>
              </a:rPr>
              <a:t>（周波数表現）</a:t>
            </a:r>
            <a:endParaRPr lang="en-US" altLang="ja-JP" smtClean="0">
              <a:latin typeface="Times New Roman" panose="02020603050405020304" pitchFamily="18" charset="0"/>
              <a:cs typeface="Times New Roman" panose="02020603050405020304" pitchFamily="18" charset="0"/>
            </a:endParaRPr>
          </a:p>
        </p:txBody>
      </p:sp>
      <p:sp>
        <p:nvSpPr>
          <p:cNvPr id="76" name="コンテンツ プレースホルダー 2"/>
          <p:cNvSpPr txBox="1">
            <a:spLocks/>
          </p:cNvSpPr>
          <p:nvPr/>
        </p:nvSpPr>
        <p:spPr>
          <a:xfrm>
            <a:off x="3447481" y="2326874"/>
            <a:ext cx="1359808" cy="363469"/>
          </a:xfrm>
          <a:prstGeom prst="rect">
            <a:avLst/>
          </a:prstGeom>
          <a:noFill/>
          <a:ln>
            <a:noFill/>
          </a:ln>
        </p:spPr>
        <p:txBody>
          <a:bodyPr vert="horz" lIns="91440" tIns="45720" rIns="91440" bIns="45720" rtlCol="0" anchor="t" anchorCtr="0">
            <a:normAutofit lnSpcReduction="10000"/>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ja-JP" altLang="en-US" sz="1800" b="1" smtClean="0">
                <a:latin typeface="Times New Roman" panose="02020603050405020304" pitchFamily="18" charset="0"/>
                <a:cs typeface="Times New Roman" panose="02020603050405020304" pitchFamily="18" charset="0"/>
              </a:rPr>
              <a:t>パルス列</a:t>
            </a:r>
            <a:endParaRPr lang="en-US" altLang="ja-JP" sz="1800" b="1" smtClean="0">
              <a:solidFill>
                <a:srgbClr val="FF0000"/>
              </a:solidFill>
              <a:latin typeface="Times New Roman" panose="02020603050405020304" pitchFamily="18" charset="0"/>
              <a:cs typeface="Times New Roman" panose="02020603050405020304" pitchFamily="18" charset="0"/>
            </a:endParaRPr>
          </a:p>
        </p:txBody>
      </p:sp>
      <p:sp>
        <p:nvSpPr>
          <p:cNvPr id="77" name="コンテンツ プレースホルダー 2"/>
          <p:cNvSpPr txBox="1">
            <a:spLocks/>
          </p:cNvSpPr>
          <p:nvPr/>
        </p:nvSpPr>
        <p:spPr>
          <a:xfrm>
            <a:off x="3576674" y="5259862"/>
            <a:ext cx="1359808" cy="363469"/>
          </a:xfrm>
          <a:prstGeom prst="rect">
            <a:avLst/>
          </a:prstGeom>
          <a:noFill/>
          <a:ln>
            <a:noFill/>
          </a:ln>
        </p:spPr>
        <p:txBody>
          <a:bodyPr vert="horz" lIns="91440" tIns="45720" rIns="91440" bIns="45720" rtlCol="0" anchor="t" anchorCtr="0">
            <a:normAutofit lnSpcReduction="10000"/>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ja-JP" altLang="en-US" sz="1800" b="1" smtClean="0">
                <a:latin typeface="Times New Roman" panose="02020603050405020304" pitchFamily="18" charset="0"/>
                <a:cs typeface="Times New Roman" panose="02020603050405020304" pitchFamily="18" charset="0"/>
              </a:rPr>
              <a:t>パルス列</a:t>
            </a:r>
            <a:endParaRPr lang="en-US" altLang="ja-JP" sz="1800" b="1" smtClean="0">
              <a:solidFill>
                <a:srgbClr val="FF0000"/>
              </a:solidFill>
              <a:latin typeface="Times New Roman" panose="02020603050405020304" pitchFamily="18" charset="0"/>
              <a:cs typeface="Times New Roman" panose="02020603050405020304" pitchFamily="18" charset="0"/>
            </a:endParaRPr>
          </a:p>
        </p:txBody>
      </p:sp>
      <p:sp>
        <p:nvSpPr>
          <p:cNvPr id="79" name="コンテンツ プレースホルダー 2"/>
          <p:cNvSpPr txBox="1">
            <a:spLocks/>
          </p:cNvSpPr>
          <p:nvPr/>
        </p:nvSpPr>
        <p:spPr>
          <a:xfrm>
            <a:off x="1083111" y="2288554"/>
            <a:ext cx="1568338" cy="465179"/>
          </a:xfrm>
          <a:prstGeom prst="rect">
            <a:avLst/>
          </a:prstGeom>
          <a:noFill/>
          <a:ln>
            <a:noFill/>
          </a:ln>
        </p:spPr>
        <p:txBody>
          <a:bodyPr vert="horz" lIns="91440" tIns="45720" rIns="91440" bIns="45720" rtlCol="0" anchor="t" anchorCtr="0">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ja-JP" altLang="en-US" sz="1800" b="1" smtClean="0">
                <a:latin typeface="Times New Roman" panose="02020603050405020304" pitchFamily="18" charset="0"/>
                <a:cs typeface="Times New Roman" panose="02020603050405020304" pitchFamily="18" charset="0"/>
              </a:rPr>
              <a:t>アナログ信号</a:t>
            </a:r>
            <a:endParaRPr lang="en-US" altLang="ja-JP" sz="1800" b="1" smtClean="0">
              <a:solidFill>
                <a:srgbClr val="FF0000"/>
              </a:solidFill>
              <a:latin typeface="Times New Roman" panose="02020603050405020304" pitchFamily="18" charset="0"/>
              <a:cs typeface="Times New Roman" panose="02020603050405020304" pitchFamily="18" charset="0"/>
            </a:endParaRPr>
          </a:p>
        </p:txBody>
      </p:sp>
      <p:sp>
        <p:nvSpPr>
          <p:cNvPr id="84" name="コンテンツ プレースホルダー 2"/>
          <p:cNvSpPr txBox="1">
            <a:spLocks/>
          </p:cNvSpPr>
          <p:nvPr/>
        </p:nvSpPr>
        <p:spPr>
          <a:xfrm>
            <a:off x="1286169" y="5201608"/>
            <a:ext cx="1359808" cy="363469"/>
          </a:xfrm>
          <a:prstGeom prst="rect">
            <a:avLst/>
          </a:prstGeom>
          <a:noFill/>
          <a:ln>
            <a:noFill/>
          </a:ln>
        </p:spPr>
        <p:txBody>
          <a:bodyPr vert="horz" lIns="91440" tIns="45720" rIns="91440" bIns="45720" rtlCol="0" anchor="t" anchorCtr="0">
            <a:normAutofit lnSpcReduction="10000"/>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ja-JP" altLang="en-US" sz="1800" b="1" smtClean="0">
                <a:latin typeface="Times New Roman" panose="02020603050405020304" pitchFamily="18" charset="0"/>
                <a:cs typeface="Times New Roman" panose="02020603050405020304" pitchFamily="18" charset="0"/>
              </a:rPr>
              <a:t>スペクトル</a:t>
            </a:r>
            <a:endParaRPr lang="en-US" altLang="ja-JP" sz="1800" b="1" smtClean="0">
              <a:solidFill>
                <a:srgbClr val="FF0000"/>
              </a:solidFill>
              <a:latin typeface="Times New Roman" panose="02020603050405020304" pitchFamily="18" charset="0"/>
              <a:cs typeface="Times New Roman" panose="02020603050405020304" pitchFamily="18" charset="0"/>
            </a:endParaRPr>
          </a:p>
        </p:txBody>
      </p:sp>
      <p:sp>
        <p:nvSpPr>
          <p:cNvPr id="86" name="コンテンツ プレースホルダー 2"/>
          <p:cNvSpPr txBox="1">
            <a:spLocks/>
          </p:cNvSpPr>
          <p:nvPr/>
        </p:nvSpPr>
        <p:spPr>
          <a:xfrm>
            <a:off x="6412182" y="2398577"/>
            <a:ext cx="1568338" cy="465179"/>
          </a:xfrm>
          <a:prstGeom prst="rect">
            <a:avLst/>
          </a:prstGeom>
          <a:noFill/>
          <a:ln>
            <a:noFill/>
          </a:ln>
        </p:spPr>
        <p:txBody>
          <a:bodyPr vert="horz" lIns="91440" tIns="45720" rIns="91440" bIns="45720" rtlCol="0" anchor="t" anchorCtr="0">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ja-JP" altLang="en-US" sz="1800" b="1" smtClean="0">
                <a:latin typeface="Times New Roman" panose="02020603050405020304" pitchFamily="18" charset="0"/>
                <a:cs typeface="Times New Roman" panose="02020603050405020304" pitchFamily="18" charset="0"/>
              </a:rPr>
              <a:t>離散時間信号</a:t>
            </a:r>
            <a:endParaRPr lang="en-US" altLang="ja-JP" sz="1800" b="1" smtClean="0">
              <a:solidFill>
                <a:srgbClr val="FF0000"/>
              </a:solidFill>
              <a:latin typeface="Times New Roman" panose="02020603050405020304" pitchFamily="18" charset="0"/>
              <a:cs typeface="Times New Roman" panose="02020603050405020304" pitchFamily="18" charset="0"/>
            </a:endParaRPr>
          </a:p>
        </p:txBody>
      </p:sp>
      <p:sp>
        <p:nvSpPr>
          <p:cNvPr id="87" name="コンテンツ プレースホルダー 2"/>
          <p:cNvSpPr txBox="1">
            <a:spLocks/>
          </p:cNvSpPr>
          <p:nvPr/>
        </p:nvSpPr>
        <p:spPr>
          <a:xfrm>
            <a:off x="6200267" y="5356434"/>
            <a:ext cx="2081836" cy="363469"/>
          </a:xfrm>
          <a:prstGeom prst="rect">
            <a:avLst/>
          </a:prstGeom>
          <a:noFill/>
          <a:ln>
            <a:noFill/>
          </a:ln>
        </p:spPr>
        <p:txBody>
          <a:bodyPr vert="horz" lIns="91440" tIns="45720" rIns="91440" bIns="45720" rtlCol="0" anchor="t" anchorCtr="0">
            <a:normAutofit fontScale="77500" lnSpcReduction="20000"/>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ja-JP" altLang="en-US" sz="1800" b="1">
                <a:latin typeface="Times New Roman" panose="02020603050405020304" pitchFamily="18" charset="0"/>
                <a:cs typeface="Times New Roman" panose="02020603050405020304" pitchFamily="18" charset="0"/>
              </a:rPr>
              <a:t>離散</a:t>
            </a:r>
            <a:r>
              <a:rPr lang="ja-JP" altLang="en-US" sz="1800" b="1" smtClean="0">
                <a:latin typeface="Times New Roman" panose="02020603050405020304" pitchFamily="18" charset="0"/>
                <a:cs typeface="Times New Roman" panose="02020603050405020304" pitchFamily="18" charset="0"/>
              </a:rPr>
              <a:t>時間のスペクトル</a:t>
            </a:r>
            <a:endParaRPr lang="en-US" altLang="ja-JP" sz="1800" b="1" smtClean="0">
              <a:solidFill>
                <a:srgbClr val="FF0000"/>
              </a:solidFill>
              <a:latin typeface="Times New Roman" panose="02020603050405020304" pitchFamily="18" charset="0"/>
              <a:cs typeface="Times New Roman" panose="02020603050405020304" pitchFamily="18" charset="0"/>
            </a:endParaRPr>
          </a:p>
        </p:txBody>
      </p:sp>
      <p:sp>
        <p:nvSpPr>
          <p:cNvPr id="88" name="左右矢印 87"/>
          <p:cNvSpPr/>
          <p:nvPr/>
        </p:nvSpPr>
        <p:spPr>
          <a:xfrm rot="5400000">
            <a:off x="1809893" y="4199886"/>
            <a:ext cx="605116" cy="34220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9" name="コンテンツ プレースホルダー 2"/>
          <p:cNvSpPr txBox="1">
            <a:spLocks/>
          </p:cNvSpPr>
          <p:nvPr/>
        </p:nvSpPr>
        <p:spPr>
          <a:xfrm>
            <a:off x="1696483" y="4189844"/>
            <a:ext cx="1477967" cy="447405"/>
          </a:xfrm>
          <a:prstGeom prst="rect">
            <a:avLst/>
          </a:prstGeom>
          <a:noFill/>
          <a:ln>
            <a:noFill/>
          </a:ln>
        </p:spPr>
        <p:txBody>
          <a:bodyPr vert="horz" lIns="91440" tIns="45720" rIns="91440" bIns="45720" rtlCol="0" anchor="t" anchorCtr="0">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ja-JP" altLang="en-US" sz="1800" b="1" smtClean="0">
                <a:latin typeface="Times New Roman" panose="02020603050405020304" pitchFamily="18" charset="0"/>
                <a:cs typeface="Times New Roman" panose="02020603050405020304" pitchFamily="18" charset="0"/>
              </a:rPr>
              <a:t>Ｆ</a:t>
            </a:r>
            <a:endParaRPr lang="ja-JP" altLang="en-US" sz="1800">
              <a:latin typeface="Times New Roman" panose="02020603050405020304" pitchFamily="18" charset="0"/>
              <a:cs typeface="Times New Roman" panose="02020603050405020304" pitchFamily="18" charset="0"/>
            </a:endParaRPr>
          </a:p>
        </p:txBody>
      </p:sp>
      <p:sp>
        <p:nvSpPr>
          <p:cNvPr id="90" name="左右矢印 89"/>
          <p:cNvSpPr/>
          <p:nvPr/>
        </p:nvSpPr>
        <p:spPr>
          <a:xfrm rot="5400000">
            <a:off x="2703756" y="4200363"/>
            <a:ext cx="605116" cy="34220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1" name="コンテンツ プレースホルダー 2"/>
          <p:cNvSpPr txBox="1">
            <a:spLocks/>
          </p:cNvSpPr>
          <p:nvPr/>
        </p:nvSpPr>
        <p:spPr>
          <a:xfrm>
            <a:off x="2599193" y="4193292"/>
            <a:ext cx="1477967" cy="447405"/>
          </a:xfrm>
          <a:prstGeom prst="rect">
            <a:avLst/>
          </a:prstGeom>
          <a:noFill/>
          <a:ln>
            <a:noFill/>
          </a:ln>
        </p:spPr>
        <p:txBody>
          <a:bodyPr vert="horz" lIns="91440" tIns="45720" rIns="91440" bIns="45720" rtlCol="0" anchor="t" anchorCtr="0">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ja-JP" altLang="en-US" sz="1800" b="1" smtClean="0">
                <a:latin typeface="Times New Roman" panose="02020603050405020304" pitchFamily="18" charset="0"/>
                <a:cs typeface="Times New Roman" panose="02020603050405020304" pitchFamily="18" charset="0"/>
              </a:rPr>
              <a:t>Ｆ</a:t>
            </a:r>
            <a:endParaRPr lang="ja-JP" altLang="en-US" sz="1800">
              <a:latin typeface="Times New Roman" panose="02020603050405020304" pitchFamily="18" charset="0"/>
              <a:cs typeface="Times New Roman" panose="02020603050405020304" pitchFamily="18" charset="0"/>
            </a:endParaRPr>
          </a:p>
        </p:txBody>
      </p:sp>
      <p:sp>
        <p:nvSpPr>
          <p:cNvPr id="93" name="左右矢印 92"/>
          <p:cNvSpPr/>
          <p:nvPr/>
        </p:nvSpPr>
        <p:spPr>
          <a:xfrm rot="5400000">
            <a:off x="3998393" y="4191697"/>
            <a:ext cx="605116" cy="34220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6" name="コンテンツ プレースホルダー 2"/>
          <p:cNvSpPr txBox="1">
            <a:spLocks/>
          </p:cNvSpPr>
          <p:nvPr/>
        </p:nvSpPr>
        <p:spPr>
          <a:xfrm>
            <a:off x="3884983" y="4181655"/>
            <a:ext cx="1477967" cy="447405"/>
          </a:xfrm>
          <a:prstGeom prst="rect">
            <a:avLst/>
          </a:prstGeom>
          <a:noFill/>
          <a:ln>
            <a:noFill/>
          </a:ln>
        </p:spPr>
        <p:txBody>
          <a:bodyPr vert="horz" lIns="91440" tIns="45720" rIns="91440" bIns="45720" rtlCol="0" anchor="t" anchorCtr="0">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ja-JP" altLang="en-US" sz="1800" b="1" smtClean="0">
                <a:latin typeface="Times New Roman" panose="02020603050405020304" pitchFamily="18" charset="0"/>
                <a:cs typeface="Times New Roman" panose="02020603050405020304" pitchFamily="18" charset="0"/>
              </a:rPr>
              <a:t>Ｆ</a:t>
            </a:r>
            <a:endParaRPr lang="ja-JP" altLang="en-US" sz="1800">
              <a:latin typeface="Times New Roman" panose="02020603050405020304" pitchFamily="18" charset="0"/>
              <a:cs typeface="Times New Roman" panose="02020603050405020304" pitchFamily="18" charset="0"/>
            </a:endParaRPr>
          </a:p>
        </p:txBody>
      </p:sp>
      <p:sp>
        <p:nvSpPr>
          <p:cNvPr id="108" name="左右矢印 107"/>
          <p:cNvSpPr/>
          <p:nvPr/>
        </p:nvSpPr>
        <p:spPr>
          <a:xfrm rot="5400000">
            <a:off x="7237727" y="4139085"/>
            <a:ext cx="605116" cy="34220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 name="コンテンツ プレースホルダー 2"/>
          <p:cNvSpPr txBox="1">
            <a:spLocks/>
          </p:cNvSpPr>
          <p:nvPr/>
        </p:nvSpPr>
        <p:spPr>
          <a:xfrm>
            <a:off x="7133164" y="4132014"/>
            <a:ext cx="1477967" cy="447405"/>
          </a:xfrm>
          <a:prstGeom prst="rect">
            <a:avLst/>
          </a:prstGeom>
          <a:noFill/>
          <a:ln>
            <a:noFill/>
          </a:ln>
        </p:spPr>
        <p:txBody>
          <a:bodyPr vert="horz" lIns="91440" tIns="45720" rIns="91440" bIns="45720" rtlCol="0" anchor="t" anchorCtr="0">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ja-JP" altLang="en-US" sz="1800" b="1" smtClean="0">
                <a:latin typeface="Times New Roman" panose="02020603050405020304" pitchFamily="18" charset="0"/>
                <a:cs typeface="Times New Roman" panose="02020603050405020304" pitchFamily="18" charset="0"/>
              </a:rPr>
              <a:t>Ｆ</a:t>
            </a:r>
            <a:endParaRPr lang="ja-JP" altLang="en-US" sz="18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588769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1026"/>
          <p:cNvSpPr>
            <a:spLocks noGrp="1" noChangeArrowheads="1"/>
          </p:cNvSpPr>
          <p:nvPr>
            <p:ph type="title"/>
          </p:nvPr>
        </p:nvSpPr>
        <p:spPr>
          <a:xfrm>
            <a:off x="1070837" y="111856"/>
            <a:ext cx="8065671" cy="1025525"/>
          </a:xfrm>
        </p:spPr>
        <p:txBody>
          <a:bodyPr>
            <a:normAutofit/>
          </a:bodyPr>
          <a:lstStyle/>
          <a:p>
            <a:pPr algn="r"/>
            <a:r>
              <a:rPr lang="ja-JP" altLang="en-US" sz="3600" smtClean="0"/>
              <a:t>離散化と周期化の関係</a:t>
            </a:r>
            <a:endParaRPr lang="ja-JP" altLang="en-US" sz="3600"/>
          </a:p>
        </p:txBody>
      </p:sp>
      <p:sp>
        <p:nvSpPr>
          <p:cNvPr id="3" name="コンテンツ プレースホルダー 2"/>
          <p:cNvSpPr>
            <a:spLocks noGrp="1"/>
          </p:cNvSpPr>
          <p:nvPr>
            <p:ph idx="1"/>
          </p:nvPr>
        </p:nvSpPr>
        <p:spPr>
          <a:xfrm>
            <a:off x="965511" y="1373002"/>
            <a:ext cx="2531160" cy="452579"/>
          </a:xfrm>
        </p:spPr>
        <p:txBody>
          <a:bodyPr anchor="t" anchorCtr="0">
            <a:normAutofit lnSpcReduction="10000"/>
          </a:bodyPr>
          <a:lstStyle/>
          <a:p>
            <a:pPr marL="0" indent="0" algn="r">
              <a:buNone/>
            </a:pPr>
            <a:r>
              <a:rPr lang="ja-JP" altLang="en-US" smtClean="0">
                <a:latin typeface="Times New Roman" panose="02020603050405020304" pitchFamily="18" charset="0"/>
                <a:cs typeface="Times New Roman" panose="02020603050405020304" pitchFamily="18" charset="0"/>
              </a:rPr>
              <a:t>時間領域</a:t>
            </a:r>
            <a:endParaRPr lang="en-US" altLang="ja-JP" smtClean="0">
              <a:latin typeface="Times New Roman" panose="02020603050405020304" pitchFamily="18" charset="0"/>
              <a:cs typeface="Times New Roman" panose="02020603050405020304" pitchFamily="18" charset="0"/>
            </a:endParaRPr>
          </a:p>
        </p:txBody>
      </p:sp>
      <p:sp>
        <p:nvSpPr>
          <p:cNvPr id="78" name="コンテンツ プレースホルダー 2"/>
          <p:cNvSpPr txBox="1">
            <a:spLocks/>
          </p:cNvSpPr>
          <p:nvPr/>
        </p:nvSpPr>
        <p:spPr>
          <a:xfrm>
            <a:off x="5819401" y="3481999"/>
            <a:ext cx="987179" cy="295784"/>
          </a:xfrm>
          <a:prstGeom prst="rect">
            <a:avLst/>
          </a:prstGeom>
          <a:noFill/>
          <a:ln>
            <a:noFill/>
          </a:ln>
        </p:spPr>
        <p:txBody>
          <a:bodyPr vert="horz" lIns="91440" tIns="45720" rIns="91440" bIns="45720" rtlCol="0" anchor="t" anchorCtr="0">
            <a:normAutofit fontScale="85000" lnSpcReduction="20000"/>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ja-JP" altLang="en-US" sz="1200" b="1" smtClean="0">
                <a:latin typeface="Times New Roman" panose="02020603050405020304" pitchFamily="18" charset="0"/>
                <a:cs typeface="Times New Roman" panose="02020603050405020304" pitchFamily="18" charset="0"/>
              </a:rPr>
              <a:t>畳み込み</a:t>
            </a:r>
            <a:endParaRPr lang="en-US" altLang="ja-JP" sz="1200" b="1" smtClean="0">
              <a:latin typeface="Times New Roman" panose="02020603050405020304" pitchFamily="18" charset="0"/>
              <a:cs typeface="Times New Roman" panose="02020603050405020304" pitchFamily="18" charset="0"/>
            </a:endParaRPr>
          </a:p>
          <a:p>
            <a:pPr marL="0" indent="0" algn="ctr">
              <a:buNone/>
            </a:pPr>
            <a:endParaRPr lang="en-US" altLang="ja-JP" sz="1200" b="1" smtClean="0">
              <a:solidFill>
                <a:srgbClr val="FF0000"/>
              </a:solidFill>
              <a:latin typeface="Times New Roman" panose="02020603050405020304" pitchFamily="18" charset="0"/>
              <a:cs typeface="Times New Roman" panose="02020603050405020304" pitchFamily="18" charset="0"/>
            </a:endParaRPr>
          </a:p>
        </p:txBody>
      </p:sp>
      <p:sp>
        <p:nvSpPr>
          <p:cNvPr id="76" name="コンテンツ プレースホルダー 2"/>
          <p:cNvSpPr txBox="1">
            <a:spLocks/>
          </p:cNvSpPr>
          <p:nvPr/>
        </p:nvSpPr>
        <p:spPr>
          <a:xfrm>
            <a:off x="2469804" y="3142374"/>
            <a:ext cx="1889644" cy="666766"/>
          </a:xfrm>
          <a:prstGeom prst="rect">
            <a:avLst/>
          </a:prstGeom>
          <a:noFill/>
          <a:ln>
            <a:noFill/>
          </a:ln>
        </p:spPr>
        <p:txBody>
          <a:bodyPr vert="horz" lIns="91440" tIns="45720" rIns="91440" bIns="45720" rtlCol="0" anchor="t" anchorCtr="0">
            <a:normAutofit fontScale="92500" lnSpcReduction="20000"/>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None/>
            </a:pPr>
            <a:r>
              <a:rPr lang="ja-JP" altLang="en-US" sz="1800" b="1" smtClean="0">
                <a:latin typeface="Times New Roman" panose="02020603050405020304" pitchFamily="18" charset="0"/>
                <a:cs typeface="Times New Roman" panose="02020603050405020304" pitchFamily="18" charset="0"/>
              </a:rPr>
              <a:t>等間隔・等振幅</a:t>
            </a:r>
            <a:endParaRPr lang="en-US" altLang="ja-JP" sz="1800" b="1" smtClean="0">
              <a:latin typeface="Times New Roman" panose="02020603050405020304" pitchFamily="18" charset="0"/>
              <a:cs typeface="Times New Roman" panose="02020603050405020304" pitchFamily="18" charset="0"/>
            </a:endParaRPr>
          </a:p>
          <a:p>
            <a:pPr marL="0" indent="0">
              <a:buNone/>
            </a:pPr>
            <a:r>
              <a:rPr lang="ja-JP" altLang="en-US" sz="1800" b="1" smtClean="0">
                <a:latin typeface="Times New Roman" panose="02020603050405020304" pitchFamily="18" charset="0"/>
                <a:cs typeface="Times New Roman" panose="02020603050405020304" pitchFamily="18" charset="0"/>
              </a:rPr>
              <a:t>パルス列</a:t>
            </a:r>
            <a:endParaRPr lang="en-US" altLang="ja-JP" sz="1800" b="1" smtClean="0">
              <a:solidFill>
                <a:srgbClr val="FF0000"/>
              </a:solidFill>
              <a:latin typeface="Times New Roman" panose="02020603050405020304" pitchFamily="18" charset="0"/>
              <a:cs typeface="Times New Roman" panose="02020603050405020304" pitchFamily="18" charset="0"/>
            </a:endParaRPr>
          </a:p>
        </p:txBody>
      </p:sp>
      <p:sp>
        <p:nvSpPr>
          <p:cNvPr id="79" name="コンテンツ プレースホルダー 2"/>
          <p:cNvSpPr txBox="1">
            <a:spLocks/>
          </p:cNvSpPr>
          <p:nvPr/>
        </p:nvSpPr>
        <p:spPr>
          <a:xfrm>
            <a:off x="2065069" y="2355685"/>
            <a:ext cx="1568338" cy="465179"/>
          </a:xfrm>
          <a:prstGeom prst="ellipse">
            <a:avLst/>
          </a:prstGeom>
          <a:solidFill>
            <a:srgbClr val="FFFF00"/>
          </a:solidFill>
          <a:ln>
            <a:solidFill>
              <a:schemeClr val="accent1">
                <a:lumMod val="75000"/>
              </a:schemeClr>
            </a:solidFill>
          </a:ln>
        </p:spPr>
        <p:txBody>
          <a:bodyPr vert="horz" lIns="91440" tIns="45720" rIns="91440" bIns="45720" rtlCol="0" anchor="t" anchorCtr="0">
            <a:normAutofit fontScale="92500" lnSpcReduction="10000"/>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ja-JP" altLang="en-US" sz="1800" b="1" smtClean="0">
                <a:latin typeface="Times New Roman" panose="02020603050405020304" pitchFamily="18" charset="0"/>
                <a:cs typeface="Times New Roman" panose="02020603050405020304" pitchFamily="18" charset="0"/>
              </a:rPr>
              <a:t>離散化</a:t>
            </a:r>
            <a:endParaRPr lang="en-US" altLang="ja-JP" sz="1800" b="1" smtClean="0">
              <a:solidFill>
                <a:srgbClr val="FF0000"/>
              </a:solidFill>
              <a:latin typeface="Times New Roman" panose="02020603050405020304" pitchFamily="18" charset="0"/>
              <a:cs typeface="Times New Roman" panose="02020603050405020304" pitchFamily="18" charset="0"/>
            </a:endParaRPr>
          </a:p>
        </p:txBody>
      </p:sp>
      <p:sp>
        <p:nvSpPr>
          <p:cNvPr id="92" name="コンテンツ プレースホルダー 2"/>
          <p:cNvSpPr txBox="1">
            <a:spLocks/>
          </p:cNvSpPr>
          <p:nvPr/>
        </p:nvSpPr>
        <p:spPr>
          <a:xfrm>
            <a:off x="5645883" y="1369489"/>
            <a:ext cx="2531160" cy="452579"/>
          </a:xfrm>
          <a:prstGeom prst="rect">
            <a:avLst/>
          </a:prstGeom>
        </p:spPr>
        <p:txBody>
          <a:bodyPr vert="horz" lIns="91440" tIns="45720" rIns="91440" bIns="45720" rtlCol="0" anchor="t" anchorCtr="0">
            <a:normAutofit lnSpcReduction="10000"/>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Font typeface="Arial"/>
              <a:buNone/>
            </a:pPr>
            <a:r>
              <a:rPr lang="ja-JP" altLang="en-US" smtClean="0">
                <a:latin typeface="Times New Roman" panose="02020603050405020304" pitchFamily="18" charset="0"/>
                <a:cs typeface="Times New Roman" panose="02020603050405020304" pitchFamily="18" charset="0"/>
              </a:rPr>
              <a:t>周波数領域</a:t>
            </a:r>
            <a:endParaRPr lang="en-US" altLang="ja-JP" smtClean="0">
              <a:latin typeface="Times New Roman" panose="02020603050405020304" pitchFamily="18" charset="0"/>
              <a:cs typeface="Times New Roman" panose="02020603050405020304" pitchFamily="18" charset="0"/>
            </a:endParaRPr>
          </a:p>
        </p:txBody>
      </p:sp>
      <p:sp>
        <p:nvSpPr>
          <p:cNvPr id="107" name="コンテンツ プレースホルダー 2"/>
          <p:cNvSpPr txBox="1">
            <a:spLocks/>
          </p:cNvSpPr>
          <p:nvPr/>
        </p:nvSpPr>
        <p:spPr>
          <a:xfrm>
            <a:off x="5756514" y="2332133"/>
            <a:ext cx="1568338" cy="465179"/>
          </a:xfrm>
          <a:prstGeom prst="ellipse">
            <a:avLst/>
          </a:prstGeom>
          <a:solidFill>
            <a:srgbClr val="FFFF00"/>
          </a:solidFill>
          <a:ln>
            <a:solidFill>
              <a:schemeClr val="accent1">
                <a:lumMod val="75000"/>
              </a:schemeClr>
            </a:solidFill>
          </a:ln>
        </p:spPr>
        <p:txBody>
          <a:bodyPr vert="horz" lIns="91440" tIns="45720" rIns="91440" bIns="45720" rtlCol="0" anchor="t" anchorCtr="0">
            <a:normAutofit fontScale="92500" lnSpcReduction="10000"/>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ja-JP" altLang="en-US" sz="1800" b="1" smtClean="0">
                <a:latin typeface="Times New Roman" panose="02020603050405020304" pitchFamily="18" charset="0"/>
                <a:cs typeface="Times New Roman" panose="02020603050405020304" pitchFamily="18" charset="0"/>
              </a:rPr>
              <a:t>周期化</a:t>
            </a:r>
            <a:endParaRPr lang="en-US" altLang="ja-JP" sz="1800" b="1" smtClean="0">
              <a:solidFill>
                <a:srgbClr val="FF0000"/>
              </a:solidFill>
              <a:latin typeface="Times New Roman" panose="02020603050405020304" pitchFamily="18" charset="0"/>
              <a:cs typeface="Times New Roman" panose="02020603050405020304" pitchFamily="18" charset="0"/>
            </a:endParaRPr>
          </a:p>
        </p:txBody>
      </p:sp>
      <p:sp>
        <p:nvSpPr>
          <p:cNvPr id="111" name="コンテンツ プレースホルダー 2"/>
          <p:cNvSpPr txBox="1">
            <a:spLocks/>
          </p:cNvSpPr>
          <p:nvPr/>
        </p:nvSpPr>
        <p:spPr>
          <a:xfrm>
            <a:off x="1066607" y="3241886"/>
            <a:ext cx="1495954" cy="666766"/>
          </a:xfrm>
          <a:prstGeom prst="rect">
            <a:avLst/>
          </a:prstGeom>
          <a:noFill/>
          <a:ln>
            <a:noFill/>
          </a:ln>
        </p:spPr>
        <p:txBody>
          <a:bodyPr vert="horz" lIns="91440" tIns="45720" rIns="91440" bIns="45720" rtlCol="0" anchor="t" anchorCtr="0">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ja-JP" altLang="en-US" sz="1800" b="1" smtClean="0">
                <a:latin typeface="Times New Roman" panose="02020603050405020304" pitchFamily="18" charset="0"/>
                <a:cs typeface="Times New Roman" panose="02020603050405020304" pitchFamily="18" charset="0"/>
              </a:rPr>
              <a:t>波形　</a:t>
            </a:r>
            <a:r>
              <a:rPr lang="en-US" altLang="ja-JP" sz="1800" b="1" smtClean="0">
                <a:latin typeface="Times New Roman" panose="02020603050405020304" pitchFamily="18" charset="0"/>
                <a:cs typeface="Times New Roman" panose="02020603050405020304" pitchFamily="18" charset="0"/>
              </a:rPr>
              <a:t>×</a:t>
            </a:r>
            <a:endParaRPr lang="en-US" altLang="ja-JP" sz="1800" b="1" smtClean="0">
              <a:solidFill>
                <a:srgbClr val="FF0000"/>
              </a:solidFill>
              <a:latin typeface="Times New Roman" panose="02020603050405020304" pitchFamily="18" charset="0"/>
              <a:cs typeface="Times New Roman" panose="02020603050405020304" pitchFamily="18" charset="0"/>
            </a:endParaRPr>
          </a:p>
        </p:txBody>
      </p:sp>
      <p:sp>
        <p:nvSpPr>
          <p:cNvPr id="112" name="コンテンツ プレースホルダー 2"/>
          <p:cNvSpPr txBox="1">
            <a:spLocks/>
          </p:cNvSpPr>
          <p:nvPr/>
        </p:nvSpPr>
        <p:spPr>
          <a:xfrm>
            <a:off x="6672694" y="3154945"/>
            <a:ext cx="1889644" cy="666766"/>
          </a:xfrm>
          <a:prstGeom prst="rect">
            <a:avLst/>
          </a:prstGeom>
          <a:noFill/>
          <a:ln>
            <a:noFill/>
          </a:ln>
        </p:spPr>
        <p:txBody>
          <a:bodyPr vert="horz" lIns="91440" tIns="45720" rIns="91440" bIns="45720" rtlCol="0" anchor="t" anchorCtr="0">
            <a:normAutofit fontScale="92500" lnSpcReduction="20000"/>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None/>
            </a:pPr>
            <a:r>
              <a:rPr lang="ja-JP" altLang="en-US" sz="1800" b="1" smtClean="0">
                <a:latin typeface="Times New Roman" panose="02020603050405020304" pitchFamily="18" charset="0"/>
                <a:cs typeface="Times New Roman" panose="02020603050405020304" pitchFamily="18" charset="0"/>
              </a:rPr>
              <a:t>等間隔・等振幅</a:t>
            </a:r>
            <a:endParaRPr lang="en-US" altLang="ja-JP" sz="1800" b="1" smtClean="0">
              <a:latin typeface="Times New Roman" panose="02020603050405020304" pitchFamily="18" charset="0"/>
              <a:cs typeface="Times New Roman" panose="02020603050405020304" pitchFamily="18" charset="0"/>
            </a:endParaRPr>
          </a:p>
          <a:p>
            <a:pPr marL="0" indent="0">
              <a:buNone/>
            </a:pPr>
            <a:r>
              <a:rPr lang="ja-JP" altLang="en-US" sz="1800" b="1" smtClean="0">
                <a:latin typeface="Times New Roman" panose="02020603050405020304" pitchFamily="18" charset="0"/>
                <a:cs typeface="Times New Roman" panose="02020603050405020304" pitchFamily="18" charset="0"/>
              </a:rPr>
              <a:t>パルス列</a:t>
            </a:r>
            <a:endParaRPr lang="en-US" altLang="ja-JP" sz="1800" b="1" smtClean="0">
              <a:solidFill>
                <a:srgbClr val="FF0000"/>
              </a:solidFill>
              <a:latin typeface="Times New Roman" panose="02020603050405020304" pitchFamily="18" charset="0"/>
              <a:cs typeface="Times New Roman" panose="02020603050405020304" pitchFamily="18" charset="0"/>
            </a:endParaRPr>
          </a:p>
        </p:txBody>
      </p:sp>
      <p:sp>
        <p:nvSpPr>
          <p:cNvPr id="113" name="コンテンツ プレースホルダー 2"/>
          <p:cNvSpPr txBox="1">
            <a:spLocks/>
          </p:cNvSpPr>
          <p:nvPr/>
        </p:nvSpPr>
        <p:spPr>
          <a:xfrm>
            <a:off x="4594148" y="3214417"/>
            <a:ext cx="2005407" cy="352610"/>
          </a:xfrm>
          <a:prstGeom prst="rect">
            <a:avLst/>
          </a:prstGeom>
          <a:noFill/>
          <a:ln>
            <a:noFill/>
          </a:ln>
        </p:spPr>
        <p:txBody>
          <a:bodyPr vert="horz" lIns="91440" tIns="45720" rIns="91440" bIns="45720" rtlCol="0" anchor="t" anchorCtr="0">
            <a:normAutofit lnSpcReduction="10000"/>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ja-JP" altLang="en-US" sz="1800" b="1" smtClean="0">
                <a:latin typeface="Times New Roman" panose="02020603050405020304" pitchFamily="18" charset="0"/>
                <a:cs typeface="Times New Roman" panose="02020603050405020304" pitchFamily="18" charset="0"/>
              </a:rPr>
              <a:t>スペクトル　＊</a:t>
            </a:r>
            <a:endParaRPr lang="en-US" altLang="ja-JP" sz="1800" b="1" smtClean="0">
              <a:solidFill>
                <a:srgbClr val="FF0000"/>
              </a:solidFill>
              <a:latin typeface="Times New Roman" panose="02020603050405020304" pitchFamily="18" charset="0"/>
              <a:cs typeface="Times New Roman" panose="02020603050405020304" pitchFamily="18" charset="0"/>
            </a:endParaRPr>
          </a:p>
        </p:txBody>
      </p:sp>
      <p:sp>
        <p:nvSpPr>
          <p:cNvPr id="115" name="コンテンツ プレースホルダー 2"/>
          <p:cNvSpPr txBox="1">
            <a:spLocks/>
          </p:cNvSpPr>
          <p:nvPr/>
        </p:nvSpPr>
        <p:spPr>
          <a:xfrm>
            <a:off x="4709911" y="3501014"/>
            <a:ext cx="1495954" cy="666766"/>
          </a:xfrm>
          <a:prstGeom prst="rect">
            <a:avLst/>
          </a:prstGeom>
          <a:noFill/>
          <a:ln>
            <a:noFill/>
          </a:ln>
        </p:spPr>
        <p:txBody>
          <a:bodyPr vert="horz" lIns="91440" tIns="45720" rIns="91440" bIns="45720" rtlCol="0" anchor="t" anchorCtr="0">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ja-JP" altLang="en-US" sz="1800" b="1" smtClean="0">
                <a:latin typeface="Times New Roman" panose="02020603050405020304" pitchFamily="18" charset="0"/>
                <a:cs typeface="Times New Roman" panose="02020603050405020304" pitchFamily="18" charset="0"/>
              </a:rPr>
              <a:t>（波形）</a:t>
            </a:r>
            <a:endParaRPr lang="en-US" altLang="ja-JP" sz="1800" b="1" smtClean="0">
              <a:solidFill>
                <a:srgbClr val="FF0000"/>
              </a:solidFill>
              <a:latin typeface="Times New Roman" panose="02020603050405020304" pitchFamily="18" charset="0"/>
              <a:cs typeface="Times New Roman" panose="02020603050405020304" pitchFamily="18" charset="0"/>
            </a:endParaRPr>
          </a:p>
        </p:txBody>
      </p:sp>
      <p:sp>
        <p:nvSpPr>
          <p:cNvPr id="118" name="コンテンツ プレースホルダー 2"/>
          <p:cNvSpPr txBox="1">
            <a:spLocks/>
          </p:cNvSpPr>
          <p:nvPr/>
        </p:nvSpPr>
        <p:spPr>
          <a:xfrm>
            <a:off x="2657799" y="5416536"/>
            <a:ext cx="1889644" cy="666766"/>
          </a:xfrm>
          <a:prstGeom prst="rect">
            <a:avLst/>
          </a:prstGeom>
          <a:noFill/>
          <a:ln>
            <a:noFill/>
          </a:ln>
        </p:spPr>
        <p:txBody>
          <a:bodyPr vert="horz" lIns="91440" tIns="45720" rIns="91440" bIns="45720" rtlCol="0" anchor="t" anchorCtr="0">
            <a:normAutofit fontScale="92500" lnSpcReduction="20000"/>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None/>
            </a:pPr>
            <a:r>
              <a:rPr lang="ja-JP" altLang="en-US" sz="1800" b="1" smtClean="0">
                <a:latin typeface="Times New Roman" panose="02020603050405020304" pitchFamily="18" charset="0"/>
                <a:cs typeface="Times New Roman" panose="02020603050405020304" pitchFamily="18" charset="0"/>
              </a:rPr>
              <a:t>等間隔・等振幅</a:t>
            </a:r>
            <a:endParaRPr lang="en-US" altLang="ja-JP" sz="1800" b="1" smtClean="0">
              <a:latin typeface="Times New Roman" panose="02020603050405020304" pitchFamily="18" charset="0"/>
              <a:cs typeface="Times New Roman" panose="02020603050405020304" pitchFamily="18" charset="0"/>
            </a:endParaRPr>
          </a:p>
          <a:p>
            <a:pPr marL="0" indent="0">
              <a:buNone/>
            </a:pPr>
            <a:r>
              <a:rPr lang="ja-JP" altLang="en-US" sz="1800" b="1" smtClean="0">
                <a:latin typeface="Times New Roman" panose="02020603050405020304" pitchFamily="18" charset="0"/>
                <a:cs typeface="Times New Roman" panose="02020603050405020304" pitchFamily="18" charset="0"/>
              </a:rPr>
              <a:t>パルス列</a:t>
            </a:r>
            <a:endParaRPr lang="en-US" altLang="ja-JP" sz="1800" b="1" smtClean="0">
              <a:solidFill>
                <a:srgbClr val="FF0000"/>
              </a:solidFill>
              <a:latin typeface="Times New Roman" panose="02020603050405020304" pitchFamily="18" charset="0"/>
              <a:cs typeface="Times New Roman" panose="02020603050405020304" pitchFamily="18" charset="0"/>
            </a:endParaRPr>
          </a:p>
        </p:txBody>
      </p:sp>
      <p:sp>
        <p:nvSpPr>
          <p:cNvPr id="120" name="コンテンツ プレースホルダー 2"/>
          <p:cNvSpPr txBox="1">
            <a:spLocks/>
          </p:cNvSpPr>
          <p:nvPr/>
        </p:nvSpPr>
        <p:spPr>
          <a:xfrm>
            <a:off x="2078253" y="4629847"/>
            <a:ext cx="1568338" cy="465179"/>
          </a:xfrm>
          <a:prstGeom prst="ellipse">
            <a:avLst/>
          </a:prstGeom>
          <a:solidFill>
            <a:srgbClr val="FFFF00"/>
          </a:solidFill>
          <a:ln>
            <a:solidFill>
              <a:schemeClr val="accent1">
                <a:lumMod val="75000"/>
              </a:schemeClr>
            </a:solidFill>
          </a:ln>
        </p:spPr>
        <p:txBody>
          <a:bodyPr vert="horz" lIns="91440" tIns="45720" rIns="91440" bIns="45720" rtlCol="0" anchor="t" anchorCtr="0">
            <a:normAutofit fontScale="92500" lnSpcReduction="10000"/>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ja-JP" altLang="en-US" sz="1800" b="1" smtClean="0">
                <a:latin typeface="Times New Roman" panose="02020603050405020304" pitchFamily="18" charset="0"/>
                <a:cs typeface="Times New Roman" panose="02020603050405020304" pitchFamily="18" charset="0"/>
              </a:rPr>
              <a:t>周期化</a:t>
            </a:r>
            <a:endParaRPr lang="en-US" altLang="ja-JP" sz="1800" b="1" smtClean="0">
              <a:solidFill>
                <a:srgbClr val="FF0000"/>
              </a:solidFill>
              <a:latin typeface="Times New Roman" panose="02020603050405020304" pitchFamily="18" charset="0"/>
              <a:cs typeface="Times New Roman" panose="02020603050405020304" pitchFamily="18" charset="0"/>
            </a:endParaRPr>
          </a:p>
        </p:txBody>
      </p:sp>
      <p:sp>
        <p:nvSpPr>
          <p:cNvPr id="122" name="コンテンツ プレースホルダー 2"/>
          <p:cNvSpPr txBox="1">
            <a:spLocks/>
          </p:cNvSpPr>
          <p:nvPr/>
        </p:nvSpPr>
        <p:spPr>
          <a:xfrm>
            <a:off x="5769698" y="4606295"/>
            <a:ext cx="1568338" cy="465179"/>
          </a:xfrm>
          <a:prstGeom prst="ellipse">
            <a:avLst/>
          </a:prstGeom>
          <a:solidFill>
            <a:srgbClr val="FFFF00"/>
          </a:solidFill>
          <a:ln>
            <a:solidFill>
              <a:schemeClr val="accent1">
                <a:lumMod val="75000"/>
              </a:schemeClr>
            </a:solidFill>
          </a:ln>
        </p:spPr>
        <p:txBody>
          <a:bodyPr vert="horz" lIns="91440" tIns="45720" rIns="91440" bIns="45720" rtlCol="0" anchor="t" anchorCtr="0">
            <a:normAutofit fontScale="92500" lnSpcReduction="10000"/>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ja-JP" altLang="en-US" sz="1800" b="1" smtClean="0">
                <a:latin typeface="Times New Roman" panose="02020603050405020304" pitchFamily="18" charset="0"/>
                <a:cs typeface="Times New Roman" panose="02020603050405020304" pitchFamily="18" charset="0"/>
              </a:rPr>
              <a:t>離散化</a:t>
            </a:r>
            <a:endParaRPr lang="en-US" altLang="ja-JP" sz="1800" b="1" smtClean="0">
              <a:solidFill>
                <a:srgbClr val="FF0000"/>
              </a:solidFill>
              <a:latin typeface="Times New Roman" panose="02020603050405020304" pitchFamily="18" charset="0"/>
              <a:cs typeface="Times New Roman" panose="02020603050405020304" pitchFamily="18" charset="0"/>
            </a:endParaRPr>
          </a:p>
        </p:txBody>
      </p:sp>
      <p:sp>
        <p:nvSpPr>
          <p:cNvPr id="124" name="コンテンツ プレースホルダー 2"/>
          <p:cNvSpPr txBox="1">
            <a:spLocks/>
          </p:cNvSpPr>
          <p:nvPr/>
        </p:nvSpPr>
        <p:spPr>
          <a:xfrm>
            <a:off x="6860689" y="5429107"/>
            <a:ext cx="1889644" cy="666766"/>
          </a:xfrm>
          <a:prstGeom prst="rect">
            <a:avLst/>
          </a:prstGeom>
          <a:noFill/>
          <a:ln>
            <a:noFill/>
          </a:ln>
        </p:spPr>
        <p:txBody>
          <a:bodyPr vert="horz" lIns="91440" tIns="45720" rIns="91440" bIns="45720" rtlCol="0" anchor="t" anchorCtr="0">
            <a:normAutofit fontScale="92500" lnSpcReduction="20000"/>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None/>
            </a:pPr>
            <a:r>
              <a:rPr lang="ja-JP" altLang="en-US" sz="1800" b="1" smtClean="0">
                <a:latin typeface="Times New Roman" panose="02020603050405020304" pitchFamily="18" charset="0"/>
                <a:cs typeface="Times New Roman" panose="02020603050405020304" pitchFamily="18" charset="0"/>
              </a:rPr>
              <a:t>等間隔・等振幅</a:t>
            </a:r>
            <a:endParaRPr lang="en-US" altLang="ja-JP" sz="1800" b="1" smtClean="0">
              <a:latin typeface="Times New Roman" panose="02020603050405020304" pitchFamily="18" charset="0"/>
              <a:cs typeface="Times New Roman" panose="02020603050405020304" pitchFamily="18" charset="0"/>
            </a:endParaRPr>
          </a:p>
          <a:p>
            <a:pPr marL="0" indent="0">
              <a:buNone/>
            </a:pPr>
            <a:r>
              <a:rPr lang="ja-JP" altLang="en-US" sz="1800" b="1" smtClean="0">
                <a:latin typeface="Times New Roman" panose="02020603050405020304" pitchFamily="18" charset="0"/>
                <a:cs typeface="Times New Roman" panose="02020603050405020304" pitchFamily="18" charset="0"/>
              </a:rPr>
              <a:t>パルス列</a:t>
            </a:r>
            <a:endParaRPr lang="en-US" altLang="ja-JP" sz="1800" b="1" smtClean="0">
              <a:solidFill>
                <a:srgbClr val="FF0000"/>
              </a:solidFill>
              <a:latin typeface="Times New Roman" panose="02020603050405020304" pitchFamily="18" charset="0"/>
              <a:cs typeface="Times New Roman" panose="02020603050405020304" pitchFamily="18" charset="0"/>
            </a:endParaRPr>
          </a:p>
        </p:txBody>
      </p:sp>
      <p:sp>
        <p:nvSpPr>
          <p:cNvPr id="125" name="コンテンツ プレースホルダー 2"/>
          <p:cNvSpPr txBox="1">
            <a:spLocks/>
          </p:cNvSpPr>
          <p:nvPr/>
        </p:nvSpPr>
        <p:spPr>
          <a:xfrm>
            <a:off x="4753810" y="5516910"/>
            <a:ext cx="2005407" cy="352610"/>
          </a:xfrm>
          <a:prstGeom prst="rect">
            <a:avLst/>
          </a:prstGeom>
          <a:noFill/>
          <a:ln>
            <a:noFill/>
          </a:ln>
        </p:spPr>
        <p:txBody>
          <a:bodyPr vert="horz" lIns="91440" tIns="45720" rIns="91440" bIns="45720" rtlCol="0" anchor="t" anchorCtr="0">
            <a:normAutofit lnSpcReduction="10000"/>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ja-JP" altLang="en-US" sz="1800" b="1" smtClean="0">
                <a:latin typeface="Times New Roman" panose="02020603050405020304" pitchFamily="18" charset="0"/>
                <a:cs typeface="Times New Roman" panose="02020603050405020304" pitchFamily="18" charset="0"/>
              </a:rPr>
              <a:t>スペクトル　</a:t>
            </a:r>
            <a:r>
              <a:rPr lang="en-US" altLang="ja-JP" sz="1800" b="1" smtClean="0">
                <a:latin typeface="Times New Roman" panose="02020603050405020304" pitchFamily="18" charset="0"/>
                <a:cs typeface="Times New Roman" panose="02020603050405020304" pitchFamily="18" charset="0"/>
              </a:rPr>
              <a:t>×</a:t>
            </a:r>
            <a:endParaRPr lang="en-US" altLang="ja-JP" sz="1800" b="1" smtClean="0">
              <a:solidFill>
                <a:srgbClr val="FF0000"/>
              </a:solidFill>
              <a:latin typeface="Times New Roman" panose="02020603050405020304" pitchFamily="18" charset="0"/>
              <a:cs typeface="Times New Roman" panose="02020603050405020304" pitchFamily="18" charset="0"/>
            </a:endParaRPr>
          </a:p>
        </p:txBody>
      </p:sp>
      <p:sp>
        <p:nvSpPr>
          <p:cNvPr id="131" name="コンテンツ プレースホルダー 2"/>
          <p:cNvSpPr txBox="1">
            <a:spLocks/>
          </p:cNvSpPr>
          <p:nvPr/>
        </p:nvSpPr>
        <p:spPr>
          <a:xfrm>
            <a:off x="4869573" y="5803507"/>
            <a:ext cx="1495954" cy="666766"/>
          </a:xfrm>
          <a:prstGeom prst="rect">
            <a:avLst/>
          </a:prstGeom>
          <a:noFill/>
          <a:ln>
            <a:noFill/>
          </a:ln>
        </p:spPr>
        <p:txBody>
          <a:bodyPr vert="horz" lIns="91440" tIns="45720" rIns="91440" bIns="45720" rtlCol="0" anchor="t" anchorCtr="0">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ja-JP" altLang="en-US" sz="1800" b="1" smtClean="0">
                <a:latin typeface="Times New Roman" panose="02020603050405020304" pitchFamily="18" charset="0"/>
                <a:cs typeface="Times New Roman" panose="02020603050405020304" pitchFamily="18" charset="0"/>
              </a:rPr>
              <a:t>（波形）</a:t>
            </a:r>
            <a:endParaRPr lang="en-US" altLang="ja-JP" sz="1800" b="1" smtClean="0">
              <a:solidFill>
                <a:srgbClr val="FF0000"/>
              </a:solidFill>
              <a:latin typeface="Times New Roman" panose="02020603050405020304" pitchFamily="18" charset="0"/>
              <a:cs typeface="Times New Roman" panose="02020603050405020304" pitchFamily="18" charset="0"/>
            </a:endParaRPr>
          </a:p>
        </p:txBody>
      </p:sp>
      <p:sp>
        <p:nvSpPr>
          <p:cNvPr id="133" name="コンテンツ プレースホルダー 2"/>
          <p:cNvSpPr txBox="1">
            <a:spLocks/>
          </p:cNvSpPr>
          <p:nvPr/>
        </p:nvSpPr>
        <p:spPr>
          <a:xfrm>
            <a:off x="1842079" y="5891826"/>
            <a:ext cx="987179" cy="295784"/>
          </a:xfrm>
          <a:prstGeom prst="rect">
            <a:avLst/>
          </a:prstGeom>
          <a:noFill/>
          <a:ln>
            <a:noFill/>
          </a:ln>
        </p:spPr>
        <p:txBody>
          <a:bodyPr vert="horz" lIns="91440" tIns="45720" rIns="91440" bIns="45720" rtlCol="0" anchor="t" anchorCtr="0">
            <a:normAutofit fontScale="85000" lnSpcReduction="20000"/>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ja-JP" altLang="en-US" sz="1200" b="1" smtClean="0">
                <a:latin typeface="Times New Roman" panose="02020603050405020304" pitchFamily="18" charset="0"/>
                <a:cs typeface="Times New Roman" panose="02020603050405020304" pitchFamily="18" charset="0"/>
              </a:rPr>
              <a:t>畳み込み</a:t>
            </a:r>
            <a:endParaRPr lang="en-US" altLang="ja-JP" sz="1200" b="1" smtClean="0">
              <a:latin typeface="Times New Roman" panose="02020603050405020304" pitchFamily="18" charset="0"/>
              <a:cs typeface="Times New Roman" panose="02020603050405020304" pitchFamily="18" charset="0"/>
            </a:endParaRPr>
          </a:p>
          <a:p>
            <a:pPr marL="0" indent="0" algn="ctr">
              <a:buNone/>
            </a:pPr>
            <a:endParaRPr lang="en-US" altLang="ja-JP" sz="1200" b="1" smtClean="0">
              <a:solidFill>
                <a:srgbClr val="FF0000"/>
              </a:solidFill>
              <a:latin typeface="Times New Roman" panose="02020603050405020304" pitchFamily="18" charset="0"/>
              <a:cs typeface="Times New Roman" panose="02020603050405020304" pitchFamily="18" charset="0"/>
            </a:endParaRPr>
          </a:p>
        </p:txBody>
      </p:sp>
      <p:sp>
        <p:nvSpPr>
          <p:cNvPr id="134" name="コンテンツ プレースホルダー 2"/>
          <p:cNvSpPr txBox="1">
            <a:spLocks/>
          </p:cNvSpPr>
          <p:nvPr/>
        </p:nvSpPr>
        <p:spPr>
          <a:xfrm>
            <a:off x="965511" y="5516910"/>
            <a:ext cx="2005407" cy="352610"/>
          </a:xfrm>
          <a:prstGeom prst="rect">
            <a:avLst/>
          </a:prstGeom>
          <a:noFill/>
          <a:ln>
            <a:noFill/>
          </a:ln>
        </p:spPr>
        <p:txBody>
          <a:bodyPr vert="horz" lIns="91440" tIns="45720" rIns="91440" bIns="45720" rtlCol="0" anchor="t" anchorCtr="0">
            <a:normAutofit lnSpcReduction="10000"/>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ja-JP" altLang="en-US" sz="1800" b="1" smtClean="0">
                <a:latin typeface="Times New Roman" panose="02020603050405020304" pitchFamily="18" charset="0"/>
                <a:cs typeface="Times New Roman" panose="02020603050405020304" pitchFamily="18" charset="0"/>
              </a:rPr>
              <a:t>波形　＊</a:t>
            </a:r>
            <a:endParaRPr lang="en-US" altLang="ja-JP" sz="1800" b="1" smtClean="0">
              <a:solidFill>
                <a:srgbClr val="FF0000"/>
              </a:solidFill>
              <a:latin typeface="Times New Roman" panose="02020603050405020304" pitchFamily="18" charset="0"/>
              <a:cs typeface="Times New Roman" panose="02020603050405020304" pitchFamily="18" charset="0"/>
            </a:endParaRPr>
          </a:p>
        </p:txBody>
      </p:sp>
      <p:cxnSp>
        <p:nvCxnSpPr>
          <p:cNvPr id="4" name="直線コネクタ 3"/>
          <p:cNvCxnSpPr/>
          <p:nvPr/>
        </p:nvCxnSpPr>
        <p:spPr>
          <a:xfrm flipH="1">
            <a:off x="4531659" y="1137381"/>
            <a:ext cx="0" cy="5545807"/>
          </a:xfrm>
          <a:prstGeom prst="line">
            <a:avLst/>
          </a:prstGeom>
          <a:ln w="381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6" name="直線コネクタ 135"/>
          <p:cNvCxnSpPr/>
          <p:nvPr/>
        </p:nvCxnSpPr>
        <p:spPr>
          <a:xfrm>
            <a:off x="1198592" y="1910249"/>
            <a:ext cx="7110436" cy="0"/>
          </a:xfrm>
          <a:prstGeom prst="line">
            <a:avLst/>
          </a:prstGeom>
          <a:ln w="381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04714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1026"/>
          <p:cNvSpPr>
            <a:spLocks noGrp="1" noChangeArrowheads="1"/>
          </p:cNvSpPr>
          <p:nvPr>
            <p:ph type="title"/>
          </p:nvPr>
        </p:nvSpPr>
        <p:spPr>
          <a:xfrm>
            <a:off x="1072653" y="124481"/>
            <a:ext cx="8065671" cy="1025525"/>
          </a:xfrm>
        </p:spPr>
        <p:txBody>
          <a:bodyPr>
            <a:normAutofit/>
          </a:bodyPr>
          <a:lstStyle/>
          <a:p>
            <a:pPr algn="r"/>
            <a:r>
              <a:rPr lang="ja-JP" altLang="en-US" sz="3600" smtClean="0"/>
              <a:t>周期化と離散化の解釈</a:t>
            </a:r>
            <a:endParaRPr lang="ja-JP" altLang="en-US" sz="3600"/>
          </a:p>
        </p:txBody>
      </p:sp>
      <p:sp>
        <p:nvSpPr>
          <p:cNvPr id="3" name="コンテンツ プレースホルダー 2"/>
          <p:cNvSpPr>
            <a:spLocks noGrp="1"/>
          </p:cNvSpPr>
          <p:nvPr>
            <p:ph idx="1"/>
          </p:nvPr>
        </p:nvSpPr>
        <p:spPr>
          <a:xfrm>
            <a:off x="1529247" y="1331697"/>
            <a:ext cx="2531160" cy="452579"/>
          </a:xfrm>
        </p:spPr>
        <p:txBody>
          <a:bodyPr anchor="t" anchorCtr="0">
            <a:normAutofit fontScale="92500"/>
          </a:bodyPr>
          <a:lstStyle/>
          <a:p>
            <a:pPr marL="0" indent="0">
              <a:buNone/>
            </a:pPr>
            <a:r>
              <a:rPr lang="ja-JP" altLang="en-US" smtClean="0">
                <a:latin typeface="Times New Roman" panose="02020603050405020304" pitchFamily="18" charset="0"/>
                <a:cs typeface="Times New Roman" panose="02020603050405020304" pitchFamily="18" charset="0"/>
              </a:rPr>
              <a:t>時間</a:t>
            </a:r>
            <a:r>
              <a:rPr lang="ja-JP" altLang="en-US">
                <a:latin typeface="Times New Roman" panose="02020603050405020304" pitchFamily="18" charset="0"/>
                <a:cs typeface="Times New Roman" panose="02020603050405020304" pitchFamily="18" charset="0"/>
              </a:rPr>
              <a:t>領域</a:t>
            </a:r>
            <a:r>
              <a:rPr lang="ja-JP" altLang="en-US" smtClean="0">
                <a:latin typeface="Times New Roman" panose="02020603050405020304" pitchFamily="18" charset="0"/>
                <a:cs typeface="Times New Roman" panose="02020603050405020304" pitchFamily="18" charset="0"/>
              </a:rPr>
              <a:t>の</a:t>
            </a:r>
            <a:r>
              <a:rPr lang="ja-JP" altLang="en-US" b="1" smtClean="0">
                <a:solidFill>
                  <a:srgbClr val="FF0000"/>
                </a:solidFill>
                <a:latin typeface="Times New Roman" panose="02020603050405020304" pitchFamily="18" charset="0"/>
                <a:cs typeface="Times New Roman" panose="02020603050405020304" pitchFamily="18" charset="0"/>
              </a:rPr>
              <a:t>周期化</a:t>
            </a:r>
            <a:endParaRPr lang="en-US" altLang="ja-JP" b="1" smtClean="0">
              <a:solidFill>
                <a:srgbClr val="FF0000"/>
              </a:solidFill>
              <a:latin typeface="Times New Roman" panose="02020603050405020304" pitchFamily="18" charset="0"/>
              <a:cs typeface="Times New Roman" panose="02020603050405020304" pitchFamily="18" charset="0"/>
            </a:endParaRPr>
          </a:p>
        </p:txBody>
      </p:sp>
      <p:sp>
        <p:nvSpPr>
          <p:cNvPr id="75" name="コンテンツ プレースホルダー 2"/>
          <p:cNvSpPr txBox="1">
            <a:spLocks/>
          </p:cNvSpPr>
          <p:nvPr/>
        </p:nvSpPr>
        <p:spPr>
          <a:xfrm>
            <a:off x="2062473" y="4931295"/>
            <a:ext cx="6773459" cy="1411051"/>
          </a:xfrm>
          <a:prstGeom prst="rect">
            <a:avLst/>
          </a:prstGeom>
        </p:spPr>
        <p:txBody>
          <a:bodyPr vert="horz" lIns="91440" tIns="45720" rIns="91440" bIns="45720" rtlCol="0" anchor="t" anchorCtr="0">
            <a:normAutofit lnSpcReduction="10000"/>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Font typeface="Arial"/>
              <a:buNone/>
            </a:pPr>
            <a:r>
              <a:rPr lang="ja-JP" altLang="en-US" smtClean="0">
                <a:latin typeface="Times New Roman" panose="02020603050405020304" pitchFamily="18" charset="0"/>
                <a:cs typeface="Times New Roman" panose="02020603050405020304" pitchFamily="18" charset="0"/>
              </a:rPr>
              <a:t>フーリエ変換の性質より，</a:t>
            </a:r>
            <a:endParaRPr lang="en-US" altLang="ja-JP" smtClean="0">
              <a:latin typeface="Times New Roman" panose="02020603050405020304" pitchFamily="18" charset="0"/>
              <a:cs typeface="Times New Roman" panose="02020603050405020304" pitchFamily="18" charset="0"/>
            </a:endParaRPr>
          </a:p>
          <a:p>
            <a:pPr marL="0" indent="0">
              <a:buFont typeface="Arial"/>
              <a:buNone/>
            </a:pPr>
            <a:r>
              <a:rPr lang="ja-JP" altLang="en-US" smtClean="0">
                <a:latin typeface="Times New Roman" panose="02020603050405020304" pitchFamily="18" charset="0"/>
                <a:cs typeface="Times New Roman" panose="02020603050405020304" pitchFamily="18" charset="0"/>
              </a:rPr>
              <a:t>信号を周期化すると周波数スペクトルは，</a:t>
            </a:r>
            <a:endParaRPr lang="en-US" altLang="ja-JP" smtClean="0">
              <a:latin typeface="Times New Roman" panose="02020603050405020304" pitchFamily="18" charset="0"/>
              <a:cs typeface="Times New Roman" panose="02020603050405020304" pitchFamily="18" charset="0"/>
            </a:endParaRPr>
          </a:p>
          <a:p>
            <a:pPr marL="0" indent="0">
              <a:buFont typeface="Arial"/>
              <a:buNone/>
            </a:pPr>
            <a:r>
              <a:rPr lang="ja-JP" altLang="en-US" smtClean="0">
                <a:latin typeface="Times New Roman" panose="02020603050405020304" pitchFamily="18" charset="0"/>
                <a:cs typeface="Times New Roman" panose="02020603050405020304" pitchFamily="18" charset="0"/>
              </a:rPr>
              <a:t>基本周波数 </a:t>
            </a:r>
            <a:r>
              <a:rPr lang="en-US" altLang="ja-JP" i="1" smtClean="0">
                <a:latin typeface="Times New Roman" panose="02020603050405020304" pitchFamily="18" charset="0"/>
                <a:cs typeface="Times New Roman" panose="02020603050405020304" pitchFamily="18" charset="0"/>
              </a:rPr>
              <a:t>f</a:t>
            </a:r>
            <a:r>
              <a:rPr lang="en-US" altLang="ja-JP" baseline="-25000" smtClean="0">
                <a:latin typeface="Times New Roman" panose="02020603050405020304" pitchFamily="18" charset="0"/>
                <a:cs typeface="Times New Roman" panose="02020603050405020304" pitchFamily="18" charset="0"/>
              </a:rPr>
              <a:t>0</a:t>
            </a:r>
            <a:r>
              <a:rPr lang="en-US" altLang="ja-JP" smtClean="0">
                <a:latin typeface="Times New Roman" panose="02020603050405020304" pitchFamily="18" charset="0"/>
                <a:cs typeface="Times New Roman" panose="02020603050405020304" pitchFamily="18" charset="0"/>
              </a:rPr>
              <a:t> </a:t>
            </a:r>
            <a:r>
              <a:rPr lang="ja-JP" altLang="en-US" smtClean="0">
                <a:latin typeface="Times New Roman" panose="02020603050405020304" pitchFamily="18" charset="0"/>
                <a:cs typeface="Times New Roman" panose="02020603050405020304" pitchFamily="18" charset="0"/>
              </a:rPr>
              <a:t>の周波数だけを持つようになる。</a:t>
            </a:r>
            <a:endParaRPr lang="en-US" altLang="ja-JP" smtClean="0">
              <a:latin typeface="Times New Roman" panose="02020603050405020304" pitchFamily="18" charset="0"/>
              <a:cs typeface="Times New Roman" panose="02020603050405020304" pitchFamily="18" charset="0"/>
            </a:endParaRPr>
          </a:p>
        </p:txBody>
      </p:sp>
      <p:grpSp>
        <p:nvGrpSpPr>
          <p:cNvPr id="7" name="グループ化 6"/>
          <p:cNvGrpSpPr/>
          <p:nvPr/>
        </p:nvGrpSpPr>
        <p:grpSpPr>
          <a:xfrm>
            <a:off x="1308223" y="2017059"/>
            <a:ext cx="2984553" cy="2595282"/>
            <a:chOff x="713388" y="1532965"/>
            <a:chExt cx="4929189" cy="3684494"/>
          </a:xfrm>
        </p:grpSpPr>
        <p:cxnSp>
          <p:nvCxnSpPr>
            <p:cNvPr id="4" name="直線コネクタ 3"/>
            <p:cNvCxnSpPr/>
            <p:nvPr/>
          </p:nvCxnSpPr>
          <p:spPr>
            <a:xfrm>
              <a:off x="2356451" y="1532965"/>
              <a:ext cx="0" cy="3684494"/>
            </a:xfrm>
            <a:prstGeom prst="line">
              <a:avLst/>
            </a:prstGeom>
            <a:ln>
              <a:solidFill>
                <a:srgbClr val="0070C0"/>
              </a:solidFill>
              <a:prstDash val="dash"/>
            </a:ln>
          </p:spPr>
          <p:style>
            <a:lnRef idx="1">
              <a:schemeClr val="accent1"/>
            </a:lnRef>
            <a:fillRef idx="0">
              <a:schemeClr val="accent1"/>
            </a:fillRef>
            <a:effectRef idx="0">
              <a:schemeClr val="accent1"/>
            </a:effectRef>
            <a:fontRef idx="minor">
              <a:schemeClr val="tx1"/>
            </a:fontRef>
          </p:style>
        </p:cxnSp>
        <p:sp>
          <p:nvSpPr>
            <p:cNvPr id="92" name="フリーフォーム 91"/>
            <p:cNvSpPr/>
            <p:nvPr/>
          </p:nvSpPr>
          <p:spPr>
            <a:xfrm>
              <a:off x="713388" y="4173412"/>
              <a:ext cx="1643063" cy="692190"/>
            </a:xfrm>
            <a:custGeom>
              <a:avLst/>
              <a:gdLst>
                <a:gd name="connsiteX0" fmla="*/ 0 w 1371600"/>
                <a:gd name="connsiteY0" fmla="*/ 470647 h 699247"/>
                <a:gd name="connsiteX1" fmla="*/ 188259 w 1371600"/>
                <a:gd name="connsiteY1" fmla="*/ 228600 h 699247"/>
                <a:gd name="connsiteX2" fmla="*/ 349624 w 1371600"/>
                <a:gd name="connsiteY2" fmla="*/ 699247 h 699247"/>
                <a:gd name="connsiteX3" fmla="*/ 981635 w 1371600"/>
                <a:gd name="connsiteY3" fmla="*/ 0 h 699247"/>
                <a:gd name="connsiteX4" fmla="*/ 1371600 w 1371600"/>
                <a:gd name="connsiteY4" fmla="*/ 672353 h 699247"/>
                <a:gd name="connsiteX0" fmla="*/ 0 w 1371600"/>
                <a:gd name="connsiteY0" fmla="*/ 470647 h 699247"/>
                <a:gd name="connsiteX1" fmla="*/ 188259 w 1371600"/>
                <a:gd name="connsiteY1" fmla="*/ 228600 h 699247"/>
                <a:gd name="connsiteX2" fmla="*/ 349624 w 1371600"/>
                <a:gd name="connsiteY2" fmla="*/ 699247 h 699247"/>
                <a:gd name="connsiteX3" fmla="*/ 981635 w 1371600"/>
                <a:gd name="connsiteY3" fmla="*/ 0 h 699247"/>
                <a:gd name="connsiteX4" fmla="*/ 1371600 w 1371600"/>
                <a:gd name="connsiteY4" fmla="*/ 672353 h 699247"/>
                <a:gd name="connsiteX0" fmla="*/ 0 w 1371600"/>
                <a:gd name="connsiteY0" fmla="*/ 470680 h 699280"/>
                <a:gd name="connsiteX1" fmla="*/ 188259 w 1371600"/>
                <a:gd name="connsiteY1" fmla="*/ 228633 h 699280"/>
                <a:gd name="connsiteX2" fmla="*/ 349624 w 1371600"/>
                <a:gd name="connsiteY2" fmla="*/ 699280 h 699280"/>
                <a:gd name="connsiteX3" fmla="*/ 981635 w 1371600"/>
                <a:gd name="connsiteY3" fmla="*/ 33 h 699280"/>
                <a:gd name="connsiteX4" fmla="*/ 1371600 w 1371600"/>
                <a:gd name="connsiteY4" fmla="*/ 672386 h 699280"/>
                <a:gd name="connsiteX0" fmla="*/ 0 w 1371600"/>
                <a:gd name="connsiteY0" fmla="*/ 470680 h 699280"/>
                <a:gd name="connsiteX1" fmla="*/ 188259 w 1371600"/>
                <a:gd name="connsiteY1" fmla="*/ 228633 h 699280"/>
                <a:gd name="connsiteX2" fmla="*/ 349624 w 1371600"/>
                <a:gd name="connsiteY2" fmla="*/ 699280 h 699280"/>
                <a:gd name="connsiteX3" fmla="*/ 981635 w 1371600"/>
                <a:gd name="connsiteY3" fmla="*/ 33 h 699280"/>
                <a:gd name="connsiteX4" fmla="*/ 1371600 w 1371600"/>
                <a:gd name="connsiteY4" fmla="*/ 672386 h 699280"/>
                <a:gd name="connsiteX0" fmla="*/ 0 w 1371600"/>
                <a:gd name="connsiteY0" fmla="*/ 470680 h 701472"/>
                <a:gd name="connsiteX1" fmla="*/ 188259 w 1371600"/>
                <a:gd name="connsiteY1" fmla="*/ 228633 h 701472"/>
                <a:gd name="connsiteX2" fmla="*/ 349624 w 1371600"/>
                <a:gd name="connsiteY2" fmla="*/ 699280 h 701472"/>
                <a:gd name="connsiteX3" fmla="*/ 981635 w 1371600"/>
                <a:gd name="connsiteY3" fmla="*/ 33 h 701472"/>
                <a:gd name="connsiteX4" fmla="*/ 1371600 w 1371600"/>
                <a:gd name="connsiteY4" fmla="*/ 672386 h 701472"/>
                <a:gd name="connsiteX0" fmla="*/ 0 w 1371600"/>
                <a:gd name="connsiteY0" fmla="*/ 470680 h 701472"/>
                <a:gd name="connsiteX1" fmla="*/ 188259 w 1371600"/>
                <a:gd name="connsiteY1" fmla="*/ 228633 h 701472"/>
                <a:gd name="connsiteX2" fmla="*/ 349624 w 1371600"/>
                <a:gd name="connsiteY2" fmla="*/ 699280 h 701472"/>
                <a:gd name="connsiteX3" fmla="*/ 981635 w 1371600"/>
                <a:gd name="connsiteY3" fmla="*/ 33 h 701472"/>
                <a:gd name="connsiteX4" fmla="*/ 1371600 w 1371600"/>
                <a:gd name="connsiteY4" fmla="*/ 672386 h 701472"/>
                <a:gd name="connsiteX0" fmla="*/ 0 w 1371600"/>
                <a:gd name="connsiteY0" fmla="*/ 470680 h 701472"/>
                <a:gd name="connsiteX1" fmla="*/ 188259 w 1371600"/>
                <a:gd name="connsiteY1" fmla="*/ 228633 h 701472"/>
                <a:gd name="connsiteX2" fmla="*/ 349624 w 1371600"/>
                <a:gd name="connsiteY2" fmla="*/ 699280 h 701472"/>
                <a:gd name="connsiteX3" fmla="*/ 981635 w 1371600"/>
                <a:gd name="connsiteY3" fmla="*/ 33 h 701472"/>
                <a:gd name="connsiteX4" fmla="*/ 1371600 w 1371600"/>
                <a:gd name="connsiteY4" fmla="*/ 672386 h 701472"/>
                <a:gd name="connsiteX0" fmla="*/ 0 w 1409700"/>
                <a:gd name="connsiteY0" fmla="*/ 499255 h 701451"/>
                <a:gd name="connsiteX1" fmla="*/ 226359 w 1409700"/>
                <a:gd name="connsiteY1" fmla="*/ 228633 h 701451"/>
                <a:gd name="connsiteX2" fmla="*/ 387724 w 1409700"/>
                <a:gd name="connsiteY2" fmla="*/ 699280 h 701451"/>
                <a:gd name="connsiteX3" fmla="*/ 1019735 w 1409700"/>
                <a:gd name="connsiteY3" fmla="*/ 33 h 701451"/>
                <a:gd name="connsiteX4" fmla="*/ 1409700 w 1409700"/>
                <a:gd name="connsiteY4" fmla="*/ 672386 h 701451"/>
                <a:gd name="connsiteX0" fmla="*/ 0 w 1409700"/>
                <a:gd name="connsiteY0" fmla="*/ 499255 h 701504"/>
                <a:gd name="connsiteX1" fmla="*/ 197784 w 1409700"/>
                <a:gd name="connsiteY1" fmla="*/ 231014 h 701504"/>
                <a:gd name="connsiteX2" fmla="*/ 387724 w 1409700"/>
                <a:gd name="connsiteY2" fmla="*/ 699280 h 701504"/>
                <a:gd name="connsiteX3" fmla="*/ 1019735 w 1409700"/>
                <a:gd name="connsiteY3" fmla="*/ 33 h 701504"/>
                <a:gd name="connsiteX4" fmla="*/ 1409700 w 1409700"/>
                <a:gd name="connsiteY4" fmla="*/ 672386 h 701504"/>
                <a:gd name="connsiteX0" fmla="*/ 0 w 1409700"/>
                <a:gd name="connsiteY0" fmla="*/ 499255 h 701358"/>
                <a:gd name="connsiteX1" fmla="*/ 197784 w 1409700"/>
                <a:gd name="connsiteY1" fmla="*/ 231014 h 701358"/>
                <a:gd name="connsiteX2" fmla="*/ 387724 w 1409700"/>
                <a:gd name="connsiteY2" fmla="*/ 699280 h 701358"/>
                <a:gd name="connsiteX3" fmla="*/ 1019735 w 1409700"/>
                <a:gd name="connsiteY3" fmla="*/ 33 h 701358"/>
                <a:gd name="connsiteX4" fmla="*/ 1409700 w 1409700"/>
                <a:gd name="connsiteY4" fmla="*/ 672386 h 701358"/>
                <a:gd name="connsiteX0" fmla="*/ 0 w 1409700"/>
                <a:gd name="connsiteY0" fmla="*/ 499255 h 699431"/>
                <a:gd name="connsiteX1" fmla="*/ 197784 w 1409700"/>
                <a:gd name="connsiteY1" fmla="*/ 231014 h 699431"/>
                <a:gd name="connsiteX2" fmla="*/ 387724 w 1409700"/>
                <a:gd name="connsiteY2" fmla="*/ 699280 h 699431"/>
                <a:gd name="connsiteX3" fmla="*/ 1019735 w 1409700"/>
                <a:gd name="connsiteY3" fmla="*/ 33 h 699431"/>
                <a:gd name="connsiteX4" fmla="*/ 1409700 w 1409700"/>
                <a:gd name="connsiteY4" fmla="*/ 672386 h 699431"/>
                <a:gd name="connsiteX0" fmla="*/ 0 w 1409700"/>
                <a:gd name="connsiteY0" fmla="*/ 499233 h 687519"/>
                <a:gd name="connsiteX1" fmla="*/ 197784 w 1409700"/>
                <a:gd name="connsiteY1" fmla="*/ 230992 h 687519"/>
                <a:gd name="connsiteX2" fmla="*/ 478211 w 1409700"/>
                <a:gd name="connsiteY2" fmla="*/ 687352 h 687519"/>
                <a:gd name="connsiteX3" fmla="*/ 1019735 w 1409700"/>
                <a:gd name="connsiteY3" fmla="*/ 11 h 687519"/>
                <a:gd name="connsiteX4" fmla="*/ 1409700 w 1409700"/>
                <a:gd name="connsiteY4" fmla="*/ 672364 h 687519"/>
                <a:gd name="connsiteX0" fmla="*/ 0 w 1643063"/>
                <a:gd name="connsiteY0" fmla="*/ 499237 h 687523"/>
                <a:gd name="connsiteX1" fmla="*/ 197784 w 1643063"/>
                <a:gd name="connsiteY1" fmla="*/ 230996 h 687523"/>
                <a:gd name="connsiteX2" fmla="*/ 478211 w 1643063"/>
                <a:gd name="connsiteY2" fmla="*/ 687356 h 687523"/>
                <a:gd name="connsiteX3" fmla="*/ 1019735 w 1643063"/>
                <a:gd name="connsiteY3" fmla="*/ 15 h 687523"/>
                <a:gd name="connsiteX4" fmla="*/ 1643063 w 1643063"/>
                <a:gd name="connsiteY4" fmla="*/ 519968 h 687523"/>
                <a:gd name="connsiteX0" fmla="*/ 0 w 1643063"/>
                <a:gd name="connsiteY0" fmla="*/ 504359 h 692645"/>
                <a:gd name="connsiteX1" fmla="*/ 197784 w 1643063"/>
                <a:gd name="connsiteY1" fmla="*/ 236118 h 692645"/>
                <a:gd name="connsiteX2" fmla="*/ 478211 w 1643063"/>
                <a:gd name="connsiteY2" fmla="*/ 692478 h 692645"/>
                <a:gd name="connsiteX3" fmla="*/ 1019735 w 1643063"/>
                <a:gd name="connsiteY3" fmla="*/ 5137 h 692645"/>
                <a:gd name="connsiteX4" fmla="*/ 1432264 w 1643063"/>
                <a:gd name="connsiteY4" fmla="*/ 671067 h 692645"/>
                <a:gd name="connsiteX5" fmla="*/ 1643063 w 1643063"/>
                <a:gd name="connsiteY5" fmla="*/ 525090 h 692645"/>
                <a:gd name="connsiteX0" fmla="*/ 0 w 1643063"/>
                <a:gd name="connsiteY0" fmla="*/ 503904 h 692190"/>
                <a:gd name="connsiteX1" fmla="*/ 197784 w 1643063"/>
                <a:gd name="connsiteY1" fmla="*/ 235663 h 692190"/>
                <a:gd name="connsiteX2" fmla="*/ 478211 w 1643063"/>
                <a:gd name="connsiteY2" fmla="*/ 692023 h 692190"/>
                <a:gd name="connsiteX3" fmla="*/ 1019735 w 1643063"/>
                <a:gd name="connsiteY3" fmla="*/ 4682 h 692190"/>
                <a:gd name="connsiteX4" fmla="*/ 1432264 w 1643063"/>
                <a:gd name="connsiteY4" fmla="*/ 670612 h 692190"/>
                <a:gd name="connsiteX5" fmla="*/ 1643063 w 1643063"/>
                <a:gd name="connsiteY5" fmla="*/ 524635 h 692190"/>
                <a:gd name="connsiteX0" fmla="*/ 0 w 1643063"/>
                <a:gd name="connsiteY0" fmla="*/ 503904 h 692190"/>
                <a:gd name="connsiteX1" fmla="*/ 197784 w 1643063"/>
                <a:gd name="connsiteY1" fmla="*/ 235663 h 692190"/>
                <a:gd name="connsiteX2" fmla="*/ 478211 w 1643063"/>
                <a:gd name="connsiteY2" fmla="*/ 692023 h 692190"/>
                <a:gd name="connsiteX3" fmla="*/ 1019735 w 1643063"/>
                <a:gd name="connsiteY3" fmla="*/ 4682 h 692190"/>
                <a:gd name="connsiteX4" fmla="*/ 1432264 w 1643063"/>
                <a:gd name="connsiteY4" fmla="*/ 670612 h 692190"/>
                <a:gd name="connsiteX5" fmla="*/ 1643063 w 1643063"/>
                <a:gd name="connsiteY5" fmla="*/ 524635 h 692190"/>
                <a:gd name="connsiteX0" fmla="*/ 0 w 1643063"/>
                <a:gd name="connsiteY0" fmla="*/ 503904 h 692190"/>
                <a:gd name="connsiteX1" fmla="*/ 197784 w 1643063"/>
                <a:gd name="connsiteY1" fmla="*/ 235663 h 692190"/>
                <a:gd name="connsiteX2" fmla="*/ 478211 w 1643063"/>
                <a:gd name="connsiteY2" fmla="*/ 692023 h 692190"/>
                <a:gd name="connsiteX3" fmla="*/ 1019735 w 1643063"/>
                <a:gd name="connsiteY3" fmla="*/ 4682 h 692190"/>
                <a:gd name="connsiteX4" fmla="*/ 1432264 w 1643063"/>
                <a:gd name="connsiteY4" fmla="*/ 670612 h 692190"/>
                <a:gd name="connsiteX5" fmla="*/ 1643063 w 1643063"/>
                <a:gd name="connsiteY5" fmla="*/ 524635 h 692190"/>
                <a:gd name="connsiteX0" fmla="*/ 0 w 1643063"/>
                <a:gd name="connsiteY0" fmla="*/ 503904 h 692190"/>
                <a:gd name="connsiteX1" fmla="*/ 197784 w 1643063"/>
                <a:gd name="connsiteY1" fmla="*/ 235663 h 692190"/>
                <a:gd name="connsiteX2" fmla="*/ 478211 w 1643063"/>
                <a:gd name="connsiteY2" fmla="*/ 692023 h 692190"/>
                <a:gd name="connsiteX3" fmla="*/ 1019735 w 1643063"/>
                <a:gd name="connsiteY3" fmla="*/ 4682 h 692190"/>
                <a:gd name="connsiteX4" fmla="*/ 1432264 w 1643063"/>
                <a:gd name="connsiteY4" fmla="*/ 670612 h 692190"/>
                <a:gd name="connsiteX5" fmla="*/ 1643063 w 1643063"/>
                <a:gd name="connsiteY5" fmla="*/ 524635 h 692190"/>
                <a:gd name="connsiteX0" fmla="*/ 0 w 1643063"/>
                <a:gd name="connsiteY0" fmla="*/ 503904 h 692190"/>
                <a:gd name="connsiteX1" fmla="*/ 197784 w 1643063"/>
                <a:gd name="connsiteY1" fmla="*/ 235663 h 692190"/>
                <a:gd name="connsiteX2" fmla="*/ 478211 w 1643063"/>
                <a:gd name="connsiteY2" fmla="*/ 692023 h 692190"/>
                <a:gd name="connsiteX3" fmla="*/ 1019735 w 1643063"/>
                <a:gd name="connsiteY3" fmla="*/ 4682 h 692190"/>
                <a:gd name="connsiteX4" fmla="*/ 1432264 w 1643063"/>
                <a:gd name="connsiteY4" fmla="*/ 670612 h 692190"/>
                <a:gd name="connsiteX5" fmla="*/ 1643063 w 1643063"/>
                <a:gd name="connsiteY5" fmla="*/ 524635 h 692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43063" h="692190">
                  <a:moveTo>
                    <a:pt x="0" y="503904"/>
                  </a:moveTo>
                  <a:cubicBezTo>
                    <a:pt x="62753" y="423222"/>
                    <a:pt x="118082" y="204310"/>
                    <a:pt x="197784" y="235663"/>
                  </a:cubicBezTo>
                  <a:cubicBezTo>
                    <a:pt x="277486" y="267016"/>
                    <a:pt x="326932" y="701945"/>
                    <a:pt x="478211" y="692023"/>
                  </a:cubicBezTo>
                  <a:cubicBezTo>
                    <a:pt x="629490" y="682101"/>
                    <a:pt x="859139" y="73735"/>
                    <a:pt x="1019735" y="4682"/>
                  </a:cubicBezTo>
                  <a:cubicBezTo>
                    <a:pt x="1180331" y="-64371"/>
                    <a:pt x="1302183" y="653009"/>
                    <a:pt x="1432264" y="670612"/>
                  </a:cubicBezTo>
                  <a:cubicBezTo>
                    <a:pt x="1512339" y="712026"/>
                    <a:pt x="1566654" y="635881"/>
                    <a:pt x="1643063" y="524635"/>
                  </a:cubicBezTo>
                </a:path>
              </a:pathLst>
            </a:cu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7" name="フリーフォーム 106"/>
            <p:cNvSpPr/>
            <p:nvPr/>
          </p:nvSpPr>
          <p:spPr>
            <a:xfrm>
              <a:off x="2356451" y="4173412"/>
              <a:ext cx="1643063" cy="692190"/>
            </a:xfrm>
            <a:custGeom>
              <a:avLst/>
              <a:gdLst>
                <a:gd name="connsiteX0" fmla="*/ 0 w 1371600"/>
                <a:gd name="connsiteY0" fmla="*/ 470647 h 699247"/>
                <a:gd name="connsiteX1" fmla="*/ 188259 w 1371600"/>
                <a:gd name="connsiteY1" fmla="*/ 228600 h 699247"/>
                <a:gd name="connsiteX2" fmla="*/ 349624 w 1371600"/>
                <a:gd name="connsiteY2" fmla="*/ 699247 h 699247"/>
                <a:gd name="connsiteX3" fmla="*/ 981635 w 1371600"/>
                <a:gd name="connsiteY3" fmla="*/ 0 h 699247"/>
                <a:gd name="connsiteX4" fmla="*/ 1371600 w 1371600"/>
                <a:gd name="connsiteY4" fmla="*/ 672353 h 699247"/>
                <a:gd name="connsiteX0" fmla="*/ 0 w 1371600"/>
                <a:gd name="connsiteY0" fmla="*/ 470647 h 699247"/>
                <a:gd name="connsiteX1" fmla="*/ 188259 w 1371600"/>
                <a:gd name="connsiteY1" fmla="*/ 228600 h 699247"/>
                <a:gd name="connsiteX2" fmla="*/ 349624 w 1371600"/>
                <a:gd name="connsiteY2" fmla="*/ 699247 h 699247"/>
                <a:gd name="connsiteX3" fmla="*/ 981635 w 1371600"/>
                <a:gd name="connsiteY3" fmla="*/ 0 h 699247"/>
                <a:gd name="connsiteX4" fmla="*/ 1371600 w 1371600"/>
                <a:gd name="connsiteY4" fmla="*/ 672353 h 699247"/>
                <a:gd name="connsiteX0" fmla="*/ 0 w 1371600"/>
                <a:gd name="connsiteY0" fmla="*/ 470680 h 699280"/>
                <a:gd name="connsiteX1" fmla="*/ 188259 w 1371600"/>
                <a:gd name="connsiteY1" fmla="*/ 228633 h 699280"/>
                <a:gd name="connsiteX2" fmla="*/ 349624 w 1371600"/>
                <a:gd name="connsiteY2" fmla="*/ 699280 h 699280"/>
                <a:gd name="connsiteX3" fmla="*/ 981635 w 1371600"/>
                <a:gd name="connsiteY3" fmla="*/ 33 h 699280"/>
                <a:gd name="connsiteX4" fmla="*/ 1371600 w 1371600"/>
                <a:gd name="connsiteY4" fmla="*/ 672386 h 699280"/>
                <a:gd name="connsiteX0" fmla="*/ 0 w 1371600"/>
                <a:gd name="connsiteY0" fmla="*/ 470680 h 699280"/>
                <a:gd name="connsiteX1" fmla="*/ 188259 w 1371600"/>
                <a:gd name="connsiteY1" fmla="*/ 228633 h 699280"/>
                <a:gd name="connsiteX2" fmla="*/ 349624 w 1371600"/>
                <a:gd name="connsiteY2" fmla="*/ 699280 h 699280"/>
                <a:gd name="connsiteX3" fmla="*/ 981635 w 1371600"/>
                <a:gd name="connsiteY3" fmla="*/ 33 h 699280"/>
                <a:gd name="connsiteX4" fmla="*/ 1371600 w 1371600"/>
                <a:gd name="connsiteY4" fmla="*/ 672386 h 699280"/>
                <a:gd name="connsiteX0" fmla="*/ 0 w 1371600"/>
                <a:gd name="connsiteY0" fmla="*/ 470680 h 701472"/>
                <a:gd name="connsiteX1" fmla="*/ 188259 w 1371600"/>
                <a:gd name="connsiteY1" fmla="*/ 228633 h 701472"/>
                <a:gd name="connsiteX2" fmla="*/ 349624 w 1371600"/>
                <a:gd name="connsiteY2" fmla="*/ 699280 h 701472"/>
                <a:gd name="connsiteX3" fmla="*/ 981635 w 1371600"/>
                <a:gd name="connsiteY3" fmla="*/ 33 h 701472"/>
                <a:gd name="connsiteX4" fmla="*/ 1371600 w 1371600"/>
                <a:gd name="connsiteY4" fmla="*/ 672386 h 701472"/>
                <a:gd name="connsiteX0" fmla="*/ 0 w 1371600"/>
                <a:gd name="connsiteY0" fmla="*/ 470680 h 701472"/>
                <a:gd name="connsiteX1" fmla="*/ 188259 w 1371600"/>
                <a:gd name="connsiteY1" fmla="*/ 228633 h 701472"/>
                <a:gd name="connsiteX2" fmla="*/ 349624 w 1371600"/>
                <a:gd name="connsiteY2" fmla="*/ 699280 h 701472"/>
                <a:gd name="connsiteX3" fmla="*/ 981635 w 1371600"/>
                <a:gd name="connsiteY3" fmla="*/ 33 h 701472"/>
                <a:gd name="connsiteX4" fmla="*/ 1371600 w 1371600"/>
                <a:gd name="connsiteY4" fmla="*/ 672386 h 701472"/>
                <a:gd name="connsiteX0" fmla="*/ 0 w 1371600"/>
                <a:gd name="connsiteY0" fmla="*/ 470680 h 701472"/>
                <a:gd name="connsiteX1" fmla="*/ 188259 w 1371600"/>
                <a:gd name="connsiteY1" fmla="*/ 228633 h 701472"/>
                <a:gd name="connsiteX2" fmla="*/ 349624 w 1371600"/>
                <a:gd name="connsiteY2" fmla="*/ 699280 h 701472"/>
                <a:gd name="connsiteX3" fmla="*/ 981635 w 1371600"/>
                <a:gd name="connsiteY3" fmla="*/ 33 h 701472"/>
                <a:gd name="connsiteX4" fmla="*/ 1371600 w 1371600"/>
                <a:gd name="connsiteY4" fmla="*/ 672386 h 701472"/>
                <a:gd name="connsiteX0" fmla="*/ 0 w 1409700"/>
                <a:gd name="connsiteY0" fmla="*/ 499255 h 701451"/>
                <a:gd name="connsiteX1" fmla="*/ 226359 w 1409700"/>
                <a:gd name="connsiteY1" fmla="*/ 228633 h 701451"/>
                <a:gd name="connsiteX2" fmla="*/ 387724 w 1409700"/>
                <a:gd name="connsiteY2" fmla="*/ 699280 h 701451"/>
                <a:gd name="connsiteX3" fmla="*/ 1019735 w 1409700"/>
                <a:gd name="connsiteY3" fmla="*/ 33 h 701451"/>
                <a:gd name="connsiteX4" fmla="*/ 1409700 w 1409700"/>
                <a:gd name="connsiteY4" fmla="*/ 672386 h 701451"/>
                <a:gd name="connsiteX0" fmla="*/ 0 w 1409700"/>
                <a:gd name="connsiteY0" fmla="*/ 499255 h 701504"/>
                <a:gd name="connsiteX1" fmla="*/ 197784 w 1409700"/>
                <a:gd name="connsiteY1" fmla="*/ 231014 h 701504"/>
                <a:gd name="connsiteX2" fmla="*/ 387724 w 1409700"/>
                <a:gd name="connsiteY2" fmla="*/ 699280 h 701504"/>
                <a:gd name="connsiteX3" fmla="*/ 1019735 w 1409700"/>
                <a:gd name="connsiteY3" fmla="*/ 33 h 701504"/>
                <a:gd name="connsiteX4" fmla="*/ 1409700 w 1409700"/>
                <a:gd name="connsiteY4" fmla="*/ 672386 h 701504"/>
                <a:gd name="connsiteX0" fmla="*/ 0 w 1409700"/>
                <a:gd name="connsiteY0" fmla="*/ 499255 h 701358"/>
                <a:gd name="connsiteX1" fmla="*/ 197784 w 1409700"/>
                <a:gd name="connsiteY1" fmla="*/ 231014 h 701358"/>
                <a:gd name="connsiteX2" fmla="*/ 387724 w 1409700"/>
                <a:gd name="connsiteY2" fmla="*/ 699280 h 701358"/>
                <a:gd name="connsiteX3" fmla="*/ 1019735 w 1409700"/>
                <a:gd name="connsiteY3" fmla="*/ 33 h 701358"/>
                <a:gd name="connsiteX4" fmla="*/ 1409700 w 1409700"/>
                <a:gd name="connsiteY4" fmla="*/ 672386 h 701358"/>
                <a:gd name="connsiteX0" fmla="*/ 0 w 1409700"/>
                <a:gd name="connsiteY0" fmla="*/ 499255 h 699431"/>
                <a:gd name="connsiteX1" fmla="*/ 197784 w 1409700"/>
                <a:gd name="connsiteY1" fmla="*/ 231014 h 699431"/>
                <a:gd name="connsiteX2" fmla="*/ 387724 w 1409700"/>
                <a:gd name="connsiteY2" fmla="*/ 699280 h 699431"/>
                <a:gd name="connsiteX3" fmla="*/ 1019735 w 1409700"/>
                <a:gd name="connsiteY3" fmla="*/ 33 h 699431"/>
                <a:gd name="connsiteX4" fmla="*/ 1409700 w 1409700"/>
                <a:gd name="connsiteY4" fmla="*/ 672386 h 699431"/>
                <a:gd name="connsiteX0" fmla="*/ 0 w 1409700"/>
                <a:gd name="connsiteY0" fmla="*/ 499233 h 687519"/>
                <a:gd name="connsiteX1" fmla="*/ 197784 w 1409700"/>
                <a:gd name="connsiteY1" fmla="*/ 230992 h 687519"/>
                <a:gd name="connsiteX2" fmla="*/ 478211 w 1409700"/>
                <a:gd name="connsiteY2" fmla="*/ 687352 h 687519"/>
                <a:gd name="connsiteX3" fmla="*/ 1019735 w 1409700"/>
                <a:gd name="connsiteY3" fmla="*/ 11 h 687519"/>
                <a:gd name="connsiteX4" fmla="*/ 1409700 w 1409700"/>
                <a:gd name="connsiteY4" fmla="*/ 672364 h 687519"/>
                <a:gd name="connsiteX0" fmla="*/ 0 w 1643063"/>
                <a:gd name="connsiteY0" fmla="*/ 499237 h 687523"/>
                <a:gd name="connsiteX1" fmla="*/ 197784 w 1643063"/>
                <a:gd name="connsiteY1" fmla="*/ 230996 h 687523"/>
                <a:gd name="connsiteX2" fmla="*/ 478211 w 1643063"/>
                <a:gd name="connsiteY2" fmla="*/ 687356 h 687523"/>
                <a:gd name="connsiteX3" fmla="*/ 1019735 w 1643063"/>
                <a:gd name="connsiteY3" fmla="*/ 15 h 687523"/>
                <a:gd name="connsiteX4" fmla="*/ 1643063 w 1643063"/>
                <a:gd name="connsiteY4" fmla="*/ 519968 h 687523"/>
                <a:gd name="connsiteX0" fmla="*/ 0 w 1643063"/>
                <a:gd name="connsiteY0" fmla="*/ 504359 h 692645"/>
                <a:gd name="connsiteX1" fmla="*/ 197784 w 1643063"/>
                <a:gd name="connsiteY1" fmla="*/ 236118 h 692645"/>
                <a:gd name="connsiteX2" fmla="*/ 478211 w 1643063"/>
                <a:gd name="connsiteY2" fmla="*/ 692478 h 692645"/>
                <a:gd name="connsiteX3" fmla="*/ 1019735 w 1643063"/>
                <a:gd name="connsiteY3" fmla="*/ 5137 h 692645"/>
                <a:gd name="connsiteX4" fmla="*/ 1432264 w 1643063"/>
                <a:gd name="connsiteY4" fmla="*/ 671067 h 692645"/>
                <a:gd name="connsiteX5" fmla="*/ 1643063 w 1643063"/>
                <a:gd name="connsiteY5" fmla="*/ 525090 h 692645"/>
                <a:gd name="connsiteX0" fmla="*/ 0 w 1643063"/>
                <a:gd name="connsiteY0" fmla="*/ 503904 h 692190"/>
                <a:gd name="connsiteX1" fmla="*/ 197784 w 1643063"/>
                <a:gd name="connsiteY1" fmla="*/ 235663 h 692190"/>
                <a:gd name="connsiteX2" fmla="*/ 478211 w 1643063"/>
                <a:gd name="connsiteY2" fmla="*/ 692023 h 692190"/>
                <a:gd name="connsiteX3" fmla="*/ 1019735 w 1643063"/>
                <a:gd name="connsiteY3" fmla="*/ 4682 h 692190"/>
                <a:gd name="connsiteX4" fmla="*/ 1432264 w 1643063"/>
                <a:gd name="connsiteY4" fmla="*/ 670612 h 692190"/>
                <a:gd name="connsiteX5" fmla="*/ 1643063 w 1643063"/>
                <a:gd name="connsiteY5" fmla="*/ 524635 h 692190"/>
                <a:gd name="connsiteX0" fmla="*/ 0 w 1643063"/>
                <a:gd name="connsiteY0" fmla="*/ 503904 h 692190"/>
                <a:gd name="connsiteX1" fmla="*/ 197784 w 1643063"/>
                <a:gd name="connsiteY1" fmla="*/ 235663 h 692190"/>
                <a:gd name="connsiteX2" fmla="*/ 478211 w 1643063"/>
                <a:gd name="connsiteY2" fmla="*/ 692023 h 692190"/>
                <a:gd name="connsiteX3" fmla="*/ 1019735 w 1643063"/>
                <a:gd name="connsiteY3" fmla="*/ 4682 h 692190"/>
                <a:gd name="connsiteX4" fmla="*/ 1432264 w 1643063"/>
                <a:gd name="connsiteY4" fmla="*/ 670612 h 692190"/>
                <a:gd name="connsiteX5" fmla="*/ 1643063 w 1643063"/>
                <a:gd name="connsiteY5" fmla="*/ 524635 h 692190"/>
                <a:gd name="connsiteX0" fmla="*/ 0 w 1643063"/>
                <a:gd name="connsiteY0" fmla="*/ 503904 h 692190"/>
                <a:gd name="connsiteX1" fmla="*/ 197784 w 1643063"/>
                <a:gd name="connsiteY1" fmla="*/ 235663 h 692190"/>
                <a:gd name="connsiteX2" fmla="*/ 478211 w 1643063"/>
                <a:gd name="connsiteY2" fmla="*/ 692023 h 692190"/>
                <a:gd name="connsiteX3" fmla="*/ 1019735 w 1643063"/>
                <a:gd name="connsiteY3" fmla="*/ 4682 h 692190"/>
                <a:gd name="connsiteX4" fmla="*/ 1432264 w 1643063"/>
                <a:gd name="connsiteY4" fmla="*/ 670612 h 692190"/>
                <a:gd name="connsiteX5" fmla="*/ 1643063 w 1643063"/>
                <a:gd name="connsiteY5" fmla="*/ 524635 h 692190"/>
                <a:gd name="connsiteX0" fmla="*/ 0 w 1643063"/>
                <a:gd name="connsiteY0" fmla="*/ 503904 h 692190"/>
                <a:gd name="connsiteX1" fmla="*/ 197784 w 1643063"/>
                <a:gd name="connsiteY1" fmla="*/ 235663 h 692190"/>
                <a:gd name="connsiteX2" fmla="*/ 478211 w 1643063"/>
                <a:gd name="connsiteY2" fmla="*/ 692023 h 692190"/>
                <a:gd name="connsiteX3" fmla="*/ 1019735 w 1643063"/>
                <a:gd name="connsiteY3" fmla="*/ 4682 h 692190"/>
                <a:gd name="connsiteX4" fmla="*/ 1432264 w 1643063"/>
                <a:gd name="connsiteY4" fmla="*/ 670612 h 692190"/>
                <a:gd name="connsiteX5" fmla="*/ 1643063 w 1643063"/>
                <a:gd name="connsiteY5" fmla="*/ 524635 h 692190"/>
                <a:gd name="connsiteX0" fmla="*/ 0 w 1643063"/>
                <a:gd name="connsiteY0" fmla="*/ 503904 h 692190"/>
                <a:gd name="connsiteX1" fmla="*/ 197784 w 1643063"/>
                <a:gd name="connsiteY1" fmla="*/ 235663 h 692190"/>
                <a:gd name="connsiteX2" fmla="*/ 478211 w 1643063"/>
                <a:gd name="connsiteY2" fmla="*/ 692023 h 692190"/>
                <a:gd name="connsiteX3" fmla="*/ 1019735 w 1643063"/>
                <a:gd name="connsiteY3" fmla="*/ 4682 h 692190"/>
                <a:gd name="connsiteX4" fmla="*/ 1432264 w 1643063"/>
                <a:gd name="connsiteY4" fmla="*/ 670612 h 692190"/>
                <a:gd name="connsiteX5" fmla="*/ 1643063 w 1643063"/>
                <a:gd name="connsiteY5" fmla="*/ 524635 h 692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43063" h="692190">
                  <a:moveTo>
                    <a:pt x="0" y="503904"/>
                  </a:moveTo>
                  <a:cubicBezTo>
                    <a:pt x="62753" y="423222"/>
                    <a:pt x="118082" y="204310"/>
                    <a:pt x="197784" y="235663"/>
                  </a:cubicBezTo>
                  <a:cubicBezTo>
                    <a:pt x="277486" y="267016"/>
                    <a:pt x="326932" y="701945"/>
                    <a:pt x="478211" y="692023"/>
                  </a:cubicBezTo>
                  <a:cubicBezTo>
                    <a:pt x="629490" y="682101"/>
                    <a:pt x="859139" y="73735"/>
                    <a:pt x="1019735" y="4682"/>
                  </a:cubicBezTo>
                  <a:cubicBezTo>
                    <a:pt x="1180331" y="-64371"/>
                    <a:pt x="1302183" y="653009"/>
                    <a:pt x="1432264" y="670612"/>
                  </a:cubicBezTo>
                  <a:cubicBezTo>
                    <a:pt x="1512339" y="712026"/>
                    <a:pt x="1566654" y="635881"/>
                    <a:pt x="1643063" y="524635"/>
                  </a:cubicBezTo>
                </a:path>
              </a:pathLst>
            </a:cu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 name="フリーフォーム 109"/>
            <p:cNvSpPr/>
            <p:nvPr/>
          </p:nvSpPr>
          <p:spPr>
            <a:xfrm>
              <a:off x="3999514" y="4173412"/>
              <a:ext cx="1643063" cy="692190"/>
            </a:xfrm>
            <a:custGeom>
              <a:avLst/>
              <a:gdLst>
                <a:gd name="connsiteX0" fmla="*/ 0 w 1371600"/>
                <a:gd name="connsiteY0" fmla="*/ 470647 h 699247"/>
                <a:gd name="connsiteX1" fmla="*/ 188259 w 1371600"/>
                <a:gd name="connsiteY1" fmla="*/ 228600 h 699247"/>
                <a:gd name="connsiteX2" fmla="*/ 349624 w 1371600"/>
                <a:gd name="connsiteY2" fmla="*/ 699247 h 699247"/>
                <a:gd name="connsiteX3" fmla="*/ 981635 w 1371600"/>
                <a:gd name="connsiteY3" fmla="*/ 0 h 699247"/>
                <a:gd name="connsiteX4" fmla="*/ 1371600 w 1371600"/>
                <a:gd name="connsiteY4" fmla="*/ 672353 h 699247"/>
                <a:gd name="connsiteX0" fmla="*/ 0 w 1371600"/>
                <a:gd name="connsiteY0" fmla="*/ 470647 h 699247"/>
                <a:gd name="connsiteX1" fmla="*/ 188259 w 1371600"/>
                <a:gd name="connsiteY1" fmla="*/ 228600 h 699247"/>
                <a:gd name="connsiteX2" fmla="*/ 349624 w 1371600"/>
                <a:gd name="connsiteY2" fmla="*/ 699247 h 699247"/>
                <a:gd name="connsiteX3" fmla="*/ 981635 w 1371600"/>
                <a:gd name="connsiteY3" fmla="*/ 0 h 699247"/>
                <a:gd name="connsiteX4" fmla="*/ 1371600 w 1371600"/>
                <a:gd name="connsiteY4" fmla="*/ 672353 h 699247"/>
                <a:gd name="connsiteX0" fmla="*/ 0 w 1371600"/>
                <a:gd name="connsiteY0" fmla="*/ 470680 h 699280"/>
                <a:gd name="connsiteX1" fmla="*/ 188259 w 1371600"/>
                <a:gd name="connsiteY1" fmla="*/ 228633 h 699280"/>
                <a:gd name="connsiteX2" fmla="*/ 349624 w 1371600"/>
                <a:gd name="connsiteY2" fmla="*/ 699280 h 699280"/>
                <a:gd name="connsiteX3" fmla="*/ 981635 w 1371600"/>
                <a:gd name="connsiteY3" fmla="*/ 33 h 699280"/>
                <a:gd name="connsiteX4" fmla="*/ 1371600 w 1371600"/>
                <a:gd name="connsiteY4" fmla="*/ 672386 h 699280"/>
                <a:gd name="connsiteX0" fmla="*/ 0 w 1371600"/>
                <a:gd name="connsiteY0" fmla="*/ 470680 h 699280"/>
                <a:gd name="connsiteX1" fmla="*/ 188259 w 1371600"/>
                <a:gd name="connsiteY1" fmla="*/ 228633 h 699280"/>
                <a:gd name="connsiteX2" fmla="*/ 349624 w 1371600"/>
                <a:gd name="connsiteY2" fmla="*/ 699280 h 699280"/>
                <a:gd name="connsiteX3" fmla="*/ 981635 w 1371600"/>
                <a:gd name="connsiteY3" fmla="*/ 33 h 699280"/>
                <a:gd name="connsiteX4" fmla="*/ 1371600 w 1371600"/>
                <a:gd name="connsiteY4" fmla="*/ 672386 h 699280"/>
                <a:gd name="connsiteX0" fmla="*/ 0 w 1371600"/>
                <a:gd name="connsiteY0" fmla="*/ 470680 h 701472"/>
                <a:gd name="connsiteX1" fmla="*/ 188259 w 1371600"/>
                <a:gd name="connsiteY1" fmla="*/ 228633 h 701472"/>
                <a:gd name="connsiteX2" fmla="*/ 349624 w 1371600"/>
                <a:gd name="connsiteY2" fmla="*/ 699280 h 701472"/>
                <a:gd name="connsiteX3" fmla="*/ 981635 w 1371600"/>
                <a:gd name="connsiteY3" fmla="*/ 33 h 701472"/>
                <a:gd name="connsiteX4" fmla="*/ 1371600 w 1371600"/>
                <a:gd name="connsiteY4" fmla="*/ 672386 h 701472"/>
                <a:gd name="connsiteX0" fmla="*/ 0 w 1371600"/>
                <a:gd name="connsiteY0" fmla="*/ 470680 h 701472"/>
                <a:gd name="connsiteX1" fmla="*/ 188259 w 1371600"/>
                <a:gd name="connsiteY1" fmla="*/ 228633 h 701472"/>
                <a:gd name="connsiteX2" fmla="*/ 349624 w 1371600"/>
                <a:gd name="connsiteY2" fmla="*/ 699280 h 701472"/>
                <a:gd name="connsiteX3" fmla="*/ 981635 w 1371600"/>
                <a:gd name="connsiteY3" fmla="*/ 33 h 701472"/>
                <a:gd name="connsiteX4" fmla="*/ 1371600 w 1371600"/>
                <a:gd name="connsiteY4" fmla="*/ 672386 h 701472"/>
                <a:gd name="connsiteX0" fmla="*/ 0 w 1371600"/>
                <a:gd name="connsiteY0" fmla="*/ 470680 h 701472"/>
                <a:gd name="connsiteX1" fmla="*/ 188259 w 1371600"/>
                <a:gd name="connsiteY1" fmla="*/ 228633 h 701472"/>
                <a:gd name="connsiteX2" fmla="*/ 349624 w 1371600"/>
                <a:gd name="connsiteY2" fmla="*/ 699280 h 701472"/>
                <a:gd name="connsiteX3" fmla="*/ 981635 w 1371600"/>
                <a:gd name="connsiteY3" fmla="*/ 33 h 701472"/>
                <a:gd name="connsiteX4" fmla="*/ 1371600 w 1371600"/>
                <a:gd name="connsiteY4" fmla="*/ 672386 h 701472"/>
                <a:gd name="connsiteX0" fmla="*/ 0 w 1409700"/>
                <a:gd name="connsiteY0" fmla="*/ 499255 h 701451"/>
                <a:gd name="connsiteX1" fmla="*/ 226359 w 1409700"/>
                <a:gd name="connsiteY1" fmla="*/ 228633 h 701451"/>
                <a:gd name="connsiteX2" fmla="*/ 387724 w 1409700"/>
                <a:gd name="connsiteY2" fmla="*/ 699280 h 701451"/>
                <a:gd name="connsiteX3" fmla="*/ 1019735 w 1409700"/>
                <a:gd name="connsiteY3" fmla="*/ 33 h 701451"/>
                <a:gd name="connsiteX4" fmla="*/ 1409700 w 1409700"/>
                <a:gd name="connsiteY4" fmla="*/ 672386 h 701451"/>
                <a:gd name="connsiteX0" fmla="*/ 0 w 1409700"/>
                <a:gd name="connsiteY0" fmla="*/ 499255 h 701504"/>
                <a:gd name="connsiteX1" fmla="*/ 197784 w 1409700"/>
                <a:gd name="connsiteY1" fmla="*/ 231014 h 701504"/>
                <a:gd name="connsiteX2" fmla="*/ 387724 w 1409700"/>
                <a:gd name="connsiteY2" fmla="*/ 699280 h 701504"/>
                <a:gd name="connsiteX3" fmla="*/ 1019735 w 1409700"/>
                <a:gd name="connsiteY3" fmla="*/ 33 h 701504"/>
                <a:gd name="connsiteX4" fmla="*/ 1409700 w 1409700"/>
                <a:gd name="connsiteY4" fmla="*/ 672386 h 701504"/>
                <a:gd name="connsiteX0" fmla="*/ 0 w 1409700"/>
                <a:gd name="connsiteY0" fmla="*/ 499255 h 701358"/>
                <a:gd name="connsiteX1" fmla="*/ 197784 w 1409700"/>
                <a:gd name="connsiteY1" fmla="*/ 231014 h 701358"/>
                <a:gd name="connsiteX2" fmla="*/ 387724 w 1409700"/>
                <a:gd name="connsiteY2" fmla="*/ 699280 h 701358"/>
                <a:gd name="connsiteX3" fmla="*/ 1019735 w 1409700"/>
                <a:gd name="connsiteY3" fmla="*/ 33 h 701358"/>
                <a:gd name="connsiteX4" fmla="*/ 1409700 w 1409700"/>
                <a:gd name="connsiteY4" fmla="*/ 672386 h 701358"/>
                <a:gd name="connsiteX0" fmla="*/ 0 w 1409700"/>
                <a:gd name="connsiteY0" fmla="*/ 499255 h 699431"/>
                <a:gd name="connsiteX1" fmla="*/ 197784 w 1409700"/>
                <a:gd name="connsiteY1" fmla="*/ 231014 h 699431"/>
                <a:gd name="connsiteX2" fmla="*/ 387724 w 1409700"/>
                <a:gd name="connsiteY2" fmla="*/ 699280 h 699431"/>
                <a:gd name="connsiteX3" fmla="*/ 1019735 w 1409700"/>
                <a:gd name="connsiteY3" fmla="*/ 33 h 699431"/>
                <a:gd name="connsiteX4" fmla="*/ 1409700 w 1409700"/>
                <a:gd name="connsiteY4" fmla="*/ 672386 h 699431"/>
                <a:gd name="connsiteX0" fmla="*/ 0 w 1409700"/>
                <a:gd name="connsiteY0" fmla="*/ 499233 h 687519"/>
                <a:gd name="connsiteX1" fmla="*/ 197784 w 1409700"/>
                <a:gd name="connsiteY1" fmla="*/ 230992 h 687519"/>
                <a:gd name="connsiteX2" fmla="*/ 478211 w 1409700"/>
                <a:gd name="connsiteY2" fmla="*/ 687352 h 687519"/>
                <a:gd name="connsiteX3" fmla="*/ 1019735 w 1409700"/>
                <a:gd name="connsiteY3" fmla="*/ 11 h 687519"/>
                <a:gd name="connsiteX4" fmla="*/ 1409700 w 1409700"/>
                <a:gd name="connsiteY4" fmla="*/ 672364 h 687519"/>
                <a:gd name="connsiteX0" fmla="*/ 0 w 1643063"/>
                <a:gd name="connsiteY0" fmla="*/ 499237 h 687523"/>
                <a:gd name="connsiteX1" fmla="*/ 197784 w 1643063"/>
                <a:gd name="connsiteY1" fmla="*/ 230996 h 687523"/>
                <a:gd name="connsiteX2" fmla="*/ 478211 w 1643063"/>
                <a:gd name="connsiteY2" fmla="*/ 687356 h 687523"/>
                <a:gd name="connsiteX3" fmla="*/ 1019735 w 1643063"/>
                <a:gd name="connsiteY3" fmla="*/ 15 h 687523"/>
                <a:gd name="connsiteX4" fmla="*/ 1643063 w 1643063"/>
                <a:gd name="connsiteY4" fmla="*/ 519968 h 687523"/>
                <a:gd name="connsiteX0" fmla="*/ 0 w 1643063"/>
                <a:gd name="connsiteY0" fmla="*/ 504359 h 692645"/>
                <a:gd name="connsiteX1" fmla="*/ 197784 w 1643063"/>
                <a:gd name="connsiteY1" fmla="*/ 236118 h 692645"/>
                <a:gd name="connsiteX2" fmla="*/ 478211 w 1643063"/>
                <a:gd name="connsiteY2" fmla="*/ 692478 h 692645"/>
                <a:gd name="connsiteX3" fmla="*/ 1019735 w 1643063"/>
                <a:gd name="connsiteY3" fmla="*/ 5137 h 692645"/>
                <a:gd name="connsiteX4" fmla="*/ 1432264 w 1643063"/>
                <a:gd name="connsiteY4" fmla="*/ 671067 h 692645"/>
                <a:gd name="connsiteX5" fmla="*/ 1643063 w 1643063"/>
                <a:gd name="connsiteY5" fmla="*/ 525090 h 692645"/>
                <a:gd name="connsiteX0" fmla="*/ 0 w 1643063"/>
                <a:gd name="connsiteY0" fmla="*/ 503904 h 692190"/>
                <a:gd name="connsiteX1" fmla="*/ 197784 w 1643063"/>
                <a:gd name="connsiteY1" fmla="*/ 235663 h 692190"/>
                <a:gd name="connsiteX2" fmla="*/ 478211 w 1643063"/>
                <a:gd name="connsiteY2" fmla="*/ 692023 h 692190"/>
                <a:gd name="connsiteX3" fmla="*/ 1019735 w 1643063"/>
                <a:gd name="connsiteY3" fmla="*/ 4682 h 692190"/>
                <a:gd name="connsiteX4" fmla="*/ 1432264 w 1643063"/>
                <a:gd name="connsiteY4" fmla="*/ 670612 h 692190"/>
                <a:gd name="connsiteX5" fmla="*/ 1643063 w 1643063"/>
                <a:gd name="connsiteY5" fmla="*/ 524635 h 692190"/>
                <a:gd name="connsiteX0" fmla="*/ 0 w 1643063"/>
                <a:gd name="connsiteY0" fmla="*/ 503904 h 692190"/>
                <a:gd name="connsiteX1" fmla="*/ 197784 w 1643063"/>
                <a:gd name="connsiteY1" fmla="*/ 235663 h 692190"/>
                <a:gd name="connsiteX2" fmla="*/ 478211 w 1643063"/>
                <a:gd name="connsiteY2" fmla="*/ 692023 h 692190"/>
                <a:gd name="connsiteX3" fmla="*/ 1019735 w 1643063"/>
                <a:gd name="connsiteY3" fmla="*/ 4682 h 692190"/>
                <a:gd name="connsiteX4" fmla="*/ 1432264 w 1643063"/>
                <a:gd name="connsiteY4" fmla="*/ 670612 h 692190"/>
                <a:gd name="connsiteX5" fmla="*/ 1643063 w 1643063"/>
                <a:gd name="connsiteY5" fmla="*/ 524635 h 692190"/>
                <a:gd name="connsiteX0" fmla="*/ 0 w 1643063"/>
                <a:gd name="connsiteY0" fmla="*/ 503904 h 692190"/>
                <a:gd name="connsiteX1" fmla="*/ 197784 w 1643063"/>
                <a:gd name="connsiteY1" fmla="*/ 235663 h 692190"/>
                <a:gd name="connsiteX2" fmla="*/ 478211 w 1643063"/>
                <a:gd name="connsiteY2" fmla="*/ 692023 h 692190"/>
                <a:gd name="connsiteX3" fmla="*/ 1019735 w 1643063"/>
                <a:gd name="connsiteY3" fmla="*/ 4682 h 692190"/>
                <a:gd name="connsiteX4" fmla="*/ 1432264 w 1643063"/>
                <a:gd name="connsiteY4" fmla="*/ 670612 h 692190"/>
                <a:gd name="connsiteX5" fmla="*/ 1643063 w 1643063"/>
                <a:gd name="connsiteY5" fmla="*/ 524635 h 692190"/>
                <a:gd name="connsiteX0" fmla="*/ 0 w 1643063"/>
                <a:gd name="connsiteY0" fmla="*/ 503904 h 692190"/>
                <a:gd name="connsiteX1" fmla="*/ 197784 w 1643063"/>
                <a:gd name="connsiteY1" fmla="*/ 235663 h 692190"/>
                <a:gd name="connsiteX2" fmla="*/ 478211 w 1643063"/>
                <a:gd name="connsiteY2" fmla="*/ 692023 h 692190"/>
                <a:gd name="connsiteX3" fmla="*/ 1019735 w 1643063"/>
                <a:gd name="connsiteY3" fmla="*/ 4682 h 692190"/>
                <a:gd name="connsiteX4" fmla="*/ 1432264 w 1643063"/>
                <a:gd name="connsiteY4" fmla="*/ 670612 h 692190"/>
                <a:gd name="connsiteX5" fmla="*/ 1643063 w 1643063"/>
                <a:gd name="connsiteY5" fmla="*/ 524635 h 692190"/>
                <a:gd name="connsiteX0" fmla="*/ 0 w 1643063"/>
                <a:gd name="connsiteY0" fmla="*/ 503904 h 692190"/>
                <a:gd name="connsiteX1" fmla="*/ 197784 w 1643063"/>
                <a:gd name="connsiteY1" fmla="*/ 235663 h 692190"/>
                <a:gd name="connsiteX2" fmla="*/ 478211 w 1643063"/>
                <a:gd name="connsiteY2" fmla="*/ 692023 h 692190"/>
                <a:gd name="connsiteX3" fmla="*/ 1019735 w 1643063"/>
                <a:gd name="connsiteY3" fmla="*/ 4682 h 692190"/>
                <a:gd name="connsiteX4" fmla="*/ 1432264 w 1643063"/>
                <a:gd name="connsiteY4" fmla="*/ 670612 h 692190"/>
                <a:gd name="connsiteX5" fmla="*/ 1643063 w 1643063"/>
                <a:gd name="connsiteY5" fmla="*/ 524635 h 692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43063" h="692190">
                  <a:moveTo>
                    <a:pt x="0" y="503904"/>
                  </a:moveTo>
                  <a:cubicBezTo>
                    <a:pt x="62753" y="423222"/>
                    <a:pt x="118082" y="204310"/>
                    <a:pt x="197784" y="235663"/>
                  </a:cubicBezTo>
                  <a:cubicBezTo>
                    <a:pt x="277486" y="267016"/>
                    <a:pt x="326932" y="701945"/>
                    <a:pt x="478211" y="692023"/>
                  </a:cubicBezTo>
                  <a:cubicBezTo>
                    <a:pt x="629490" y="682101"/>
                    <a:pt x="859139" y="73735"/>
                    <a:pt x="1019735" y="4682"/>
                  </a:cubicBezTo>
                  <a:cubicBezTo>
                    <a:pt x="1180331" y="-64371"/>
                    <a:pt x="1302183" y="653009"/>
                    <a:pt x="1432264" y="670612"/>
                  </a:cubicBezTo>
                  <a:cubicBezTo>
                    <a:pt x="1512339" y="712026"/>
                    <a:pt x="1566654" y="635881"/>
                    <a:pt x="1643063" y="524635"/>
                  </a:cubicBezTo>
                </a:path>
              </a:pathLst>
            </a:cu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 name="フリーフォーム 110"/>
            <p:cNvSpPr/>
            <p:nvPr/>
          </p:nvSpPr>
          <p:spPr>
            <a:xfrm>
              <a:off x="2356450" y="1969519"/>
              <a:ext cx="1643063" cy="692190"/>
            </a:xfrm>
            <a:custGeom>
              <a:avLst/>
              <a:gdLst>
                <a:gd name="connsiteX0" fmla="*/ 0 w 1371600"/>
                <a:gd name="connsiteY0" fmla="*/ 470647 h 699247"/>
                <a:gd name="connsiteX1" fmla="*/ 188259 w 1371600"/>
                <a:gd name="connsiteY1" fmla="*/ 228600 h 699247"/>
                <a:gd name="connsiteX2" fmla="*/ 349624 w 1371600"/>
                <a:gd name="connsiteY2" fmla="*/ 699247 h 699247"/>
                <a:gd name="connsiteX3" fmla="*/ 981635 w 1371600"/>
                <a:gd name="connsiteY3" fmla="*/ 0 h 699247"/>
                <a:gd name="connsiteX4" fmla="*/ 1371600 w 1371600"/>
                <a:gd name="connsiteY4" fmla="*/ 672353 h 699247"/>
                <a:gd name="connsiteX0" fmla="*/ 0 w 1371600"/>
                <a:gd name="connsiteY0" fmla="*/ 470647 h 699247"/>
                <a:gd name="connsiteX1" fmla="*/ 188259 w 1371600"/>
                <a:gd name="connsiteY1" fmla="*/ 228600 h 699247"/>
                <a:gd name="connsiteX2" fmla="*/ 349624 w 1371600"/>
                <a:gd name="connsiteY2" fmla="*/ 699247 h 699247"/>
                <a:gd name="connsiteX3" fmla="*/ 981635 w 1371600"/>
                <a:gd name="connsiteY3" fmla="*/ 0 h 699247"/>
                <a:gd name="connsiteX4" fmla="*/ 1371600 w 1371600"/>
                <a:gd name="connsiteY4" fmla="*/ 672353 h 699247"/>
                <a:gd name="connsiteX0" fmla="*/ 0 w 1371600"/>
                <a:gd name="connsiteY0" fmla="*/ 470680 h 699280"/>
                <a:gd name="connsiteX1" fmla="*/ 188259 w 1371600"/>
                <a:gd name="connsiteY1" fmla="*/ 228633 h 699280"/>
                <a:gd name="connsiteX2" fmla="*/ 349624 w 1371600"/>
                <a:gd name="connsiteY2" fmla="*/ 699280 h 699280"/>
                <a:gd name="connsiteX3" fmla="*/ 981635 w 1371600"/>
                <a:gd name="connsiteY3" fmla="*/ 33 h 699280"/>
                <a:gd name="connsiteX4" fmla="*/ 1371600 w 1371600"/>
                <a:gd name="connsiteY4" fmla="*/ 672386 h 699280"/>
                <a:gd name="connsiteX0" fmla="*/ 0 w 1371600"/>
                <a:gd name="connsiteY0" fmla="*/ 470680 h 699280"/>
                <a:gd name="connsiteX1" fmla="*/ 188259 w 1371600"/>
                <a:gd name="connsiteY1" fmla="*/ 228633 h 699280"/>
                <a:gd name="connsiteX2" fmla="*/ 349624 w 1371600"/>
                <a:gd name="connsiteY2" fmla="*/ 699280 h 699280"/>
                <a:gd name="connsiteX3" fmla="*/ 981635 w 1371600"/>
                <a:gd name="connsiteY3" fmla="*/ 33 h 699280"/>
                <a:gd name="connsiteX4" fmla="*/ 1371600 w 1371600"/>
                <a:gd name="connsiteY4" fmla="*/ 672386 h 699280"/>
                <a:gd name="connsiteX0" fmla="*/ 0 w 1371600"/>
                <a:gd name="connsiteY0" fmla="*/ 470680 h 701472"/>
                <a:gd name="connsiteX1" fmla="*/ 188259 w 1371600"/>
                <a:gd name="connsiteY1" fmla="*/ 228633 h 701472"/>
                <a:gd name="connsiteX2" fmla="*/ 349624 w 1371600"/>
                <a:gd name="connsiteY2" fmla="*/ 699280 h 701472"/>
                <a:gd name="connsiteX3" fmla="*/ 981635 w 1371600"/>
                <a:gd name="connsiteY3" fmla="*/ 33 h 701472"/>
                <a:gd name="connsiteX4" fmla="*/ 1371600 w 1371600"/>
                <a:gd name="connsiteY4" fmla="*/ 672386 h 701472"/>
                <a:gd name="connsiteX0" fmla="*/ 0 w 1371600"/>
                <a:gd name="connsiteY0" fmla="*/ 470680 h 701472"/>
                <a:gd name="connsiteX1" fmla="*/ 188259 w 1371600"/>
                <a:gd name="connsiteY1" fmla="*/ 228633 h 701472"/>
                <a:gd name="connsiteX2" fmla="*/ 349624 w 1371600"/>
                <a:gd name="connsiteY2" fmla="*/ 699280 h 701472"/>
                <a:gd name="connsiteX3" fmla="*/ 981635 w 1371600"/>
                <a:gd name="connsiteY3" fmla="*/ 33 h 701472"/>
                <a:gd name="connsiteX4" fmla="*/ 1371600 w 1371600"/>
                <a:gd name="connsiteY4" fmla="*/ 672386 h 701472"/>
                <a:gd name="connsiteX0" fmla="*/ 0 w 1371600"/>
                <a:gd name="connsiteY0" fmla="*/ 470680 h 701472"/>
                <a:gd name="connsiteX1" fmla="*/ 188259 w 1371600"/>
                <a:gd name="connsiteY1" fmla="*/ 228633 h 701472"/>
                <a:gd name="connsiteX2" fmla="*/ 349624 w 1371600"/>
                <a:gd name="connsiteY2" fmla="*/ 699280 h 701472"/>
                <a:gd name="connsiteX3" fmla="*/ 981635 w 1371600"/>
                <a:gd name="connsiteY3" fmla="*/ 33 h 701472"/>
                <a:gd name="connsiteX4" fmla="*/ 1371600 w 1371600"/>
                <a:gd name="connsiteY4" fmla="*/ 672386 h 701472"/>
                <a:gd name="connsiteX0" fmla="*/ 0 w 1409700"/>
                <a:gd name="connsiteY0" fmla="*/ 499255 h 701451"/>
                <a:gd name="connsiteX1" fmla="*/ 226359 w 1409700"/>
                <a:gd name="connsiteY1" fmla="*/ 228633 h 701451"/>
                <a:gd name="connsiteX2" fmla="*/ 387724 w 1409700"/>
                <a:gd name="connsiteY2" fmla="*/ 699280 h 701451"/>
                <a:gd name="connsiteX3" fmla="*/ 1019735 w 1409700"/>
                <a:gd name="connsiteY3" fmla="*/ 33 h 701451"/>
                <a:gd name="connsiteX4" fmla="*/ 1409700 w 1409700"/>
                <a:gd name="connsiteY4" fmla="*/ 672386 h 701451"/>
                <a:gd name="connsiteX0" fmla="*/ 0 w 1409700"/>
                <a:gd name="connsiteY0" fmla="*/ 499255 h 701504"/>
                <a:gd name="connsiteX1" fmla="*/ 197784 w 1409700"/>
                <a:gd name="connsiteY1" fmla="*/ 231014 h 701504"/>
                <a:gd name="connsiteX2" fmla="*/ 387724 w 1409700"/>
                <a:gd name="connsiteY2" fmla="*/ 699280 h 701504"/>
                <a:gd name="connsiteX3" fmla="*/ 1019735 w 1409700"/>
                <a:gd name="connsiteY3" fmla="*/ 33 h 701504"/>
                <a:gd name="connsiteX4" fmla="*/ 1409700 w 1409700"/>
                <a:gd name="connsiteY4" fmla="*/ 672386 h 701504"/>
                <a:gd name="connsiteX0" fmla="*/ 0 w 1409700"/>
                <a:gd name="connsiteY0" fmla="*/ 499255 h 701358"/>
                <a:gd name="connsiteX1" fmla="*/ 197784 w 1409700"/>
                <a:gd name="connsiteY1" fmla="*/ 231014 h 701358"/>
                <a:gd name="connsiteX2" fmla="*/ 387724 w 1409700"/>
                <a:gd name="connsiteY2" fmla="*/ 699280 h 701358"/>
                <a:gd name="connsiteX3" fmla="*/ 1019735 w 1409700"/>
                <a:gd name="connsiteY3" fmla="*/ 33 h 701358"/>
                <a:gd name="connsiteX4" fmla="*/ 1409700 w 1409700"/>
                <a:gd name="connsiteY4" fmla="*/ 672386 h 701358"/>
                <a:gd name="connsiteX0" fmla="*/ 0 w 1409700"/>
                <a:gd name="connsiteY0" fmla="*/ 499255 h 699431"/>
                <a:gd name="connsiteX1" fmla="*/ 197784 w 1409700"/>
                <a:gd name="connsiteY1" fmla="*/ 231014 h 699431"/>
                <a:gd name="connsiteX2" fmla="*/ 387724 w 1409700"/>
                <a:gd name="connsiteY2" fmla="*/ 699280 h 699431"/>
                <a:gd name="connsiteX3" fmla="*/ 1019735 w 1409700"/>
                <a:gd name="connsiteY3" fmla="*/ 33 h 699431"/>
                <a:gd name="connsiteX4" fmla="*/ 1409700 w 1409700"/>
                <a:gd name="connsiteY4" fmla="*/ 672386 h 699431"/>
                <a:gd name="connsiteX0" fmla="*/ 0 w 1409700"/>
                <a:gd name="connsiteY0" fmla="*/ 499233 h 687519"/>
                <a:gd name="connsiteX1" fmla="*/ 197784 w 1409700"/>
                <a:gd name="connsiteY1" fmla="*/ 230992 h 687519"/>
                <a:gd name="connsiteX2" fmla="*/ 478211 w 1409700"/>
                <a:gd name="connsiteY2" fmla="*/ 687352 h 687519"/>
                <a:gd name="connsiteX3" fmla="*/ 1019735 w 1409700"/>
                <a:gd name="connsiteY3" fmla="*/ 11 h 687519"/>
                <a:gd name="connsiteX4" fmla="*/ 1409700 w 1409700"/>
                <a:gd name="connsiteY4" fmla="*/ 672364 h 687519"/>
                <a:gd name="connsiteX0" fmla="*/ 0 w 1643063"/>
                <a:gd name="connsiteY0" fmla="*/ 499237 h 687523"/>
                <a:gd name="connsiteX1" fmla="*/ 197784 w 1643063"/>
                <a:gd name="connsiteY1" fmla="*/ 230996 h 687523"/>
                <a:gd name="connsiteX2" fmla="*/ 478211 w 1643063"/>
                <a:gd name="connsiteY2" fmla="*/ 687356 h 687523"/>
                <a:gd name="connsiteX3" fmla="*/ 1019735 w 1643063"/>
                <a:gd name="connsiteY3" fmla="*/ 15 h 687523"/>
                <a:gd name="connsiteX4" fmla="*/ 1643063 w 1643063"/>
                <a:gd name="connsiteY4" fmla="*/ 519968 h 687523"/>
                <a:gd name="connsiteX0" fmla="*/ 0 w 1643063"/>
                <a:gd name="connsiteY0" fmla="*/ 504359 h 692645"/>
                <a:gd name="connsiteX1" fmla="*/ 197784 w 1643063"/>
                <a:gd name="connsiteY1" fmla="*/ 236118 h 692645"/>
                <a:gd name="connsiteX2" fmla="*/ 478211 w 1643063"/>
                <a:gd name="connsiteY2" fmla="*/ 692478 h 692645"/>
                <a:gd name="connsiteX3" fmla="*/ 1019735 w 1643063"/>
                <a:gd name="connsiteY3" fmla="*/ 5137 h 692645"/>
                <a:gd name="connsiteX4" fmla="*/ 1432264 w 1643063"/>
                <a:gd name="connsiteY4" fmla="*/ 671067 h 692645"/>
                <a:gd name="connsiteX5" fmla="*/ 1643063 w 1643063"/>
                <a:gd name="connsiteY5" fmla="*/ 525090 h 692645"/>
                <a:gd name="connsiteX0" fmla="*/ 0 w 1643063"/>
                <a:gd name="connsiteY0" fmla="*/ 503904 h 692190"/>
                <a:gd name="connsiteX1" fmla="*/ 197784 w 1643063"/>
                <a:gd name="connsiteY1" fmla="*/ 235663 h 692190"/>
                <a:gd name="connsiteX2" fmla="*/ 478211 w 1643063"/>
                <a:gd name="connsiteY2" fmla="*/ 692023 h 692190"/>
                <a:gd name="connsiteX3" fmla="*/ 1019735 w 1643063"/>
                <a:gd name="connsiteY3" fmla="*/ 4682 h 692190"/>
                <a:gd name="connsiteX4" fmla="*/ 1432264 w 1643063"/>
                <a:gd name="connsiteY4" fmla="*/ 670612 h 692190"/>
                <a:gd name="connsiteX5" fmla="*/ 1643063 w 1643063"/>
                <a:gd name="connsiteY5" fmla="*/ 524635 h 692190"/>
                <a:gd name="connsiteX0" fmla="*/ 0 w 1643063"/>
                <a:gd name="connsiteY0" fmla="*/ 503904 h 692190"/>
                <a:gd name="connsiteX1" fmla="*/ 197784 w 1643063"/>
                <a:gd name="connsiteY1" fmla="*/ 235663 h 692190"/>
                <a:gd name="connsiteX2" fmla="*/ 478211 w 1643063"/>
                <a:gd name="connsiteY2" fmla="*/ 692023 h 692190"/>
                <a:gd name="connsiteX3" fmla="*/ 1019735 w 1643063"/>
                <a:gd name="connsiteY3" fmla="*/ 4682 h 692190"/>
                <a:gd name="connsiteX4" fmla="*/ 1432264 w 1643063"/>
                <a:gd name="connsiteY4" fmla="*/ 670612 h 692190"/>
                <a:gd name="connsiteX5" fmla="*/ 1643063 w 1643063"/>
                <a:gd name="connsiteY5" fmla="*/ 524635 h 692190"/>
                <a:gd name="connsiteX0" fmla="*/ 0 w 1643063"/>
                <a:gd name="connsiteY0" fmla="*/ 503904 h 692190"/>
                <a:gd name="connsiteX1" fmla="*/ 197784 w 1643063"/>
                <a:gd name="connsiteY1" fmla="*/ 235663 h 692190"/>
                <a:gd name="connsiteX2" fmla="*/ 478211 w 1643063"/>
                <a:gd name="connsiteY2" fmla="*/ 692023 h 692190"/>
                <a:gd name="connsiteX3" fmla="*/ 1019735 w 1643063"/>
                <a:gd name="connsiteY3" fmla="*/ 4682 h 692190"/>
                <a:gd name="connsiteX4" fmla="*/ 1432264 w 1643063"/>
                <a:gd name="connsiteY4" fmla="*/ 670612 h 692190"/>
                <a:gd name="connsiteX5" fmla="*/ 1643063 w 1643063"/>
                <a:gd name="connsiteY5" fmla="*/ 524635 h 692190"/>
                <a:gd name="connsiteX0" fmla="*/ 0 w 1643063"/>
                <a:gd name="connsiteY0" fmla="*/ 503904 h 692190"/>
                <a:gd name="connsiteX1" fmla="*/ 197784 w 1643063"/>
                <a:gd name="connsiteY1" fmla="*/ 235663 h 692190"/>
                <a:gd name="connsiteX2" fmla="*/ 478211 w 1643063"/>
                <a:gd name="connsiteY2" fmla="*/ 692023 h 692190"/>
                <a:gd name="connsiteX3" fmla="*/ 1019735 w 1643063"/>
                <a:gd name="connsiteY3" fmla="*/ 4682 h 692190"/>
                <a:gd name="connsiteX4" fmla="*/ 1432264 w 1643063"/>
                <a:gd name="connsiteY4" fmla="*/ 670612 h 692190"/>
                <a:gd name="connsiteX5" fmla="*/ 1643063 w 1643063"/>
                <a:gd name="connsiteY5" fmla="*/ 524635 h 692190"/>
                <a:gd name="connsiteX0" fmla="*/ 0 w 1643063"/>
                <a:gd name="connsiteY0" fmla="*/ 503904 h 692190"/>
                <a:gd name="connsiteX1" fmla="*/ 197784 w 1643063"/>
                <a:gd name="connsiteY1" fmla="*/ 235663 h 692190"/>
                <a:gd name="connsiteX2" fmla="*/ 478211 w 1643063"/>
                <a:gd name="connsiteY2" fmla="*/ 692023 h 692190"/>
                <a:gd name="connsiteX3" fmla="*/ 1019735 w 1643063"/>
                <a:gd name="connsiteY3" fmla="*/ 4682 h 692190"/>
                <a:gd name="connsiteX4" fmla="*/ 1432264 w 1643063"/>
                <a:gd name="connsiteY4" fmla="*/ 670612 h 692190"/>
                <a:gd name="connsiteX5" fmla="*/ 1643063 w 1643063"/>
                <a:gd name="connsiteY5" fmla="*/ 524635 h 692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43063" h="692190">
                  <a:moveTo>
                    <a:pt x="0" y="503904"/>
                  </a:moveTo>
                  <a:cubicBezTo>
                    <a:pt x="62753" y="423222"/>
                    <a:pt x="118082" y="204310"/>
                    <a:pt x="197784" y="235663"/>
                  </a:cubicBezTo>
                  <a:cubicBezTo>
                    <a:pt x="277486" y="267016"/>
                    <a:pt x="326932" y="701945"/>
                    <a:pt x="478211" y="692023"/>
                  </a:cubicBezTo>
                  <a:cubicBezTo>
                    <a:pt x="629490" y="682101"/>
                    <a:pt x="859139" y="73735"/>
                    <a:pt x="1019735" y="4682"/>
                  </a:cubicBezTo>
                  <a:cubicBezTo>
                    <a:pt x="1180331" y="-64371"/>
                    <a:pt x="1302183" y="653009"/>
                    <a:pt x="1432264" y="670612"/>
                  </a:cubicBezTo>
                  <a:cubicBezTo>
                    <a:pt x="1512339" y="712026"/>
                    <a:pt x="1566654" y="635881"/>
                    <a:pt x="1643063" y="524635"/>
                  </a:cubicBezTo>
                </a:path>
              </a:pathLst>
            </a:cu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2" name="直線コネクタ 111"/>
            <p:cNvCxnSpPr/>
            <p:nvPr/>
          </p:nvCxnSpPr>
          <p:spPr>
            <a:xfrm>
              <a:off x="3988024" y="1532965"/>
              <a:ext cx="0" cy="3684494"/>
            </a:xfrm>
            <a:prstGeom prst="line">
              <a:avLst/>
            </a:prstGeom>
            <a:ln>
              <a:solidFill>
                <a:srgbClr val="0070C0"/>
              </a:solidFill>
              <a:prstDash val="dash"/>
            </a:ln>
          </p:spPr>
          <p:style>
            <a:lnRef idx="1">
              <a:schemeClr val="accent1"/>
            </a:lnRef>
            <a:fillRef idx="0">
              <a:schemeClr val="accent1"/>
            </a:fillRef>
            <a:effectRef idx="0">
              <a:schemeClr val="accent1"/>
            </a:effectRef>
            <a:fontRef idx="minor">
              <a:schemeClr val="tx1"/>
            </a:fontRef>
          </p:style>
        </p:cxnSp>
      </p:grpSp>
      <p:cxnSp>
        <p:nvCxnSpPr>
          <p:cNvPr id="9" name="直線矢印コネクタ 8"/>
          <p:cNvCxnSpPr/>
          <p:nvPr/>
        </p:nvCxnSpPr>
        <p:spPr>
          <a:xfrm>
            <a:off x="2800498" y="3119718"/>
            <a:ext cx="0" cy="524435"/>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13" name="直線矢印コネクタ 112"/>
          <p:cNvCxnSpPr/>
          <p:nvPr/>
        </p:nvCxnSpPr>
        <p:spPr>
          <a:xfrm rot="2700000">
            <a:off x="2283954" y="3081372"/>
            <a:ext cx="0" cy="524435"/>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15" name="直線矢印コネクタ 114"/>
          <p:cNvCxnSpPr/>
          <p:nvPr/>
        </p:nvCxnSpPr>
        <p:spPr>
          <a:xfrm rot="18900000" flipH="1">
            <a:off x="3305700" y="3069923"/>
            <a:ext cx="0" cy="524435"/>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16" name="直線矢印コネクタ 115"/>
          <p:cNvCxnSpPr/>
          <p:nvPr/>
        </p:nvCxnSpPr>
        <p:spPr>
          <a:xfrm rot="5400000" flipH="1">
            <a:off x="2797424" y="1710741"/>
            <a:ext cx="0" cy="1008000"/>
          </a:xfrm>
          <a:prstGeom prst="straightConnector1">
            <a:avLst/>
          </a:prstGeom>
          <a:ln w="12700">
            <a:solidFill>
              <a:srgbClr val="0070C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7" name="コンテンツ プレースホルダー 2"/>
          <p:cNvSpPr txBox="1">
            <a:spLocks/>
          </p:cNvSpPr>
          <p:nvPr/>
        </p:nvSpPr>
        <p:spPr>
          <a:xfrm>
            <a:off x="1280929" y="2387042"/>
            <a:ext cx="1022143" cy="477450"/>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None/>
            </a:pPr>
            <a:r>
              <a:rPr lang="en-US" altLang="ja-JP" i="1" smtClean="0">
                <a:latin typeface="Times New Roman" panose="02020603050405020304" pitchFamily="18" charset="0"/>
                <a:cs typeface="Times New Roman" panose="02020603050405020304" pitchFamily="18" charset="0"/>
              </a:rPr>
              <a:t>x</a:t>
            </a:r>
            <a:r>
              <a:rPr lang="en-US" altLang="ja-JP" smtClean="0">
                <a:latin typeface="Times New Roman" panose="02020603050405020304" pitchFamily="18" charset="0"/>
                <a:cs typeface="Times New Roman" panose="02020603050405020304" pitchFamily="18" charset="0"/>
              </a:rPr>
              <a:t>(</a:t>
            </a:r>
            <a:r>
              <a:rPr lang="en-US" altLang="ja-JP" i="1" smtClean="0">
                <a:latin typeface="Times New Roman" panose="02020603050405020304" pitchFamily="18" charset="0"/>
                <a:cs typeface="Times New Roman" panose="02020603050405020304" pitchFamily="18" charset="0"/>
              </a:rPr>
              <a:t>t </a:t>
            </a:r>
            <a:r>
              <a:rPr lang="en-US" altLang="ja-JP" smtClean="0">
                <a:latin typeface="Times New Roman" panose="02020603050405020304" pitchFamily="18" charset="0"/>
                <a:cs typeface="Times New Roman" panose="02020603050405020304" pitchFamily="18" charset="0"/>
              </a:rPr>
              <a:t>)</a:t>
            </a:r>
            <a:endParaRPr lang="ja-JP" altLang="en-US">
              <a:latin typeface="Times New Roman" panose="02020603050405020304" pitchFamily="18" charset="0"/>
              <a:cs typeface="Times New Roman" panose="02020603050405020304" pitchFamily="18" charset="0"/>
            </a:endParaRPr>
          </a:p>
        </p:txBody>
      </p:sp>
      <p:sp>
        <p:nvSpPr>
          <p:cNvPr id="118" name="コンテンツ プレースホルダー 2"/>
          <p:cNvSpPr txBox="1">
            <a:spLocks/>
          </p:cNvSpPr>
          <p:nvPr/>
        </p:nvSpPr>
        <p:spPr>
          <a:xfrm>
            <a:off x="2469370" y="1743556"/>
            <a:ext cx="650914" cy="492803"/>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None/>
            </a:pPr>
            <a:r>
              <a:rPr lang="en-US" altLang="ja-JP" i="1" smtClean="0">
                <a:latin typeface="Times New Roman" panose="02020603050405020304" pitchFamily="18" charset="0"/>
                <a:cs typeface="Times New Roman" panose="02020603050405020304" pitchFamily="18" charset="0"/>
              </a:rPr>
              <a:t>T</a:t>
            </a:r>
            <a:r>
              <a:rPr lang="en-US" altLang="ja-JP" i="1" baseline="-25000" smtClean="0">
                <a:latin typeface="Times New Roman" panose="02020603050405020304" pitchFamily="18" charset="0"/>
                <a:cs typeface="Times New Roman" panose="02020603050405020304" pitchFamily="18" charset="0"/>
              </a:rPr>
              <a:t>s</a:t>
            </a:r>
            <a:r>
              <a:rPr lang="en-US" altLang="ja-JP" i="1" smtClean="0">
                <a:latin typeface="Times New Roman" panose="02020603050405020304" pitchFamily="18" charset="0"/>
                <a:cs typeface="Times New Roman" panose="02020603050405020304" pitchFamily="18" charset="0"/>
              </a:rPr>
              <a:t>		</a:t>
            </a:r>
            <a:r>
              <a:rPr lang="en-US" altLang="ja-JP" i="1">
                <a:latin typeface="Times New Roman" panose="02020603050405020304" pitchFamily="18" charset="0"/>
                <a:cs typeface="Times New Roman" panose="02020603050405020304" pitchFamily="18" charset="0"/>
              </a:rPr>
              <a:t>	</a:t>
            </a:r>
            <a:endParaRPr lang="ja-JP" altLang="en-US">
              <a:latin typeface="Times New Roman" panose="02020603050405020304" pitchFamily="18" charset="0"/>
              <a:cs typeface="Times New Roman" panose="02020603050405020304" pitchFamily="18" charset="0"/>
            </a:endParaRPr>
          </a:p>
        </p:txBody>
      </p:sp>
      <p:pic>
        <p:nvPicPr>
          <p:cNvPr id="11" name="図 10"/>
          <p:cNvPicPr>
            <a:picLocks noChangeAspect="1"/>
          </p:cNvPicPr>
          <p:nvPr/>
        </p:nvPicPr>
        <p:blipFill>
          <a:blip r:embed="rId2"/>
          <a:stretch>
            <a:fillRect/>
          </a:stretch>
        </p:blipFill>
        <p:spPr>
          <a:xfrm>
            <a:off x="6216858" y="2017059"/>
            <a:ext cx="1416225" cy="652418"/>
          </a:xfrm>
          <a:prstGeom prst="rect">
            <a:avLst/>
          </a:prstGeom>
        </p:spPr>
      </p:pic>
      <p:cxnSp>
        <p:nvCxnSpPr>
          <p:cNvPr id="14" name="直線矢印コネクタ 13"/>
          <p:cNvCxnSpPr/>
          <p:nvPr/>
        </p:nvCxnSpPr>
        <p:spPr>
          <a:xfrm>
            <a:off x="2065021" y="2625767"/>
            <a:ext cx="1545732"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0" name="直線矢印コネクタ 119"/>
          <p:cNvCxnSpPr/>
          <p:nvPr/>
        </p:nvCxnSpPr>
        <p:spPr>
          <a:xfrm flipV="1">
            <a:off x="1249095" y="4161059"/>
            <a:ext cx="3307453"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1" name="コンテンツ プレースホルダー 2"/>
          <p:cNvSpPr txBox="1">
            <a:spLocks/>
          </p:cNvSpPr>
          <p:nvPr/>
        </p:nvSpPr>
        <p:spPr>
          <a:xfrm>
            <a:off x="3620404" y="2366501"/>
            <a:ext cx="440004" cy="477450"/>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None/>
            </a:pPr>
            <a:r>
              <a:rPr lang="en-US" altLang="ja-JP" i="1" smtClean="0">
                <a:latin typeface="Times New Roman" panose="02020603050405020304" pitchFamily="18" charset="0"/>
                <a:cs typeface="Times New Roman" panose="02020603050405020304" pitchFamily="18" charset="0"/>
              </a:rPr>
              <a:t>t</a:t>
            </a:r>
            <a:endParaRPr lang="ja-JP" altLang="en-US">
              <a:latin typeface="Times New Roman" panose="02020603050405020304" pitchFamily="18" charset="0"/>
              <a:cs typeface="Times New Roman" panose="02020603050405020304" pitchFamily="18" charset="0"/>
            </a:endParaRPr>
          </a:p>
        </p:txBody>
      </p:sp>
      <p:sp>
        <p:nvSpPr>
          <p:cNvPr id="122" name="コンテンツ プレースホルダー 2"/>
          <p:cNvSpPr txBox="1">
            <a:spLocks/>
          </p:cNvSpPr>
          <p:nvPr/>
        </p:nvSpPr>
        <p:spPr>
          <a:xfrm>
            <a:off x="4585257" y="3908887"/>
            <a:ext cx="440004" cy="477450"/>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None/>
            </a:pPr>
            <a:r>
              <a:rPr lang="en-US" altLang="ja-JP" i="1" smtClean="0">
                <a:latin typeface="Times New Roman" panose="02020603050405020304" pitchFamily="18" charset="0"/>
                <a:cs typeface="Times New Roman" panose="02020603050405020304" pitchFamily="18" charset="0"/>
              </a:rPr>
              <a:t>t</a:t>
            </a:r>
            <a:endParaRPr lang="ja-JP" altLang="en-US">
              <a:latin typeface="Times New Roman" panose="02020603050405020304" pitchFamily="18" charset="0"/>
              <a:cs typeface="Times New Roman" panose="02020603050405020304" pitchFamily="18" charset="0"/>
            </a:endParaRPr>
          </a:p>
        </p:txBody>
      </p:sp>
      <p:cxnSp>
        <p:nvCxnSpPr>
          <p:cNvPr id="123" name="直線矢印コネクタ 122"/>
          <p:cNvCxnSpPr/>
          <p:nvPr/>
        </p:nvCxnSpPr>
        <p:spPr>
          <a:xfrm>
            <a:off x="5857698" y="2676571"/>
            <a:ext cx="205200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4" name="コンテンツ プレースホルダー 2"/>
          <p:cNvSpPr txBox="1">
            <a:spLocks/>
          </p:cNvSpPr>
          <p:nvPr/>
        </p:nvSpPr>
        <p:spPr>
          <a:xfrm>
            <a:off x="7909698" y="2370115"/>
            <a:ext cx="440004" cy="477450"/>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None/>
            </a:pPr>
            <a:r>
              <a:rPr lang="en-US" altLang="ja-JP" i="1" smtClean="0">
                <a:latin typeface="Times New Roman" panose="02020603050405020304" pitchFamily="18" charset="0"/>
                <a:cs typeface="Times New Roman" panose="02020603050405020304" pitchFamily="18" charset="0"/>
              </a:rPr>
              <a:t>f</a:t>
            </a:r>
            <a:endParaRPr lang="ja-JP" altLang="en-US">
              <a:latin typeface="Times New Roman" panose="02020603050405020304" pitchFamily="18" charset="0"/>
              <a:cs typeface="Times New Roman" panose="02020603050405020304" pitchFamily="18" charset="0"/>
            </a:endParaRPr>
          </a:p>
        </p:txBody>
      </p:sp>
      <p:grpSp>
        <p:nvGrpSpPr>
          <p:cNvPr id="33" name="グループ化 32"/>
          <p:cNvGrpSpPr/>
          <p:nvPr/>
        </p:nvGrpSpPr>
        <p:grpSpPr>
          <a:xfrm>
            <a:off x="5833140" y="3481348"/>
            <a:ext cx="2492004" cy="834130"/>
            <a:chOff x="5833140" y="3481348"/>
            <a:chExt cx="2492004" cy="834130"/>
          </a:xfrm>
        </p:grpSpPr>
        <p:pic>
          <p:nvPicPr>
            <p:cNvPr id="18" name="図 17"/>
            <p:cNvPicPr>
              <a:picLocks noChangeAspect="1"/>
            </p:cNvPicPr>
            <p:nvPr/>
          </p:nvPicPr>
          <p:blipFill>
            <a:blip r:embed="rId3"/>
            <a:stretch>
              <a:fillRect/>
            </a:stretch>
          </p:blipFill>
          <p:spPr>
            <a:xfrm>
              <a:off x="6216858" y="3487340"/>
              <a:ext cx="1405213" cy="657144"/>
            </a:xfrm>
            <a:prstGeom prst="rect">
              <a:avLst/>
            </a:prstGeom>
          </p:spPr>
        </p:pic>
        <p:cxnSp>
          <p:nvCxnSpPr>
            <p:cNvPr id="125" name="直線矢印コネクタ 124"/>
            <p:cNvCxnSpPr/>
            <p:nvPr/>
          </p:nvCxnSpPr>
          <p:spPr>
            <a:xfrm>
              <a:off x="5833140" y="4144484"/>
              <a:ext cx="205200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1" name="コンテンツ プレースホルダー 2"/>
            <p:cNvSpPr txBox="1">
              <a:spLocks/>
            </p:cNvSpPr>
            <p:nvPr/>
          </p:nvSpPr>
          <p:spPr>
            <a:xfrm>
              <a:off x="7885140" y="3838028"/>
              <a:ext cx="440004" cy="477450"/>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None/>
              </a:pPr>
              <a:r>
                <a:rPr lang="en-US" altLang="ja-JP" i="1" smtClean="0">
                  <a:latin typeface="Times New Roman" panose="02020603050405020304" pitchFamily="18" charset="0"/>
                  <a:cs typeface="Times New Roman" panose="02020603050405020304" pitchFamily="18" charset="0"/>
                </a:rPr>
                <a:t>f</a:t>
              </a:r>
              <a:endParaRPr lang="ja-JP" altLang="en-US">
                <a:latin typeface="Times New Roman" panose="02020603050405020304" pitchFamily="18" charset="0"/>
                <a:cs typeface="Times New Roman" panose="02020603050405020304" pitchFamily="18" charset="0"/>
              </a:endParaRPr>
            </a:p>
          </p:txBody>
        </p:sp>
        <p:cxnSp>
          <p:nvCxnSpPr>
            <p:cNvPr id="21" name="直線コネクタ 20"/>
            <p:cNvCxnSpPr/>
            <p:nvPr/>
          </p:nvCxnSpPr>
          <p:spPr>
            <a:xfrm>
              <a:off x="6919465" y="3568308"/>
              <a:ext cx="0" cy="576000"/>
            </a:xfrm>
            <a:prstGeom prst="line">
              <a:avLst/>
            </a:prstGeom>
            <a:ln w="28575" cap="flat">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円/楕円 28"/>
            <p:cNvSpPr/>
            <p:nvPr/>
          </p:nvSpPr>
          <p:spPr>
            <a:xfrm>
              <a:off x="6893243" y="3547587"/>
              <a:ext cx="45719" cy="45719"/>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4" name="直線コネクタ 133"/>
            <p:cNvCxnSpPr/>
            <p:nvPr/>
          </p:nvCxnSpPr>
          <p:spPr>
            <a:xfrm>
              <a:off x="7103483" y="3501179"/>
              <a:ext cx="0" cy="648000"/>
            </a:xfrm>
            <a:prstGeom prst="line">
              <a:avLst/>
            </a:prstGeom>
            <a:ln w="28575" cap="flat">
              <a:solidFill>
                <a:schemeClr val="tx1"/>
              </a:solidFill>
            </a:ln>
          </p:spPr>
          <p:style>
            <a:lnRef idx="1">
              <a:schemeClr val="accent1"/>
            </a:lnRef>
            <a:fillRef idx="0">
              <a:schemeClr val="accent1"/>
            </a:fillRef>
            <a:effectRef idx="0">
              <a:schemeClr val="accent1"/>
            </a:effectRef>
            <a:fontRef idx="minor">
              <a:schemeClr val="tx1"/>
            </a:fontRef>
          </p:style>
        </p:cxnSp>
        <p:sp>
          <p:nvSpPr>
            <p:cNvPr id="135" name="円/楕円 134"/>
            <p:cNvSpPr/>
            <p:nvPr/>
          </p:nvSpPr>
          <p:spPr>
            <a:xfrm>
              <a:off x="7077261" y="3485220"/>
              <a:ext cx="45719" cy="45719"/>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6" name="直線コネクタ 135"/>
            <p:cNvCxnSpPr/>
            <p:nvPr/>
          </p:nvCxnSpPr>
          <p:spPr>
            <a:xfrm>
              <a:off x="6741533" y="3497307"/>
              <a:ext cx="0" cy="648000"/>
            </a:xfrm>
            <a:prstGeom prst="line">
              <a:avLst/>
            </a:prstGeom>
            <a:ln w="28575" cap="flat">
              <a:solidFill>
                <a:schemeClr val="tx1"/>
              </a:solidFill>
            </a:ln>
          </p:spPr>
          <p:style>
            <a:lnRef idx="1">
              <a:schemeClr val="accent1"/>
            </a:lnRef>
            <a:fillRef idx="0">
              <a:schemeClr val="accent1"/>
            </a:fillRef>
            <a:effectRef idx="0">
              <a:schemeClr val="accent1"/>
            </a:effectRef>
            <a:fontRef idx="minor">
              <a:schemeClr val="tx1"/>
            </a:fontRef>
          </p:style>
        </p:cxnSp>
        <p:sp>
          <p:nvSpPr>
            <p:cNvPr id="138" name="円/楕円 137"/>
            <p:cNvSpPr/>
            <p:nvPr/>
          </p:nvSpPr>
          <p:spPr>
            <a:xfrm>
              <a:off x="6715311" y="3481348"/>
              <a:ext cx="45719" cy="45719"/>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9" name="直線コネクタ 138"/>
            <p:cNvCxnSpPr/>
            <p:nvPr/>
          </p:nvCxnSpPr>
          <p:spPr>
            <a:xfrm>
              <a:off x="6569686" y="3677487"/>
              <a:ext cx="0" cy="468000"/>
            </a:xfrm>
            <a:prstGeom prst="line">
              <a:avLst/>
            </a:prstGeom>
            <a:ln w="28575" cap="flat">
              <a:solidFill>
                <a:schemeClr val="tx1"/>
              </a:solidFill>
            </a:ln>
          </p:spPr>
          <p:style>
            <a:lnRef idx="1">
              <a:schemeClr val="accent1"/>
            </a:lnRef>
            <a:fillRef idx="0">
              <a:schemeClr val="accent1"/>
            </a:fillRef>
            <a:effectRef idx="0">
              <a:schemeClr val="accent1"/>
            </a:effectRef>
            <a:fontRef idx="minor">
              <a:schemeClr val="tx1"/>
            </a:fontRef>
          </p:style>
        </p:cxnSp>
        <p:sp>
          <p:nvSpPr>
            <p:cNvPr id="140" name="円/楕円 139"/>
            <p:cNvSpPr/>
            <p:nvPr/>
          </p:nvSpPr>
          <p:spPr>
            <a:xfrm>
              <a:off x="6543464" y="3656766"/>
              <a:ext cx="45719" cy="45719"/>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41" name="直線コネクタ 140"/>
            <p:cNvCxnSpPr/>
            <p:nvPr/>
          </p:nvCxnSpPr>
          <p:spPr>
            <a:xfrm>
              <a:off x="7275330" y="3677487"/>
              <a:ext cx="0" cy="468000"/>
            </a:xfrm>
            <a:prstGeom prst="line">
              <a:avLst/>
            </a:prstGeom>
            <a:ln w="28575" cap="flat">
              <a:solidFill>
                <a:schemeClr val="tx1"/>
              </a:solidFill>
            </a:ln>
          </p:spPr>
          <p:style>
            <a:lnRef idx="1">
              <a:schemeClr val="accent1"/>
            </a:lnRef>
            <a:fillRef idx="0">
              <a:schemeClr val="accent1"/>
            </a:fillRef>
            <a:effectRef idx="0">
              <a:schemeClr val="accent1"/>
            </a:effectRef>
            <a:fontRef idx="minor">
              <a:schemeClr val="tx1"/>
            </a:fontRef>
          </p:style>
        </p:cxnSp>
        <p:sp>
          <p:nvSpPr>
            <p:cNvPr id="142" name="円/楕円 141"/>
            <p:cNvSpPr/>
            <p:nvPr/>
          </p:nvSpPr>
          <p:spPr>
            <a:xfrm>
              <a:off x="7249108" y="3656766"/>
              <a:ext cx="45719" cy="45719"/>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43" name="直線コネクタ 142"/>
            <p:cNvCxnSpPr/>
            <p:nvPr/>
          </p:nvCxnSpPr>
          <p:spPr>
            <a:xfrm>
              <a:off x="7458975" y="3998642"/>
              <a:ext cx="0" cy="144000"/>
            </a:xfrm>
            <a:prstGeom prst="line">
              <a:avLst/>
            </a:prstGeom>
            <a:ln w="28575" cap="flat">
              <a:solidFill>
                <a:schemeClr val="tx1"/>
              </a:solidFill>
            </a:ln>
          </p:spPr>
          <p:style>
            <a:lnRef idx="1">
              <a:schemeClr val="accent1"/>
            </a:lnRef>
            <a:fillRef idx="0">
              <a:schemeClr val="accent1"/>
            </a:fillRef>
            <a:effectRef idx="0">
              <a:schemeClr val="accent1"/>
            </a:effectRef>
            <a:fontRef idx="minor">
              <a:schemeClr val="tx1"/>
            </a:fontRef>
          </p:style>
        </p:cxnSp>
        <p:sp>
          <p:nvSpPr>
            <p:cNvPr id="144" name="円/楕円 143"/>
            <p:cNvSpPr/>
            <p:nvPr/>
          </p:nvSpPr>
          <p:spPr>
            <a:xfrm>
              <a:off x="7432753" y="3968397"/>
              <a:ext cx="45719" cy="45719"/>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45" name="直線コネクタ 144"/>
            <p:cNvCxnSpPr/>
            <p:nvPr/>
          </p:nvCxnSpPr>
          <p:spPr>
            <a:xfrm>
              <a:off x="6392202" y="3998642"/>
              <a:ext cx="0" cy="144000"/>
            </a:xfrm>
            <a:prstGeom prst="line">
              <a:avLst/>
            </a:prstGeom>
            <a:ln w="28575" cap="flat">
              <a:solidFill>
                <a:schemeClr val="tx1"/>
              </a:solidFill>
            </a:ln>
          </p:spPr>
          <p:style>
            <a:lnRef idx="1">
              <a:schemeClr val="accent1"/>
            </a:lnRef>
            <a:fillRef idx="0">
              <a:schemeClr val="accent1"/>
            </a:fillRef>
            <a:effectRef idx="0">
              <a:schemeClr val="accent1"/>
            </a:effectRef>
            <a:fontRef idx="minor">
              <a:schemeClr val="tx1"/>
            </a:fontRef>
          </p:style>
        </p:cxnSp>
        <p:sp>
          <p:nvSpPr>
            <p:cNvPr id="148" name="円/楕円 147"/>
            <p:cNvSpPr/>
            <p:nvPr/>
          </p:nvSpPr>
          <p:spPr>
            <a:xfrm>
              <a:off x="6365980" y="3968397"/>
              <a:ext cx="45719" cy="45719"/>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9" name="円/楕円 148"/>
            <p:cNvSpPr/>
            <p:nvPr/>
          </p:nvSpPr>
          <p:spPr>
            <a:xfrm>
              <a:off x="6200086" y="4119782"/>
              <a:ext cx="45719" cy="45719"/>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0" name="円/楕円 149"/>
            <p:cNvSpPr/>
            <p:nvPr/>
          </p:nvSpPr>
          <p:spPr>
            <a:xfrm>
              <a:off x="7622071" y="4115340"/>
              <a:ext cx="45719" cy="45719"/>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51" name="コンテンツ プレースホルダー 2"/>
          <p:cNvSpPr txBox="1">
            <a:spLocks/>
          </p:cNvSpPr>
          <p:nvPr/>
        </p:nvSpPr>
        <p:spPr>
          <a:xfrm>
            <a:off x="5419165" y="1296114"/>
            <a:ext cx="2762517" cy="632002"/>
          </a:xfrm>
          <a:prstGeom prst="rect">
            <a:avLst/>
          </a:prstGeom>
        </p:spPr>
        <p:txBody>
          <a:bodyPr vert="horz" lIns="91440" tIns="45720" rIns="91440" bIns="45720" rtlCol="0" anchor="t" anchorCtr="0">
            <a:normAutofit fontScale="92500"/>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Font typeface="Arial"/>
              <a:buNone/>
            </a:pPr>
            <a:r>
              <a:rPr lang="ja-JP" altLang="en-US" smtClean="0">
                <a:latin typeface="Times New Roman" panose="02020603050405020304" pitchFamily="18" charset="0"/>
                <a:cs typeface="Times New Roman" panose="02020603050405020304" pitchFamily="18" charset="0"/>
              </a:rPr>
              <a:t>周波数領域の</a:t>
            </a:r>
            <a:r>
              <a:rPr lang="ja-JP" altLang="en-US" b="1" smtClean="0">
                <a:solidFill>
                  <a:srgbClr val="FF0000"/>
                </a:solidFill>
                <a:latin typeface="Times New Roman" panose="02020603050405020304" pitchFamily="18" charset="0"/>
                <a:cs typeface="Times New Roman" panose="02020603050405020304" pitchFamily="18" charset="0"/>
              </a:rPr>
              <a:t>離散化</a:t>
            </a:r>
            <a:endParaRPr lang="en-US" altLang="ja-JP" b="1" smtClean="0">
              <a:solidFill>
                <a:srgbClr val="FF0000"/>
              </a:solidFill>
              <a:latin typeface="Times New Roman" panose="02020603050405020304" pitchFamily="18" charset="0"/>
              <a:cs typeface="Times New Roman" panose="02020603050405020304" pitchFamily="18" charset="0"/>
            </a:endParaRPr>
          </a:p>
        </p:txBody>
      </p:sp>
      <p:sp>
        <p:nvSpPr>
          <p:cNvPr id="34" name="下矢印 33"/>
          <p:cNvSpPr/>
          <p:nvPr/>
        </p:nvSpPr>
        <p:spPr>
          <a:xfrm>
            <a:off x="6761030" y="2861404"/>
            <a:ext cx="316231" cy="47231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2228392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直角三角形 123"/>
          <p:cNvSpPr/>
          <p:nvPr/>
        </p:nvSpPr>
        <p:spPr>
          <a:xfrm flipH="1">
            <a:off x="7057557" y="4339023"/>
            <a:ext cx="216143" cy="180232"/>
          </a:xfrm>
          <a:prstGeom prst="rtTriangle">
            <a:avLst/>
          </a:prstGeom>
          <a:pattFill prst="dkUpDiag">
            <a:fgClr>
              <a:srgbClr val="FF0000"/>
            </a:fgClr>
            <a:bgClr>
              <a:srgbClr val="FFFF00"/>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直角三角形 18"/>
          <p:cNvSpPr/>
          <p:nvPr/>
        </p:nvSpPr>
        <p:spPr>
          <a:xfrm>
            <a:off x="6530073" y="4346281"/>
            <a:ext cx="216143" cy="180232"/>
          </a:xfrm>
          <a:prstGeom prst="rtTriangle">
            <a:avLst/>
          </a:prstGeom>
          <a:pattFill prst="dkUpDiag">
            <a:fgClr>
              <a:srgbClr val="FF0000"/>
            </a:fgClr>
            <a:bgClr>
              <a:srgbClr val="FFFF00"/>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9746" name="Rectangle 1026"/>
          <p:cNvSpPr>
            <a:spLocks noGrp="1" noChangeArrowheads="1"/>
          </p:cNvSpPr>
          <p:nvPr>
            <p:ph type="title"/>
          </p:nvPr>
        </p:nvSpPr>
        <p:spPr>
          <a:xfrm>
            <a:off x="1072653" y="124481"/>
            <a:ext cx="8065671" cy="1025525"/>
          </a:xfrm>
        </p:spPr>
        <p:txBody>
          <a:bodyPr>
            <a:normAutofit fontScale="90000"/>
          </a:bodyPr>
          <a:lstStyle/>
          <a:p>
            <a:pPr algn="r"/>
            <a:r>
              <a:rPr lang="ja-JP" altLang="en-US" sz="3600" smtClean="0"/>
              <a:t>信号離散化によるスペクトルの周期化と</a:t>
            </a:r>
            <a:r>
              <a:rPr lang="en-US" altLang="ja-JP" sz="3600" smtClean="0"/>
              <a:t/>
            </a:r>
            <a:br>
              <a:rPr lang="en-US" altLang="ja-JP" sz="3600" smtClean="0"/>
            </a:br>
            <a:r>
              <a:rPr lang="ja-JP" altLang="en-US" sz="3600" smtClean="0"/>
              <a:t>標本化定理</a:t>
            </a:r>
            <a:endParaRPr lang="ja-JP" altLang="en-US" sz="3600"/>
          </a:p>
        </p:txBody>
      </p:sp>
      <p:sp>
        <p:nvSpPr>
          <p:cNvPr id="3" name="コンテンツ プレースホルダー 2"/>
          <p:cNvSpPr>
            <a:spLocks noGrp="1"/>
          </p:cNvSpPr>
          <p:nvPr>
            <p:ph idx="1"/>
          </p:nvPr>
        </p:nvSpPr>
        <p:spPr>
          <a:xfrm>
            <a:off x="876564" y="3246439"/>
            <a:ext cx="4619232" cy="452579"/>
          </a:xfrm>
        </p:spPr>
        <p:txBody>
          <a:bodyPr anchor="t" anchorCtr="0">
            <a:normAutofit lnSpcReduction="10000"/>
          </a:bodyPr>
          <a:lstStyle/>
          <a:p>
            <a:pPr marL="0" indent="0">
              <a:buNone/>
            </a:pPr>
            <a:r>
              <a:rPr lang="en-US" altLang="ja-JP" i="1" smtClean="0">
                <a:latin typeface="Times New Roman" panose="02020603050405020304" pitchFamily="18" charset="0"/>
                <a:cs typeface="Times New Roman" panose="02020603050405020304" pitchFamily="18" charset="0"/>
              </a:rPr>
              <a:t>f</a:t>
            </a:r>
            <a:r>
              <a:rPr lang="en-US" altLang="ja-JP" i="1" baseline="-25000" smtClean="0">
                <a:latin typeface="Times New Roman" panose="02020603050405020304" pitchFamily="18" charset="0"/>
                <a:cs typeface="Times New Roman" panose="02020603050405020304" pitchFamily="18" charset="0"/>
              </a:rPr>
              <a:t>s</a:t>
            </a:r>
            <a:r>
              <a:rPr lang="ja-JP" altLang="en-US" smtClean="0">
                <a:latin typeface="Times New Roman" panose="02020603050405020304" pitchFamily="18" charset="0"/>
                <a:cs typeface="Times New Roman" panose="02020603050405020304" pitchFamily="18" charset="0"/>
              </a:rPr>
              <a:t>で離散化⇒</a:t>
            </a:r>
            <a:r>
              <a:rPr lang="en-US" altLang="ja-JP" i="1" smtClean="0">
                <a:latin typeface="Times New Roman" panose="02020603050405020304" pitchFamily="18" charset="0"/>
                <a:cs typeface="Times New Roman" panose="02020603050405020304" pitchFamily="18" charset="0"/>
              </a:rPr>
              <a:t>f</a:t>
            </a:r>
            <a:r>
              <a:rPr lang="en-US" altLang="ja-JP" i="1" baseline="-25000" smtClean="0">
                <a:latin typeface="Times New Roman" panose="02020603050405020304" pitchFamily="18" charset="0"/>
                <a:cs typeface="Times New Roman" panose="02020603050405020304" pitchFamily="18" charset="0"/>
              </a:rPr>
              <a:t>s</a:t>
            </a:r>
            <a:r>
              <a:rPr lang="ja-JP" altLang="en-US" smtClean="0">
                <a:latin typeface="Times New Roman" panose="02020603050405020304" pitchFamily="18" charset="0"/>
                <a:cs typeface="Times New Roman" panose="02020603050405020304" pitchFamily="18" charset="0"/>
              </a:rPr>
              <a:t>で周期化すると</a:t>
            </a:r>
            <a:endParaRPr lang="en-US" altLang="ja-JP" smtClean="0">
              <a:latin typeface="Times New Roman" panose="02020603050405020304" pitchFamily="18" charset="0"/>
              <a:cs typeface="Times New Roman" panose="02020603050405020304" pitchFamily="18" charset="0"/>
            </a:endParaRPr>
          </a:p>
        </p:txBody>
      </p:sp>
      <p:grpSp>
        <p:nvGrpSpPr>
          <p:cNvPr id="4" name="グループ化 3"/>
          <p:cNvGrpSpPr/>
          <p:nvPr/>
        </p:nvGrpSpPr>
        <p:grpSpPr>
          <a:xfrm>
            <a:off x="5557480" y="1764558"/>
            <a:ext cx="3063201" cy="1251630"/>
            <a:chOff x="5499464" y="2517594"/>
            <a:chExt cx="3063201" cy="1251630"/>
          </a:xfrm>
        </p:grpSpPr>
        <p:cxnSp>
          <p:nvCxnSpPr>
            <p:cNvPr id="23" name="直線コネクタ 22"/>
            <p:cNvCxnSpPr/>
            <p:nvPr/>
          </p:nvCxnSpPr>
          <p:spPr>
            <a:xfrm>
              <a:off x="8035551" y="2619813"/>
              <a:ext cx="12681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0" name="直線矢印コネクタ 79"/>
            <p:cNvCxnSpPr/>
            <p:nvPr/>
          </p:nvCxnSpPr>
          <p:spPr>
            <a:xfrm flipV="1">
              <a:off x="5499464" y="3411241"/>
              <a:ext cx="3063201"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1" name="直線コネクタ 80"/>
            <p:cNvCxnSpPr/>
            <p:nvPr/>
          </p:nvCxnSpPr>
          <p:spPr>
            <a:xfrm rot="5400000">
              <a:off x="5430776" y="3060124"/>
              <a:ext cx="720000" cy="0"/>
            </a:xfrm>
            <a:prstGeom prst="line">
              <a:avLst/>
            </a:prstGeom>
            <a:ln w="9525">
              <a:solidFill>
                <a:srgbClr val="FF0000"/>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2" name="直線コネクタ 81"/>
            <p:cNvCxnSpPr/>
            <p:nvPr/>
          </p:nvCxnSpPr>
          <p:spPr>
            <a:xfrm rot="5400000">
              <a:off x="6164619" y="3057679"/>
              <a:ext cx="720000" cy="0"/>
            </a:xfrm>
            <a:prstGeom prst="line">
              <a:avLst/>
            </a:prstGeom>
            <a:ln w="9525">
              <a:solidFill>
                <a:srgbClr val="FF0000"/>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83" name="コンテンツ プレースホルダー 2"/>
            <p:cNvSpPr txBox="1">
              <a:spLocks/>
            </p:cNvSpPr>
            <p:nvPr/>
          </p:nvSpPr>
          <p:spPr>
            <a:xfrm>
              <a:off x="6736628" y="2517594"/>
              <a:ext cx="421274" cy="353221"/>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None/>
              </a:pPr>
              <a:r>
                <a:rPr lang="en-US" altLang="ja-JP" sz="1400" i="1" smtClean="0">
                  <a:latin typeface="Times New Roman" panose="02020603050405020304" pitchFamily="18" charset="0"/>
                  <a:cs typeface="Times New Roman" panose="02020603050405020304" pitchFamily="18" charset="0"/>
                </a:rPr>
                <a:t>f</a:t>
              </a:r>
              <a:r>
                <a:rPr lang="en-US" altLang="ja-JP" sz="1400" baseline="-25000" smtClean="0">
                  <a:latin typeface="Times New Roman" panose="02020603050405020304" pitchFamily="18" charset="0"/>
                  <a:cs typeface="Times New Roman" panose="02020603050405020304" pitchFamily="18" charset="0"/>
                </a:rPr>
                <a:t>s</a:t>
              </a:r>
              <a:r>
                <a:rPr lang="en-US" altLang="ja-JP" sz="1400" i="1" baseline="-25000" smtClean="0">
                  <a:latin typeface="Times New Roman" panose="02020603050405020304" pitchFamily="18" charset="0"/>
                  <a:cs typeface="Times New Roman" panose="02020603050405020304" pitchFamily="18" charset="0"/>
                </a:rPr>
                <a:t>		</a:t>
              </a:r>
              <a:r>
                <a:rPr lang="en-US" altLang="ja-JP" sz="1400" i="1" baseline="-25000">
                  <a:latin typeface="Times New Roman" panose="02020603050405020304" pitchFamily="18" charset="0"/>
                  <a:cs typeface="Times New Roman" panose="02020603050405020304" pitchFamily="18" charset="0"/>
                </a:rPr>
                <a:t>	</a:t>
              </a:r>
              <a:endParaRPr lang="ja-JP" altLang="en-US" sz="1400">
                <a:latin typeface="Times New Roman" panose="02020603050405020304" pitchFamily="18" charset="0"/>
                <a:cs typeface="Times New Roman" panose="02020603050405020304" pitchFamily="18" charset="0"/>
              </a:endParaRPr>
            </a:p>
          </p:txBody>
        </p:sp>
        <p:cxnSp>
          <p:nvCxnSpPr>
            <p:cNvPr id="84" name="直線コネクタ 83"/>
            <p:cNvCxnSpPr/>
            <p:nvPr/>
          </p:nvCxnSpPr>
          <p:spPr>
            <a:xfrm rot="5400000">
              <a:off x="6889664" y="3055362"/>
              <a:ext cx="720000" cy="0"/>
            </a:xfrm>
            <a:prstGeom prst="line">
              <a:avLst/>
            </a:prstGeom>
            <a:ln w="9525">
              <a:solidFill>
                <a:srgbClr val="FF0000"/>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5" name="直線矢印コネクタ 84"/>
            <p:cNvCxnSpPr/>
            <p:nvPr/>
          </p:nvCxnSpPr>
          <p:spPr>
            <a:xfrm>
              <a:off x="6524619" y="2798935"/>
              <a:ext cx="720000" cy="0"/>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94" name="グループ化 93"/>
            <p:cNvGrpSpPr/>
            <p:nvPr/>
          </p:nvGrpSpPr>
          <p:grpSpPr>
            <a:xfrm>
              <a:off x="5835376" y="3085249"/>
              <a:ext cx="633177" cy="312336"/>
              <a:chOff x="6658295" y="5682536"/>
              <a:chExt cx="633177" cy="312336"/>
            </a:xfrm>
          </p:grpSpPr>
          <p:cxnSp>
            <p:nvCxnSpPr>
              <p:cNvPr id="95" name="直線コネクタ 94"/>
              <p:cNvCxnSpPr/>
              <p:nvPr/>
            </p:nvCxnSpPr>
            <p:spPr>
              <a:xfrm flipH="1">
                <a:off x="6658295" y="5683281"/>
                <a:ext cx="131935" cy="31159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直線コネクタ 95"/>
              <p:cNvCxnSpPr/>
              <p:nvPr/>
            </p:nvCxnSpPr>
            <p:spPr>
              <a:xfrm>
                <a:off x="6793992" y="5683281"/>
                <a:ext cx="36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 name="直線コネクタ 96"/>
              <p:cNvCxnSpPr/>
              <p:nvPr/>
            </p:nvCxnSpPr>
            <p:spPr>
              <a:xfrm>
                <a:off x="7159537" y="5682536"/>
                <a:ext cx="131935" cy="31159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8" name="グループ化 97"/>
            <p:cNvGrpSpPr/>
            <p:nvPr/>
          </p:nvGrpSpPr>
          <p:grpSpPr>
            <a:xfrm>
              <a:off x="6570443" y="3086062"/>
              <a:ext cx="633177" cy="312336"/>
              <a:chOff x="6658295" y="5682536"/>
              <a:chExt cx="633177" cy="312336"/>
            </a:xfrm>
          </p:grpSpPr>
          <p:cxnSp>
            <p:nvCxnSpPr>
              <p:cNvPr id="99" name="直線コネクタ 98"/>
              <p:cNvCxnSpPr/>
              <p:nvPr/>
            </p:nvCxnSpPr>
            <p:spPr>
              <a:xfrm flipH="1">
                <a:off x="6658295" y="5683281"/>
                <a:ext cx="131935" cy="31159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直線コネクタ 99"/>
              <p:cNvCxnSpPr/>
              <p:nvPr/>
            </p:nvCxnSpPr>
            <p:spPr>
              <a:xfrm>
                <a:off x="6793992" y="5683281"/>
                <a:ext cx="36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直線コネクタ 100"/>
              <p:cNvCxnSpPr/>
              <p:nvPr/>
            </p:nvCxnSpPr>
            <p:spPr>
              <a:xfrm>
                <a:off x="7159537" y="5682536"/>
                <a:ext cx="131935" cy="31159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2" name="グループ化 101"/>
            <p:cNvGrpSpPr/>
            <p:nvPr/>
          </p:nvGrpSpPr>
          <p:grpSpPr>
            <a:xfrm>
              <a:off x="7285598" y="3083230"/>
              <a:ext cx="633177" cy="312336"/>
              <a:chOff x="6658295" y="5682536"/>
              <a:chExt cx="633177" cy="312336"/>
            </a:xfrm>
          </p:grpSpPr>
          <p:cxnSp>
            <p:nvCxnSpPr>
              <p:cNvPr id="103" name="直線コネクタ 102"/>
              <p:cNvCxnSpPr/>
              <p:nvPr/>
            </p:nvCxnSpPr>
            <p:spPr>
              <a:xfrm flipH="1">
                <a:off x="6658295" y="5683281"/>
                <a:ext cx="131935" cy="31159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直線コネクタ 103"/>
              <p:cNvCxnSpPr/>
              <p:nvPr/>
            </p:nvCxnSpPr>
            <p:spPr>
              <a:xfrm>
                <a:off x="6793992" y="5683281"/>
                <a:ext cx="36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直線コネクタ 104"/>
              <p:cNvCxnSpPr/>
              <p:nvPr/>
            </p:nvCxnSpPr>
            <p:spPr>
              <a:xfrm>
                <a:off x="7159537" y="5682536"/>
                <a:ext cx="131935" cy="31159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45" name="直線コネクタ 44"/>
            <p:cNvCxnSpPr/>
            <p:nvPr/>
          </p:nvCxnSpPr>
          <p:spPr>
            <a:xfrm rot="5400000">
              <a:off x="7601659" y="3052917"/>
              <a:ext cx="720000" cy="0"/>
            </a:xfrm>
            <a:prstGeom prst="line">
              <a:avLst/>
            </a:prstGeom>
            <a:ln w="9525">
              <a:solidFill>
                <a:srgbClr val="FF0000"/>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6" name="直線コネクタ 45"/>
            <p:cNvCxnSpPr/>
            <p:nvPr/>
          </p:nvCxnSpPr>
          <p:spPr>
            <a:xfrm rot="5400000">
              <a:off x="6616140" y="3149025"/>
              <a:ext cx="540000" cy="0"/>
            </a:xfrm>
            <a:prstGeom prst="line">
              <a:avLst/>
            </a:prstGeom>
            <a:ln w="9525">
              <a:solidFill>
                <a:srgbClr val="FF0000"/>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8" name="コンテンツ プレースホルダー 2"/>
            <p:cNvSpPr txBox="1">
              <a:spLocks/>
            </p:cNvSpPr>
            <p:nvPr/>
          </p:nvSpPr>
          <p:spPr>
            <a:xfrm>
              <a:off x="7114792" y="3416003"/>
              <a:ext cx="309108" cy="353221"/>
            </a:xfrm>
            <a:prstGeom prst="rect">
              <a:avLst/>
            </a:prstGeom>
            <a:noFill/>
            <a:ln>
              <a:noFill/>
            </a:ln>
          </p:spPr>
          <p:txBody>
            <a:bodyPr vert="horz" lIns="0" tIns="0" rIns="0" bIns="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en-US" altLang="ja-JP" sz="1400" i="1" smtClean="0">
                  <a:latin typeface="Times New Roman" panose="02020603050405020304" pitchFamily="18" charset="0"/>
                  <a:cs typeface="Times New Roman" panose="02020603050405020304" pitchFamily="18" charset="0"/>
                </a:rPr>
                <a:t>f</a:t>
              </a:r>
              <a:r>
                <a:rPr lang="en-US" altLang="ja-JP" sz="1400" baseline="-25000" smtClean="0">
                  <a:latin typeface="Times New Roman" panose="02020603050405020304" pitchFamily="18" charset="0"/>
                  <a:cs typeface="Times New Roman" panose="02020603050405020304" pitchFamily="18" charset="0"/>
                </a:rPr>
                <a:t>s</a:t>
              </a:r>
              <a:r>
                <a:rPr lang="ja-JP" altLang="en-US" sz="1400" baseline="-25000">
                  <a:latin typeface="Times New Roman" panose="02020603050405020304" pitchFamily="18" charset="0"/>
                  <a:cs typeface="Times New Roman" panose="02020603050405020304" pitchFamily="18" charset="0"/>
                </a:rPr>
                <a:t> </a:t>
              </a:r>
              <a:r>
                <a:rPr lang="en-US" altLang="ja-JP" sz="1400" smtClean="0">
                  <a:latin typeface="Times New Roman" panose="02020603050405020304" pitchFamily="18" charset="0"/>
                  <a:cs typeface="Times New Roman" panose="02020603050405020304" pitchFamily="18" charset="0"/>
                </a:rPr>
                <a:t>/ 2</a:t>
              </a:r>
              <a:r>
                <a:rPr lang="en-US" altLang="ja-JP" sz="1400" i="1" baseline="-25000" smtClean="0">
                  <a:latin typeface="Times New Roman" panose="02020603050405020304" pitchFamily="18" charset="0"/>
                  <a:cs typeface="Times New Roman" panose="02020603050405020304" pitchFamily="18" charset="0"/>
                </a:rPr>
                <a:t>		</a:t>
              </a:r>
              <a:r>
                <a:rPr lang="en-US" altLang="ja-JP" sz="1400" i="1" baseline="-25000">
                  <a:latin typeface="Times New Roman" panose="02020603050405020304" pitchFamily="18" charset="0"/>
                  <a:cs typeface="Times New Roman" panose="02020603050405020304" pitchFamily="18" charset="0"/>
                </a:rPr>
                <a:t>	</a:t>
              </a:r>
              <a:endParaRPr lang="ja-JP" altLang="en-US" sz="1400">
                <a:latin typeface="Times New Roman" panose="02020603050405020304" pitchFamily="18" charset="0"/>
                <a:cs typeface="Times New Roman" panose="02020603050405020304" pitchFamily="18" charset="0"/>
              </a:endParaRPr>
            </a:p>
          </p:txBody>
        </p:sp>
        <p:sp>
          <p:nvSpPr>
            <p:cNvPr id="49" name="コンテンツ プレースホルダー 2"/>
            <p:cNvSpPr txBox="1">
              <a:spLocks/>
            </p:cNvSpPr>
            <p:nvPr/>
          </p:nvSpPr>
          <p:spPr>
            <a:xfrm>
              <a:off x="6207779" y="3418087"/>
              <a:ext cx="535180" cy="256696"/>
            </a:xfrm>
            <a:prstGeom prst="rect">
              <a:avLst/>
            </a:prstGeom>
            <a:noFill/>
            <a:ln>
              <a:noFill/>
            </a:ln>
          </p:spPr>
          <p:txBody>
            <a:bodyPr vert="horz" lIns="0" tIns="0" rIns="0" bIns="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ja-JP" altLang="en-US" sz="1400">
                  <a:latin typeface="Times New Roman" panose="02020603050405020304" pitchFamily="18" charset="0"/>
                  <a:cs typeface="Times New Roman" panose="02020603050405020304" pitchFamily="18" charset="0"/>
                </a:rPr>
                <a:t>ー</a:t>
              </a:r>
              <a:r>
                <a:rPr lang="en-US" altLang="ja-JP" sz="1400" i="1" smtClean="0">
                  <a:latin typeface="Times New Roman" panose="02020603050405020304" pitchFamily="18" charset="0"/>
                  <a:cs typeface="Times New Roman" panose="02020603050405020304" pitchFamily="18" charset="0"/>
                </a:rPr>
                <a:t>f</a:t>
              </a:r>
              <a:r>
                <a:rPr lang="en-US" altLang="ja-JP" sz="1400" baseline="-25000" smtClean="0">
                  <a:latin typeface="Times New Roman" panose="02020603050405020304" pitchFamily="18" charset="0"/>
                  <a:cs typeface="Times New Roman" panose="02020603050405020304" pitchFamily="18" charset="0"/>
                </a:rPr>
                <a:t>s</a:t>
              </a:r>
              <a:r>
                <a:rPr lang="ja-JP" altLang="en-US" sz="1400" baseline="-25000" smtClean="0">
                  <a:latin typeface="Times New Roman" panose="02020603050405020304" pitchFamily="18" charset="0"/>
                  <a:cs typeface="Times New Roman" panose="02020603050405020304" pitchFamily="18" charset="0"/>
                </a:rPr>
                <a:t> </a:t>
              </a:r>
              <a:r>
                <a:rPr lang="en-US" altLang="ja-JP" sz="1400" smtClean="0">
                  <a:latin typeface="Times New Roman" panose="02020603050405020304" pitchFamily="18" charset="0"/>
                  <a:cs typeface="Times New Roman" panose="02020603050405020304" pitchFamily="18" charset="0"/>
                </a:rPr>
                <a:t>/ 2</a:t>
              </a:r>
              <a:r>
                <a:rPr lang="en-US" altLang="ja-JP" sz="1400" i="1" baseline="-25000" smtClean="0">
                  <a:latin typeface="Times New Roman" panose="02020603050405020304" pitchFamily="18" charset="0"/>
                  <a:cs typeface="Times New Roman" panose="02020603050405020304" pitchFamily="18" charset="0"/>
                </a:rPr>
                <a:t>		</a:t>
              </a:r>
              <a:r>
                <a:rPr lang="en-US" altLang="ja-JP" sz="1400" i="1" baseline="-25000">
                  <a:latin typeface="Times New Roman" panose="02020603050405020304" pitchFamily="18" charset="0"/>
                  <a:cs typeface="Times New Roman" panose="02020603050405020304" pitchFamily="18" charset="0"/>
                </a:rPr>
                <a:t>	</a:t>
              </a:r>
              <a:endParaRPr lang="ja-JP" altLang="en-US" sz="1400">
                <a:latin typeface="Times New Roman" panose="02020603050405020304" pitchFamily="18" charset="0"/>
                <a:cs typeface="Times New Roman" panose="02020603050405020304" pitchFamily="18" charset="0"/>
              </a:endParaRPr>
            </a:p>
          </p:txBody>
        </p:sp>
        <p:sp>
          <p:nvSpPr>
            <p:cNvPr id="50" name="コンテンツ プレースホルダー 2"/>
            <p:cNvSpPr txBox="1">
              <a:spLocks/>
            </p:cNvSpPr>
            <p:nvPr/>
          </p:nvSpPr>
          <p:spPr>
            <a:xfrm>
              <a:off x="6831563" y="3416849"/>
              <a:ext cx="124208" cy="200821"/>
            </a:xfrm>
            <a:prstGeom prst="rect">
              <a:avLst/>
            </a:prstGeom>
            <a:noFill/>
            <a:ln>
              <a:noFill/>
            </a:ln>
          </p:spPr>
          <p:txBody>
            <a:bodyPr vert="horz" lIns="0" tIns="0" rIns="0" bIns="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en-US" altLang="ja-JP" sz="1400" smtClean="0">
                  <a:latin typeface="Times New Roman" panose="02020603050405020304" pitchFamily="18" charset="0"/>
                  <a:cs typeface="Times New Roman" panose="02020603050405020304" pitchFamily="18" charset="0"/>
                </a:rPr>
                <a:t>0</a:t>
              </a:r>
              <a:r>
                <a:rPr lang="en-US" altLang="ja-JP" sz="1400" i="1" baseline="-25000" smtClean="0">
                  <a:latin typeface="Times New Roman" panose="02020603050405020304" pitchFamily="18" charset="0"/>
                  <a:cs typeface="Times New Roman" panose="02020603050405020304" pitchFamily="18" charset="0"/>
                </a:rPr>
                <a:t>		</a:t>
              </a:r>
              <a:r>
                <a:rPr lang="en-US" altLang="ja-JP" sz="1400" i="1" baseline="-25000">
                  <a:latin typeface="Times New Roman" panose="02020603050405020304" pitchFamily="18" charset="0"/>
                  <a:cs typeface="Times New Roman" panose="02020603050405020304" pitchFamily="18" charset="0"/>
                </a:rPr>
                <a:t>	</a:t>
              </a:r>
              <a:endParaRPr lang="ja-JP" altLang="en-US" sz="1400">
                <a:latin typeface="Times New Roman" panose="02020603050405020304" pitchFamily="18" charset="0"/>
                <a:cs typeface="Times New Roman" panose="02020603050405020304" pitchFamily="18" charset="0"/>
              </a:endParaRPr>
            </a:p>
          </p:txBody>
        </p:sp>
      </p:grpSp>
      <p:grpSp>
        <p:nvGrpSpPr>
          <p:cNvPr id="2" name="グループ化 1"/>
          <p:cNvGrpSpPr/>
          <p:nvPr/>
        </p:nvGrpSpPr>
        <p:grpSpPr>
          <a:xfrm>
            <a:off x="2450041" y="1831793"/>
            <a:ext cx="1828151" cy="1171955"/>
            <a:chOff x="803487" y="2622325"/>
            <a:chExt cx="1828151" cy="1171955"/>
          </a:xfrm>
        </p:grpSpPr>
        <p:grpSp>
          <p:nvGrpSpPr>
            <p:cNvPr id="12" name="グループ化 11"/>
            <p:cNvGrpSpPr/>
            <p:nvPr/>
          </p:nvGrpSpPr>
          <p:grpSpPr>
            <a:xfrm>
              <a:off x="803487" y="2622325"/>
              <a:ext cx="1828151" cy="919048"/>
              <a:chOff x="1381711" y="2514748"/>
              <a:chExt cx="1828151" cy="919048"/>
            </a:xfrm>
          </p:grpSpPr>
          <p:cxnSp>
            <p:nvCxnSpPr>
              <p:cNvPr id="36" name="直線矢印コネクタ 35"/>
              <p:cNvCxnSpPr/>
              <p:nvPr/>
            </p:nvCxnSpPr>
            <p:spPr>
              <a:xfrm>
                <a:off x="1487997" y="3310614"/>
                <a:ext cx="151513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9" name="直線コネクタ 38"/>
              <p:cNvCxnSpPr/>
              <p:nvPr/>
            </p:nvCxnSpPr>
            <p:spPr>
              <a:xfrm flipH="1">
                <a:off x="1869315" y="2999023"/>
                <a:ext cx="131935" cy="31159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3" name="コンテンツ プレースホルダー 2"/>
              <p:cNvSpPr txBox="1">
                <a:spLocks/>
              </p:cNvSpPr>
              <p:nvPr/>
            </p:nvSpPr>
            <p:spPr>
              <a:xfrm>
                <a:off x="3033278" y="3080575"/>
                <a:ext cx="176584" cy="353221"/>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None/>
                </a:pPr>
                <a:r>
                  <a:rPr lang="en-US" altLang="ja-JP" sz="1400" i="1" smtClean="0">
                    <a:latin typeface="Times New Roman" panose="02020603050405020304" pitchFamily="18" charset="0"/>
                    <a:cs typeface="Times New Roman" panose="02020603050405020304" pitchFamily="18" charset="0"/>
                  </a:rPr>
                  <a:t>f</a:t>
                </a:r>
                <a:endParaRPr lang="ja-JP" altLang="en-US" sz="1400">
                  <a:latin typeface="Times New Roman" panose="02020603050405020304" pitchFamily="18" charset="0"/>
                  <a:cs typeface="Times New Roman" panose="02020603050405020304" pitchFamily="18" charset="0"/>
                </a:endParaRPr>
              </a:p>
            </p:txBody>
          </p:sp>
          <p:sp>
            <p:nvSpPr>
              <p:cNvPr id="44" name="コンテンツ プレースホルダー 2"/>
              <p:cNvSpPr txBox="1">
                <a:spLocks/>
              </p:cNvSpPr>
              <p:nvPr/>
            </p:nvSpPr>
            <p:spPr>
              <a:xfrm>
                <a:off x="1381711" y="2514748"/>
                <a:ext cx="633155" cy="353221"/>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None/>
                </a:pPr>
                <a:r>
                  <a:rPr lang="en-US" altLang="ja-JP" sz="1400" i="1" smtClean="0">
                    <a:latin typeface="Times New Roman" panose="02020603050405020304" pitchFamily="18" charset="0"/>
                    <a:cs typeface="Times New Roman" panose="02020603050405020304" pitchFamily="18" charset="0"/>
                  </a:rPr>
                  <a:t>X</a:t>
                </a:r>
                <a:r>
                  <a:rPr lang="en-US" altLang="ja-JP" sz="1400" smtClean="0">
                    <a:latin typeface="Times New Roman" panose="02020603050405020304" pitchFamily="18" charset="0"/>
                    <a:cs typeface="Times New Roman" panose="02020603050405020304" pitchFamily="18" charset="0"/>
                  </a:rPr>
                  <a:t>(</a:t>
                </a:r>
                <a:r>
                  <a:rPr lang="ja-JP" altLang="en-US" sz="1400">
                    <a:latin typeface="Times New Roman" panose="02020603050405020304" pitchFamily="18" charset="0"/>
                    <a:cs typeface="Times New Roman" panose="02020603050405020304" pitchFamily="18" charset="0"/>
                  </a:rPr>
                  <a:t> </a:t>
                </a:r>
                <a:r>
                  <a:rPr lang="en-US" altLang="ja-JP" sz="1400" i="1" smtClean="0">
                    <a:latin typeface="Times New Roman" panose="02020603050405020304" pitchFamily="18" charset="0"/>
                    <a:cs typeface="Times New Roman" panose="02020603050405020304" pitchFamily="18" charset="0"/>
                  </a:rPr>
                  <a:t>f </a:t>
                </a:r>
                <a:r>
                  <a:rPr lang="en-US" altLang="ja-JP" sz="1400" smtClean="0">
                    <a:latin typeface="Times New Roman" panose="02020603050405020304" pitchFamily="18" charset="0"/>
                    <a:cs typeface="Times New Roman" panose="02020603050405020304" pitchFamily="18" charset="0"/>
                  </a:rPr>
                  <a:t>)</a:t>
                </a:r>
                <a:endParaRPr lang="ja-JP" altLang="en-US" sz="1400">
                  <a:latin typeface="Times New Roman" panose="02020603050405020304" pitchFamily="18" charset="0"/>
                  <a:cs typeface="Times New Roman" panose="02020603050405020304" pitchFamily="18" charset="0"/>
                </a:endParaRPr>
              </a:p>
            </p:txBody>
          </p:sp>
          <p:cxnSp>
            <p:nvCxnSpPr>
              <p:cNvPr id="47" name="直線コネクタ 46"/>
              <p:cNvCxnSpPr/>
              <p:nvPr/>
            </p:nvCxnSpPr>
            <p:spPr>
              <a:xfrm>
                <a:off x="2005012" y="2999023"/>
                <a:ext cx="36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直線コネクタ 56"/>
              <p:cNvCxnSpPr/>
              <p:nvPr/>
            </p:nvCxnSpPr>
            <p:spPr>
              <a:xfrm>
                <a:off x="2370557" y="2998278"/>
                <a:ext cx="131935" cy="31159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51" name="直線コネクタ 50"/>
            <p:cNvCxnSpPr/>
            <p:nvPr/>
          </p:nvCxnSpPr>
          <p:spPr>
            <a:xfrm rot="5400000">
              <a:off x="898028" y="3082735"/>
              <a:ext cx="720000" cy="0"/>
            </a:xfrm>
            <a:prstGeom prst="line">
              <a:avLst/>
            </a:prstGeom>
            <a:ln w="9525">
              <a:solidFill>
                <a:srgbClr val="FF0000"/>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2" name="直線コネクタ 51"/>
            <p:cNvCxnSpPr/>
            <p:nvPr/>
          </p:nvCxnSpPr>
          <p:spPr>
            <a:xfrm rot="5400000">
              <a:off x="1623073" y="3080418"/>
              <a:ext cx="720000" cy="0"/>
            </a:xfrm>
            <a:prstGeom prst="line">
              <a:avLst/>
            </a:prstGeom>
            <a:ln w="9525">
              <a:solidFill>
                <a:srgbClr val="FF0000"/>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3" name="直線コネクタ 52"/>
            <p:cNvCxnSpPr/>
            <p:nvPr/>
          </p:nvCxnSpPr>
          <p:spPr>
            <a:xfrm rot="5400000">
              <a:off x="1349549" y="3174081"/>
              <a:ext cx="540000" cy="0"/>
            </a:xfrm>
            <a:prstGeom prst="line">
              <a:avLst/>
            </a:prstGeom>
            <a:ln w="9525">
              <a:solidFill>
                <a:srgbClr val="FF0000"/>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6" name="コンテンツ プレースホルダー 2"/>
            <p:cNvSpPr txBox="1">
              <a:spLocks/>
            </p:cNvSpPr>
            <p:nvPr/>
          </p:nvSpPr>
          <p:spPr>
            <a:xfrm>
              <a:off x="1848201" y="3441059"/>
              <a:ext cx="309108" cy="353221"/>
            </a:xfrm>
            <a:prstGeom prst="rect">
              <a:avLst/>
            </a:prstGeom>
            <a:noFill/>
            <a:ln>
              <a:noFill/>
            </a:ln>
          </p:spPr>
          <p:txBody>
            <a:bodyPr vert="horz" lIns="0" tIns="0" rIns="0" bIns="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en-US" altLang="ja-JP" sz="1400" i="1" smtClean="0">
                  <a:latin typeface="Times New Roman" panose="02020603050405020304" pitchFamily="18" charset="0"/>
                  <a:cs typeface="Times New Roman" panose="02020603050405020304" pitchFamily="18" charset="0"/>
                </a:rPr>
                <a:t>f</a:t>
              </a:r>
              <a:r>
                <a:rPr lang="en-US" altLang="ja-JP" sz="1400" baseline="-25000" smtClean="0">
                  <a:latin typeface="Times New Roman" panose="02020603050405020304" pitchFamily="18" charset="0"/>
                  <a:cs typeface="Times New Roman" panose="02020603050405020304" pitchFamily="18" charset="0"/>
                </a:rPr>
                <a:t>s</a:t>
              </a:r>
              <a:r>
                <a:rPr lang="ja-JP" altLang="en-US" sz="1400" baseline="-25000">
                  <a:latin typeface="Times New Roman" panose="02020603050405020304" pitchFamily="18" charset="0"/>
                  <a:cs typeface="Times New Roman" panose="02020603050405020304" pitchFamily="18" charset="0"/>
                </a:rPr>
                <a:t> </a:t>
              </a:r>
              <a:r>
                <a:rPr lang="en-US" altLang="ja-JP" sz="1400" smtClean="0">
                  <a:latin typeface="Times New Roman" panose="02020603050405020304" pitchFamily="18" charset="0"/>
                  <a:cs typeface="Times New Roman" panose="02020603050405020304" pitchFamily="18" charset="0"/>
                </a:rPr>
                <a:t>/ 2</a:t>
              </a:r>
              <a:r>
                <a:rPr lang="en-US" altLang="ja-JP" sz="1400" i="1" baseline="-25000" smtClean="0">
                  <a:latin typeface="Times New Roman" panose="02020603050405020304" pitchFamily="18" charset="0"/>
                  <a:cs typeface="Times New Roman" panose="02020603050405020304" pitchFamily="18" charset="0"/>
                </a:rPr>
                <a:t>		</a:t>
              </a:r>
              <a:r>
                <a:rPr lang="en-US" altLang="ja-JP" sz="1400" i="1" baseline="-25000">
                  <a:latin typeface="Times New Roman" panose="02020603050405020304" pitchFamily="18" charset="0"/>
                  <a:cs typeface="Times New Roman" panose="02020603050405020304" pitchFamily="18" charset="0"/>
                </a:rPr>
                <a:t>	</a:t>
              </a:r>
              <a:endParaRPr lang="ja-JP" altLang="en-US" sz="1400">
                <a:latin typeface="Times New Roman" panose="02020603050405020304" pitchFamily="18" charset="0"/>
                <a:cs typeface="Times New Roman" panose="02020603050405020304" pitchFamily="18" charset="0"/>
              </a:endParaRPr>
            </a:p>
          </p:txBody>
        </p:sp>
        <p:sp>
          <p:nvSpPr>
            <p:cNvPr id="58" name="コンテンツ プレースホルダー 2"/>
            <p:cNvSpPr txBox="1">
              <a:spLocks/>
            </p:cNvSpPr>
            <p:nvPr/>
          </p:nvSpPr>
          <p:spPr>
            <a:xfrm>
              <a:off x="941188" y="3443143"/>
              <a:ext cx="535180" cy="256696"/>
            </a:xfrm>
            <a:prstGeom prst="rect">
              <a:avLst/>
            </a:prstGeom>
            <a:noFill/>
            <a:ln>
              <a:noFill/>
            </a:ln>
          </p:spPr>
          <p:txBody>
            <a:bodyPr vert="horz" lIns="0" tIns="0" rIns="0" bIns="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ja-JP" altLang="en-US" sz="1400">
                  <a:latin typeface="Times New Roman" panose="02020603050405020304" pitchFamily="18" charset="0"/>
                  <a:cs typeface="Times New Roman" panose="02020603050405020304" pitchFamily="18" charset="0"/>
                </a:rPr>
                <a:t>ー</a:t>
              </a:r>
              <a:r>
                <a:rPr lang="en-US" altLang="ja-JP" sz="1400" i="1" smtClean="0">
                  <a:latin typeface="Times New Roman" panose="02020603050405020304" pitchFamily="18" charset="0"/>
                  <a:cs typeface="Times New Roman" panose="02020603050405020304" pitchFamily="18" charset="0"/>
                </a:rPr>
                <a:t>f</a:t>
              </a:r>
              <a:r>
                <a:rPr lang="en-US" altLang="ja-JP" sz="1400" baseline="-25000" smtClean="0">
                  <a:latin typeface="Times New Roman" panose="02020603050405020304" pitchFamily="18" charset="0"/>
                  <a:cs typeface="Times New Roman" panose="02020603050405020304" pitchFamily="18" charset="0"/>
                </a:rPr>
                <a:t>s</a:t>
              </a:r>
              <a:r>
                <a:rPr lang="ja-JP" altLang="en-US" sz="1400" baseline="-25000" smtClean="0">
                  <a:latin typeface="Times New Roman" panose="02020603050405020304" pitchFamily="18" charset="0"/>
                  <a:cs typeface="Times New Roman" panose="02020603050405020304" pitchFamily="18" charset="0"/>
                </a:rPr>
                <a:t> </a:t>
              </a:r>
              <a:r>
                <a:rPr lang="en-US" altLang="ja-JP" sz="1400" smtClean="0">
                  <a:latin typeface="Times New Roman" panose="02020603050405020304" pitchFamily="18" charset="0"/>
                  <a:cs typeface="Times New Roman" panose="02020603050405020304" pitchFamily="18" charset="0"/>
                </a:rPr>
                <a:t>/ 2</a:t>
              </a:r>
              <a:r>
                <a:rPr lang="en-US" altLang="ja-JP" sz="1400" i="1" baseline="-25000" smtClean="0">
                  <a:latin typeface="Times New Roman" panose="02020603050405020304" pitchFamily="18" charset="0"/>
                  <a:cs typeface="Times New Roman" panose="02020603050405020304" pitchFamily="18" charset="0"/>
                </a:rPr>
                <a:t>		</a:t>
              </a:r>
              <a:r>
                <a:rPr lang="en-US" altLang="ja-JP" sz="1400" i="1" baseline="-25000">
                  <a:latin typeface="Times New Roman" panose="02020603050405020304" pitchFamily="18" charset="0"/>
                  <a:cs typeface="Times New Roman" panose="02020603050405020304" pitchFamily="18" charset="0"/>
                </a:rPr>
                <a:t>	</a:t>
              </a:r>
              <a:endParaRPr lang="ja-JP" altLang="en-US" sz="1400">
                <a:latin typeface="Times New Roman" panose="02020603050405020304" pitchFamily="18" charset="0"/>
                <a:cs typeface="Times New Roman" panose="02020603050405020304" pitchFamily="18" charset="0"/>
              </a:endParaRPr>
            </a:p>
          </p:txBody>
        </p:sp>
        <p:sp>
          <p:nvSpPr>
            <p:cNvPr id="59" name="コンテンツ プレースホルダー 2"/>
            <p:cNvSpPr txBox="1">
              <a:spLocks/>
            </p:cNvSpPr>
            <p:nvPr/>
          </p:nvSpPr>
          <p:spPr>
            <a:xfrm>
              <a:off x="1564972" y="3441905"/>
              <a:ext cx="124208" cy="200821"/>
            </a:xfrm>
            <a:prstGeom prst="rect">
              <a:avLst/>
            </a:prstGeom>
            <a:noFill/>
            <a:ln>
              <a:noFill/>
            </a:ln>
          </p:spPr>
          <p:txBody>
            <a:bodyPr vert="horz" lIns="0" tIns="0" rIns="0" bIns="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en-US" altLang="ja-JP" sz="1400" smtClean="0">
                  <a:latin typeface="Times New Roman" panose="02020603050405020304" pitchFamily="18" charset="0"/>
                  <a:cs typeface="Times New Roman" panose="02020603050405020304" pitchFamily="18" charset="0"/>
                </a:rPr>
                <a:t>0</a:t>
              </a:r>
              <a:r>
                <a:rPr lang="en-US" altLang="ja-JP" sz="1400" i="1" baseline="-25000" smtClean="0">
                  <a:latin typeface="Times New Roman" panose="02020603050405020304" pitchFamily="18" charset="0"/>
                  <a:cs typeface="Times New Roman" panose="02020603050405020304" pitchFamily="18" charset="0"/>
                </a:rPr>
                <a:t>		</a:t>
              </a:r>
              <a:r>
                <a:rPr lang="en-US" altLang="ja-JP" sz="1400" i="1" baseline="-25000">
                  <a:latin typeface="Times New Roman" panose="02020603050405020304" pitchFamily="18" charset="0"/>
                  <a:cs typeface="Times New Roman" panose="02020603050405020304" pitchFamily="18" charset="0"/>
                </a:rPr>
                <a:t>	</a:t>
              </a:r>
              <a:endParaRPr lang="ja-JP" altLang="en-US" sz="1400">
                <a:latin typeface="Times New Roman" panose="02020603050405020304" pitchFamily="18" charset="0"/>
                <a:cs typeface="Times New Roman" panose="02020603050405020304" pitchFamily="18" charset="0"/>
              </a:endParaRPr>
            </a:p>
          </p:txBody>
        </p:sp>
      </p:grpSp>
      <p:sp>
        <p:nvSpPr>
          <p:cNvPr id="5" name="右矢印 4"/>
          <p:cNvSpPr/>
          <p:nvPr/>
        </p:nvSpPr>
        <p:spPr>
          <a:xfrm>
            <a:off x="4558553" y="2272018"/>
            <a:ext cx="430306" cy="33456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コンテンツ プレースホルダー 2"/>
          <p:cNvSpPr txBox="1">
            <a:spLocks/>
          </p:cNvSpPr>
          <p:nvPr/>
        </p:nvSpPr>
        <p:spPr>
          <a:xfrm>
            <a:off x="960011" y="1291247"/>
            <a:ext cx="5429078" cy="452579"/>
          </a:xfrm>
          <a:prstGeom prst="rect">
            <a:avLst/>
          </a:prstGeom>
        </p:spPr>
        <p:txBody>
          <a:bodyPr vert="horz" lIns="91440" tIns="45720" rIns="91440" bIns="45720" rtlCol="0" anchor="t" anchorCtr="0">
            <a:normAutofit lnSpcReduction="10000"/>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None/>
            </a:pPr>
            <a:r>
              <a:rPr lang="ja-JP" altLang="en-US" smtClean="0">
                <a:latin typeface="Times New Roman" panose="02020603050405020304" pitchFamily="18" charset="0"/>
                <a:cs typeface="Times New Roman" panose="02020603050405020304" pitchFamily="18" charset="0"/>
              </a:rPr>
              <a:t>（通常の周期化）</a:t>
            </a:r>
            <a:r>
              <a:rPr lang="en-US" altLang="ja-JP" i="1">
                <a:latin typeface="Times New Roman" panose="02020603050405020304" pitchFamily="18" charset="0"/>
                <a:cs typeface="Times New Roman" panose="02020603050405020304" pitchFamily="18" charset="0"/>
              </a:rPr>
              <a:t> </a:t>
            </a:r>
            <a:r>
              <a:rPr lang="en-US" altLang="ja-JP" i="1" smtClean="0">
                <a:latin typeface="Times New Roman" panose="02020603050405020304" pitchFamily="18" charset="0"/>
                <a:cs typeface="Times New Roman" panose="02020603050405020304" pitchFamily="18" charset="0"/>
              </a:rPr>
              <a:t>f</a:t>
            </a:r>
            <a:r>
              <a:rPr lang="en-US" altLang="ja-JP" i="1" baseline="-25000" smtClean="0">
                <a:latin typeface="Times New Roman" panose="02020603050405020304" pitchFamily="18" charset="0"/>
                <a:cs typeface="Times New Roman" panose="02020603050405020304" pitchFamily="18" charset="0"/>
              </a:rPr>
              <a:t>s</a:t>
            </a:r>
            <a:r>
              <a:rPr lang="ja-JP" altLang="en-US">
                <a:latin typeface="Times New Roman" panose="02020603050405020304" pitchFamily="18" charset="0"/>
                <a:cs typeface="Times New Roman" panose="02020603050405020304" pitchFamily="18" charset="0"/>
              </a:rPr>
              <a:t> </a:t>
            </a:r>
            <a:r>
              <a:rPr lang="ja-JP" altLang="en-US" smtClean="0">
                <a:latin typeface="Times New Roman" panose="02020603050405020304" pitchFamily="18" charset="0"/>
                <a:cs typeface="Times New Roman" panose="02020603050405020304" pitchFamily="18" charset="0"/>
              </a:rPr>
              <a:t>： 標本化周波数　</a:t>
            </a:r>
            <a:endParaRPr lang="en-US" altLang="ja-JP" smtClean="0">
              <a:latin typeface="Times New Roman" panose="02020603050405020304" pitchFamily="18" charset="0"/>
              <a:cs typeface="Times New Roman" panose="02020603050405020304" pitchFamily="18" charset="0"/>
            </a:endParaRPr>
          </a:p>
        </p:txBody>
      </p:sp>
      <p:cxnSp>
        <p:nvCxnSpPr>
          <p:cNvPr id="72" name="直線矢印コネクタ 71"/>
          <p:cNvCxnSpPr/>
          <p:nvPr/>
        </p:nvCxnSpPr>
        <p:spPr>
          <a:xfrm>
            <a:off x="2331877" y="4558871"/>
            <a:ext cx="151513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3" name="直線コネクタ 72"/>
          <p:cNvCxnSpPr/>
          <p:nvPr/>
        </p:nvCxnSpPr>
        <p:spPr>
          <a:xfrm flipH="1">
            <a:off x="2485369" y="4247280"/>
            <a:ext cx="359762" cy="2866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4" name="コンテンツ プレースホルダー 2"/>
          <p:cNvSpPr txBox="1">
            <a:spLocks/>
          </p:cNvSpPr>
          <p:nvPr/>
        </p:nvSpPr>
        <p:spPr>
          <a:xfrm>
            <a:off x="3877158" y="4328832"/>
            <a:ext cx="176584" cy="353221"/>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None/>
            </a:pPr>
            <a:r>
              <a:rPr lang="en-US" altLang="ja-JP" sz="1400" i="1" smtClean="0">
                <a:latin typeface="Times New Roman" panose="02020603050405020304" pitchFamily="18" charset="0"/>
                <a:cs typeface="Times New Roman" panose="02020603050405020304" pitchFamily="18" charset="0"/>
              </a:rPr>
              <a:t>f</a:t>
            </a:r>
            <a:endParaRPr lang="ja-JP" altLang="en-US" sz="1400">
              <a:latin typeface="Times New Roman" panose="02020603050405020304" pitchFamily="18" charset="0"/>
              <a:cs typeface="Times New Roman" panose="02020603050405020304" pitchFamily="18" charset="0"/>
            </a:endParaRPr>
          </a:p>
        </p:txBody>
      </p:sp>
      <p:sp>
        <p:nvSpPr>
          <p:cNvPr id="75" name="コンテンツ プレースホルダー 2"/>
          <p:cNvSpPr txBox="1">
            <a:spLocks/>
          </p:cNvSpPr>
          <p:nvPr/>
        </p:nvSpPr>
        <p:spPr>
          <a:xfrm>
            <a:off x="2225591" y="3763005"/>
            <a:ext cx="633155" cy="353221"/>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None/>
            </a:pPr>
            <a:r>
              <a:rPr lang="en-US" altLang="ja-JP" sz="1400" i="1" smtClean="0">
                <a:latin typeface="Times New Roman" panose="02020603050405020304" pitchFamily="18" charset="0"/>
                <a:cs typeface="Times New Roman" panose="02020603050405020304" pitchFamily="18" charset="0"/>
              </a:rPr>
              <a:t>X</a:t>
            </a:r>
            <a:r>
              <a:rPr lang="en-US" altLang="ja-JP" sz="1400" smtClean="0">
                <a:latin typeface="Times New Roman" panose="02020603050405020304" pitchFamily="18" charset="0"/>
                <a:cs typeface="Times New Roman" panose="02020603050405020304" pitchFamily="18" charset="0"/>
              </a:rPr>
              <a:t>(</a:t>
            </a:r>
            <a:r>
              <a:rPr lang="ja-JP" altLang="en-US" sz="1400">
                <a:latin typeface="Times New Roman" panose="02020603050405020304" pitchFamily="18" charset="0"/>
                <a:cs typeface="Times New Roman" panose="02020603050405020304" pitchFamily="18" charset="0"/>
              </a:rPr>
              <a:t> </a:t>
            </a:r>
            <a:r>
              <a:rPr lang="en-US" altLang="ja-JP" sz="1400" i="1" smtClean="0">
                <a:latin typeface="Times New Roman" panose="02020603050405020304" pitchFamily="18" charset="0"/>
                <a:cs typeface="Times New Roman" panose="02020603050405020304" pitchFamily="18" charset="0"/>
              </a:rPr>
              <a:t>f </a:t>
            </a:r>
            <a:r>
              <a:rPr lang="en-US" altLang="ja-JP" sz="1400" smtClean="0">
                <a:latin typeface="Times New Roman" panose="02020603050405020304" pitchFamily="18" charset="0"/>
                <a:cs typeface="Times New Roman" panose="02020603050405020304" pitchFamily="18" charset="0"/>
              </a:rPr>
              <a:t>)</a:t>
            </a:r>
            <a:endParaRPr lang="ja-JP" altLang="en-US" sz="1400">
              <a:latin typeface="Times New Roman" panose="02020603050405020304" pitchFamily="18" charset="0"/>
              <a:cs typeface="Times New Roman" panose="02020603050405020304" pitchFamily="18" charset="0"/>
            </a:endParaRPr>
          </a:p>
        </p:txBody>
      </p:sp>
      <p:cxnSp>
        <p:nvCxnSpPr>
          <p:cNvPr id="76" name="直線コネクタ 75"/>
          <p:cNvCxnSpPr/>
          <p:nvPr/>
        </p:nvCxnSpPr>
        <p:spPr>
          <a:xfrm>
            <a:off x="2848892" y="4247280"/>
            <a:ext cx="36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直線コネクタ 76"/>
          <p:cNvCxnSpPr/>
          <p:nvPr/>
        </p:nvCxnSpPr>
        <p:spPr>
          <a:xfrm>
            <a:off x="3214437" y="4246535"/>
            <a:ext cx="364392" cy="28664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直線コネクタ 62"/>
          <p:cNvCxnSpPr/>
          <p:nvPr/>
        </p:nvCxnSpPr>
        <p:spPr>
          <a:xfrm rot="5400000">
            <a:off x="2320132" y="4223415"/>
            <a:ext cx="720000" cy="0"/>
          </a:xfrm>
          <a:prstGeom prst="line">
            <a:avLst/>
          </a:prstGeom>
          <a:ln w="9525">
            <a:solidFill>
              <a:srgbClr val="FF0000"/>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4" name="直線コネクタ 63"/>
          <p:cNvCxnSpPr/>
          <p:nvPr/>
        </p:nvCxnSpPr>
        <p:spPr>
          <a:xfrm rot="5400000">
            <a:off x="3045177" y="4221098"/>
            <a:ext cx="720000" cy="0"/>
          </a:xfrm>
          <a:prstGeom prst="line">
            <a:avLst/>
          </a:prstGeom>
          <a:ln w="9525">
            <a:solidFill>
              <a:srgbClr val="FF0000"/>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5" name="直線コネクタ 64"/>
          <p:cNvCxnSpPr/>
          <p:nvPr/>
        </p:nvCxnSpPr>
        <p:spPr>
          <a:xfrm rot="5400000">
            <a:off x="2771653" y="4314761"/>
            <a:ext cx="540000" cy="0"/>
          </a:xfrm>
          <a:prstGeom prst="line">
            <a:avLst/>
          </a:prstGeom>
          <a:ln w="9525">
            <a:solidFill>
              <a:srgbClr val="FF0000"/>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8" name="コンテンツ プレースホルダー 2"/>
          <p:cNvSpPr txBox="1">
            <a:spLocks/>
          </p:cNvSpPr>
          <p:nvPr/>
        </p:nvSpPr>
        <p:spPr>
          <a:xfrm>
            <a:off x="3270305" y="4581739"/>
            <a:ext cx="309108" cy="353221"/>
          </a:xfrm>
          <a:prstGeom prst="rect">
            <a:avLst/>
          </a:prstGeom>
          <a:noFill/>
          <a:ln>
            <a:noFill/>
          </a:ln>
        </p:spPr>
        <p:txBody>
          <a:bodyPr vert="horz" lIns="0" tIns="0" rIns="0" bIns="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en-US" altLang="ja-JP" sz="1400" i="1" smtClean="0">
                <a:latin typeface="Times New Roman" panose="02020603050405020304" pitchFamily="18" charset="0"/>
                <a:cs typeface="Times New Roman" panose="02020603050405020304" pitchFamily="18" charset="0"/>
              </a:rPr>
              <a:t>f</a:t>
            </a:r>
            <a:r>
              <a:rPr lang="en-US" altLang="ja-JP" sz="1400" baseline="-25000" smtClean="0">
                <a:latin typeface="Times New Roman" panose="02020603050405020304" pitchFamily="18" charset="0"/>
                <a:cs typeface="Times New Roman" panose="02020603050405020304" pitchFamily="18" charset="0"/>
              </a:rPr>
              <a:t>s</a:t>
            </a:r>
            <a:r>
              <a:rPr lang="ja-JP" altLang="en-US" sz="1400" baseline="-25000">
                <a:latin typeface="Times New Roman" panose="02020603050405020304" pitchFamily="18" charset="0"/>
                <a:cs typeface="Times New Roman" panose="02020603050405020304" pitchFamily="18" charset="0"/>
              </a:rPr>
              <a:t> </a:t>
            </a:r>
            <a:r>
              <a:rPr lang="en-US" altLang="ja-JP" sz="1400" smtClean="0">
                <a:latin typeface="Times New Roman" panose="02020603050405020304" pitchFamily="18" charset="0"/>
                <a:cs typeface="Times New Roman" panose="02020603050405020304" pitchFamily="18" charset="0"/>
              </a:rPr>
              <a:t>/ 2</a:t>
            </a:r>
            <a:r>
              <a:rPr lang="en-US" altLang="ja-JP" sz="1400" i="1" baseline="-25000" smtClean="0">
                <a:latin typeface="Times New Roman" panose="02020603050405020304" pitchFamily="18" charset="0"/>
                <a:cs typeface="Times New Roman" panose="02020603050405020304" pitchFamily="18" charset="0"/>
              </a:rPr>
              <a:t>		</a:t>
            </a:r>
            <a:r>
              <a:rPr lang="en-US" altLang="ja-JP" sz="1400" i="1" baseline="-25000">
                <a:latin typeface="Times New Roman" panose="02020603050405020304" pitchFamily="18" charset="0"/>
                <a:cs typeface="Times New Roman" panose="02020603050405020304" pitchFamily="18" charset="0"/>
              </a:rPr>
              <a:t>	</a:t>
            </a:r>
            <a:endParaRPr lang="ja-JP" altLang="en-US" sz="1400">
              <a:latin typeface="Times New Roman" panose="02020603050405020304" pitchFamily="18" charset="0"/>
              <a:cs typeface="Times New Roman" panose="02020603050405020304" pitchFamily="18" charset="0"/>
            </a:endParaRPr>
          </a:p>
        </p:txBody>
      </p:sp>
      <p:sp>
        <p:nvSpPr>
          <p:cNvPr id="70" name="コンテンツ プレースホルダー 2"/>
          <p:cNvSpPr txBox="1">
            <a:spLocks/>
          </p:cNvSpPr>
          <p:nvPr/>
        </p:nvSpPr>
        <p:spPr>
          <a:xfrm>
            <a:off x="2363292" y="4583823"/>
            <a:ext cx="535180" cy="256696"/>
          </a:xfrm>
          <a:prstGeom prst="rect">
            <a:avLst/>
          </a:prstGeom>
          <a:noFill/>
          <a:ln>
            <a:noFill/>
          </a:ln>
        </p:spPr>
        <p:txBody>
          <a:bodyPr vert="horz" lIns="0" tIns="0" rIns="0" bIns="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ja-JP" altLang="en-US" sz="1400">
                <a:latin typeface="Times New Roman" panose="02020603050405020304" pitchFamily="18" charset="0"/>
                <a:cs typeface="Times New Roman" panose="02020603050405020304" pitchFamily="18" charset="0"/>
              </a:rPr>
              <a:t>ー</a:t>
            </a:r>
            <a:r>
              <a:rPr lang="en-US" altLang="ja-JP" sz="1400" i="1" smtClean="0">
                <a:latin typeface="Times New Roman" panose="02020603050405020304" pitchFamily="18" charset="0"/>
                <a:cs typeface="Times New Roman" panose="02020603050405020304" pitchFamily="18" charset="0"/>
              </a:rPr>
              <a:t>f</a:t>
            </a:r>
            <a:r>
              <a:rPr lang="en-US" altLang="ja-JP" sz="1400" baseline="-25000" smtClean="0">
                <a:latin typeface="Times New Roman" panose="02020603050405020304" pitchFamily="18" charset="0"/>
                <a:cs typeface="Times New Roman" panose="02020603050405020304" pitchFamily="18" charset="0"/>
              </a:rPr>
              <a:t>s</a:t>
            </a:r>
            <a:r>
              <a:rPr lang="ja-JP" altLang="en-US" sz="1400" baseline="-25000" smtClean="0">
                <a:latin typeface="Times New Roman" panose="02020603050405020304" pitchFamily="18" charset="0"/>
                <a:cs typeface="Times New Roman" panose="02020603050405020304" pitchFamily="18" charset="0"/>
              </a:rPr>
              <a:t> </a:t>
            </a:r>
            <a:r>
              <a:rPr lang="en-US" altLang="ja-JP" sz="1400" smtClean="0">
                <a:latin typeface="Times New Roman" panose="02020603050405020304" pitchFamily="18" charset="0"/>
                <a:cs typeface="Times New Roman" panose="02020603050405020304" pitchFamily="18" charset="0"/>
              </a:rPr>
              <a:t>/ 2</a:t>
            </a:r>
            <a:r>
              <a:rPr lang="en-US" altLang="ja-JP" sz="1400" i="1" baseline="-25000" smtClean="0">
                <a:latin typeface="Times New Roman" panose="02020603050405020304" pitchFamily="18" charset="0"/>
                <a:cs typeface="Times New Roman" panose="02020603050405020304" pitchFamily="18" charset="0"/>
              </a:rPr>
              <a:t>		</a:t>
            </a:r>
            <a:r>
              <a:rPr lang="en-US" altLang="ja-JP" sz="1400" i="1" baseline="-25000">
                <a:latin typeface="Times New Roman" panose="02020603050405020304" pitchFamily="18" charset="0"/>
                <a:cs typeface="Times New Roman" panose="02020603050405020304" pitchFamily="18" charset="0"/>
              </a:rPr>
              <a:t>	</a:t>
            </a:r>
            <a:endParaRPr lang="ja-JP" altLang="en-US" sz="1400">
              <a:latin typeface="Times New Roman" panose="02020603050405020304" pitchFamily="18" charset="0"/>
              <a:cs typeface="Times New Roman" panose="02020603050405020304" pitchFamily="18" charset="0"/>
            </a:endParaRPr>
          </a:p>
        </p:txBody>
      </p:sp>
      <p:sp>
        <p:nvSpPr>
          <p:cNvPr id="71" name="コンテンツ プレースホルダー 2"/>
          <p:cNvSpPr txBox="1">
            <a:spLocks/>
          </p:cNvSpPr>
          <p:nvPr/>
        </p:nvSpPr>
        <p:spPr>
          <a:xfrm>
            <a:off x="2987076" y="4582585"/>
            <a:ext cx="124208" cy="200821"/>
          </a:xfrm>
          <a:prstGeom prst="rect">
            <a:avLst/>
          </a:prstGeom>
          <a:noFill/>
          <a:ln>
            <a:noFill/>
          </a:ln>
        </p:spPr>
        <p:txBody>
          <a:bodyPr vert="horz" lIns="0" tIns="0" rIns="0" bIns="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en-US" altLang="ja-JP" sz="1400" smtClean="0">
                <a:latin typeface="Times New Roman" panose="02020603050405020304" pitchFamily="18" charset="0"/>
                <a:cs typeface="Times New Roman" panose="02020603050405020304" pitchFamily="18" charset="0"/>
              </a:rPr>
              <a:t>0</a:t>
            </a:r>
            <a:r>
              <a:rPr lang="en-US" altLang="ja-JP" sz="1400" i="1" baseline="-25000" smtClean="0">
                <a:latin typeface="Times New Roman" panose="02020603050405020304" pitchFamily="18" charset="0"/>
                <a:cs typeface="Times New Roman" panose="02020603050405020304" pitchFamily="18" charset="0"/>
              </a:rPr>
              <a:t>		</a:t>
            </a:r>
            <a:r>
              <a:rPr lang="en-US" altLang="ja-JP" sz="1400" i="1" baseline="-25000">
                <a:latin typeface="Times New Roman" panose="02020603050405020304" pitchFamily="18" charset="0"/>
                <a:cs typeface="Times New Roman" panose="02020603050405020304" pitchFamily="18" charset="0"/>
              </a:rPr>
              <a:t>	</a:t>
            </a:r>
            <a:endParaRPr lang="ja-JP" altLang="en-US" sz="1400">
              <a:latin typeface="Times New Roman" panose="02020603050405020304" pitchFamily="18" charset="0"/>
              <a:cs typeface="Times New Roman" panose="02020603050405020304" pitchFamily="18" charset="0"/>
            </a:endParaRPr>
          </a:p>
        </p:txBody>
      </p:sp>
      <p:grpSp>
        <p:nvGrpSpPr>
          <p:cNvPr id="79" name="グループ化 78"/>
          <p:cNvGrpSpPr/>
          <p:nvPr/>
        </p:nvGrpSpPr>
        <p:grpSpPr>
          <a:xfrm>
            <a:off x="5480535" y="3620720"/>
            <a:ext cx="3138495" cy="1251630"/>
            <a:chOff x="5499464" y="2517594"/>
            <a:chExt cx="3063201" cy="1251630"/>
          </a:xfrm>
        </p:grpSpPr>
        <p:cxnSp>
          <p:nvCxnSpPr>
            <p:cNvPr id="86" name="直線コネクタ 85"/>
            <p:cNvCxnSpPr/>
            <p:nvPr/>
          </p:nvCxnSpPr>
          <p:spPr>
            <a:xfrm>
              <a:off x="8035551" y="2619813"/>
              <a:ext cx="12681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7" name="直線矢印コネクタ 86"/>
            <p:cNvCxnSpPr/>
            <p:nvPr/>
          </p:nvCxnSpPr>
          <p:spPr>
            <a:xfrm flipV="1">
              <a:off x="5499464" y="3411241"/>
              <a:ext cx="3063201"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8" name="直線コネクタ 87"/>
            <p:cNvCxnSpPr/>
            <p:nvPr/>
          </p:nvCxnSpPr>
          <p:spPr>
            <a:xfrm rot="5400000">
              <a:off x="5430776" y="3060124"/>
              <a:ext cx="720000" cy="0"/>
            </a:xfrm>
            <a:prstGeom prst="line">
              <a:avLst/>
            </a:prstGeom>
            <a:ln w="9525">
              <a:solidFill>
                <a:srgbClr val="FF0000"/>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9" name="直線コネクタ 88"/>
            <p:cNvCxnSpPr/>
            <p:nvPr/>
          </p:nvCxnSpPr>
          <p:spPr>
            <a:xfrm rot="5400000">
              <a:off x="6164619" y="3057679"/>
              <a:ext cx="720000" cy="0"/>
            </a:xfrm>
            <a:prstGeom prst="line">
              <a:avLst/>
            </a:prstGeom>
            <a:ln w="9525">
              <a:solidFill>
                <a:srgbClr val="FF0000"/>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90" name="コンテンツ プレースホルダー 2"/>
            <p:cNvSpPr txBox="1">
              <a:spLocks/>
            </p:cNvSpPr>
            <p:nvPr/>
          </p:nvSpPr>
          <p:spPr>
            <a:xfrm>
              <a:off x="6736628" y="2517594"/>
              <a:ext cx="421274" cy="353221"/>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None/>
              </a:pPr>
              <a:r>
                <a:rPr lang="en-US" altLang="ja-JP" sz="1400" i="1" smtClean="0">
                  <a:latin typeface="Times New Roman" panose="02020603050405020304" pitchFamily="18" charset="0"/>
                  <a:cs typeface="Times New Roman" panose="02020603050405020304" pitchFamily="18" charset="0"/>
                </a:rPr>
                <a:t>f</a:t>
              </a:r>
              <a:r>
                <a:rPr lang="en-US" altLang="ja-JP" sz="1400" baseline="-25000" smtClean="0">
                  <a:latin typeface="Times New Roman" panose="02020603050405020304" pitchFamily="18" charset="0"/>
                  <a:cs typeface="Times New Roman" panose="02020603050405020304" pitchFamily="18" charset="0"/>
                </a:rPr>
                <a:t>s</a:t>
              </a:r>
              <a:r>
                <a:rPr lang="en-US" altLang="ja-JP" sz="1400" i="1" baseline="-25000" smtClean="0">
                  <a:latin typeface="Times New Roman" panose="02020603050405020304" pitchFamily="18" charset="0"/>
                  <a:cs typeface="Times New Roman" panose="02020603050405020304" pitchFamily="18" charset="0"/>
                </a:rPr>
                <a:t>		</a:t>
              </a:r>
              <a:r>
                <a:rPr lang="en-US" altLang="ja-JP" sz="1400" i="1" baseline="-25000">
                  <a:latin typeface="Times New Roman" panose="02020603050405020304" pitchFamily="18" charset="0"/>
                  <a:cs typeface="Times New Roman" panose="02020603050405020304" pitchFamily="18" charset="0"/>
                </a:rPr>
                <a:t>	</a:t>
              </a:r>
              <a:endParaRPr lang="ja-JP" altLang="en-US" sz="1400">
                <a:latin typeface="Times New Roman" panose="02020603050405020304" pitchFamily="18" charset="0"/>
                <a:cs typeface="Times New Roman" panose="02020603050405020304" pitchFamily="18" charset="0"/>
              </a:endParaRPr>
            </a:p>
          </p:txBody>
        </p:sp>
        <p:cxnSp>
          <p:nvCxnSpPr>
            <p:cNvPr id="91" name="直線コネクタ 90"/>
            <p:cNvCxnSpPr/>
            <p:nvPr/>
          </p:nvCxnSpPr>
          <p:spPr>
            <a:xfrm rot="5400000">
              <a:off x="6889664" y="3055362"/>
              <a:ext cx="720000" cy="0"/>
            </a:xfrm>
            <a:prstGeom prst="line">
              <a:avLst/>
            </a:prstGeom>
            <a:ln w="9525">
              <a:solidFill>
                <a:srgbClr val="FF0000"/>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2" name="直線矢印コネクタ 91"/>
            <p:cNvCxnSpPr/>
            <p:nvPr/>
          </p:nvCxnSpPr>
          <p:spPr>
            <a:xfrm>
              <a:off x="6524619" y="2798935"/>
              <a:ext cx="720000" cy="0"/>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93" name="グループ化 92"/>
            <p:cNvGrpSpPr/>
            <p:nvPr/>
          </p:nvGrpSpPr>
          <p:grpSpPr>
            <a:xfrm>
              <a:off x="5599198" y="3085249"/>
              <a:ext cx="1121146" cy="323314"/>
              <a:chOff x="6422117" y="5682536"/>
              <a:chExt cx="1121146" cy="323314"/>
            </a:xfrm>
          </p:grpSpPr>
          <p:cxnSp>
            <p:nvCxnSpPr>
              <p:cNvPr id="121" name="直線コネクタ 120"/>
              <p:cNvCxnSpPr/>
              <p:nvPr/>
            </p:nvCxnSpPr>
            <p:spPr>
              <a:xfrm flipH="1">
                <a:off x="6422117" y="5683281"/>
                <a:ext cx="368113" cy="3225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直線コネクタ 121"/>
              <p:cNvCxnSpPr/>
              <p:nvPr/>
            </p:nvCxnSpPr>
            <p:spPr>
              <a:xfrm>
                <a:off x="6793992" y="5683281"/>
                <a:ext cx="36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直線コネクタ 122"/>
              <p:cNvCxnSpPr/>
              <p:nvPr/>
            </p:nvCxnSpPr>
            <p:spPr>
              <a:xfrm>
                <a:off x="7159537" y="5682536"/>
                <a:ext cx="383726" cy="31159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8" name="グループ化 107"/>
            <p:cNvGrpSpPr/>
            <p:nvPr/>
          </p:nvGrpSpPr>
          <p:grpSpPr>
            <a:xfrm>
              <a:off x="6339074" y="3086062"/>
              <a:ext cx="1112145" cy="310778"/>
              <a:chOff x="6426926" y="5682536"/>
              <a:chExt cx="1112145" cy="310778"/>
            </a:xfrm>
          </p:grpSpPr>
          <p:cxnSp>
            <p:nvCxnSpPr>
              <p:cNvPr id="118" name="直線コネクタ 117"/>
              <p:cNvCxnSpPr/>
              <p:nvPr/>
            </p:nvCxnSpPr>
            <p:spPr>
              <a:xfrm flipH="1">
                <a:off x="6426926" y="5683281"/>
                <a:ext cx="363304" cy="31003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 name="直線コネクタ 118"/>
              <p:cNvCxnSpPr/>
              <p:nvPr/>
            </p:nvCxnSpPr>
            <p:spPr>
              <a:xfrm>
                <a:off x="6793992" y="5683281"/>
                <a:ext cx="36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 name="直線コネクタ 119"/>
              <p:cNvCxnSpPr/>
              <p:nvPr/>
            </p:nvCxnSpPr>
            <p:spPr>
              <a:xfrm>
                <a:off x="7159537" y="5682536"/>
                <a:ext cx="379534" cy="30538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9" name="グループ化 108"/>
            <p:cNvGrpSpPr/>
            <p:nvPr/>
          </p:nvGrpSpPr>
          <p:grpSpPr>
            <a:xfrm>
              <a:off x="7037256" y="3083230"/>
              <a:ext cx="1104402" cy="334976"/>
              <a:chOff x="6409953" y="5682536"/>
              <a:chExt cx="1104402" cy="334976"/>
            </a:xfrm>
          </p:grpSpPr>
          <p:cxnSp>
            <p:nvCxnSpPr>
              <p:cNvPr id="115" name="直線コネクタ 114"/>
              <p:cNvCxnSpPr/>
              <p:nvPr/>
            </p:nvCxnSpPr>
            <p:spPr>
              <a:xfrm flipH="1">
                <a:off x="6409953" y="5686873"/>
                <a:ext cx="379309" cy="330639"/>
              </a:xfrm>
              <a:prstGeom prst="line">
                <a:avLst/>
              </a:prstGeom>
              <a:ln w="38100" cap="rnd">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16" name="直線コネクタ 115"/>
              <p:cNvCxnSpPr/>
              <p:nvPr/>
            </p:nvCxnSpPr>
            <p:spPr>
              <a:xfrm>
                <a:off x="6793992" y="5683281"/>
                <a:ext cx="36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直線コネクタ 116"/>
              <p:cNvCxnSpPr/>
              <p:nvPr/>
            </p:nvCxnSpPr>
            <p:spPr>
              <a:xfrm>
                <a:off x="7159537" y="5682536"/>
                <a:ext cx="354818" cy="31233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10" name="直線コネクタ 109"/>
            <p:cNvCxnSpPr/>
            <p:nvPr/>
          </p:nvCxnSpPr>
          <p:spPr>
            <a:xfrm rot="5400000">
              <a:off x="7601659" y="3052917"/>
              <a:ext cx="720000" cy="0"/>
            </a:xfrm>
            <a:prstGeom prst="line">
              <a:avLst/>
            </a:prstGeom>
            <a:ln w="9525">
              <a:solidFill>
                <a:srgbClr val="FF0000"/>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1" name="直線コネクタ 110"/>
            <p:cNvCxnSpPr/>
            <p:nvPr/>
          </p:nvCxnSpPr>
          <p:spPr>
            <a:xfrm rot="5400000">
              <a:off x="6616140" y="3149025"/>
              <a:ext cx="540000" cy="0"/>
            </a:xfrm>
            <a:prstGeom prst="line">
              <a:avLst/>
            </a:prstGeom>
            <a:ln w="9525">
              <a:solidFill>
                <a:srgbClr val="FF0000"/>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12" name="コンテンツ プレースホルダー 2"/>
            <p:cNvSpPr txBox="1">
              <a:spLocks/>
            </p:cNvSpPr>
            <p:nvPr/>
          </p:nvSpPr>
          <p:spPr>
            <a:xfrm>
              <a:off x="7114792" y="3416003"/>
              <a:ext cx="309108" cy="353221"/>
            </a:xfrm>
            <a:prstGeom prst="rect">
              <a:avLst/>
            </a:prstGeom>
            <a:noFill/>
            <a:ln>
              <a:noFill/>
            </a:ln>
          </p:spPr>
          <p:txBody>
            <a:bodyPr vert="horz" lIns="0" tIns="0" rIns="0" bIns="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en-US" altLang="ja-JP" sz="1400" i="1" smtClean="0">
                  <a:latin typeface="Times New Roman" panose="02020603050405020304" pitchFamily="18" charset="0"/>
                  <a:cs typeface="Times New Roman" panose="02020603050405020304" pitchFamily="18" charset="0"/>
                </a:rPr>
                <a:t>f</a:t>
              </a:r>
              <a:r>
                <a:rPr lang="en-US" altLang="ja-JP" sz="1400" baseline="-25000" smtClean="0">
                  <a:latin typeface="Times New Roman" panose="02020603050405020304" pitchFamily="18" charset="0"/>
                  <a:cs typeface="Times New Roman" panose="02020603050405020304" pitchFamily="18" charset="0"/>
                </a:rPr>
                <a:t>s</a:t>
              </a:r>
              <a:r>
                <a:rPr lang="ja-JP" altLang="en-US" sz="1400" baseline="-25000">
                  <a:latin typeface="Times New Roman" panose="02020603050405020304" pitchFamily="18" charset="0"/>
                  <a:cs typeface="Times New Roman" panose="02020603050405020304" pitchFamily="18" charset="0"/>
                </a:rPr>
                <a:t> </a:t>
              </a:r>
              <a:r>
                <a:rPr lang="en-US" altLang="ja-JP" sz="1400" smtClean="0">
                  <a:latin typeface="Times New Roman" panose="02020603050405020304" pitchFamily="18" charset="0"/>
                  <a:cs typeface="Times New Roman" panose="02020603050405020304" pitchFamily="18" charset="0"/>
                </a:rPr>
                <a:t>/ 2</a:t>
              </a:r>
              <a:r>
                <a:rPr lang="en-US" altLang="ja-JP" sz="1400" i="1" baseline="-25000" smtClean="0">
                  <a:latin typeface="Times New Roman" panose="02020603050405020304" pitchFamily="18" charset="0"/>
                  <a:cs typeface="Times New Roman" panose="02020603050405020304" pitchFamily="18" charset="0"/>
                </a:rPr>
                <a:t>		</a:t>
              </a:r>
              <a:r>
                <a:rPr lang="en-US" altLang="ja-JP" sz="1400" i="1" baseline="-25000">
                  <a:latin typeface="Times New Roman" panose="02020603050405020304" pitchFamily="18" charset="0"/>
                  <a:cs typeface="Times New Roman" panose="02020603050405020304" pitchFamily="18" charset="0"/>
                </a:rPr>
                <a:t>	</a:t>
              </a:r>
              <a:endParaRPr lang="ja-JP" altLang="en-US" sz="1400">
                <a:latin typeface="Times New Roman" panose="02020603050405020304" pitchFamily="18" charset="0"/>
                <a:cs typeface="Times New Roman" panose="02020603050405020304" pitchFamily="18" charset="0"/>
              </a:endParaRPr>
            </a:p>
          </p:txBody>
        </p:sp>
        <p:sp>
          <p:nvSpPr>
            <p:cNvPr id="113" name="コンテンツ プレースホルダー 2"/>
            <p:cNvSpPr txBox="1">
              <a:spLocks/>
            </p:cNvSpPr>
            <p:nvPr/>
          </p:nvSpPr>
          <p:spPr>
            <a:xfrm>
              <a:off x="6207779" y="3418087"/>
              <a:ext cx="535180" cy="256696"/>
            </a:xfrm>
            <a:prstGeom prst="rect">
              <a:avLst/>
            </a:prstGeom>
            <a:noFill/>
            <a:ln>
              <a:noFill/>
            </a:ln>
          </p:spPr>
          <p:txBody>
            <a:bodyPr vert="horz" lIns="0" tIns="0" rIns="0" bIns="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ja-JP" altLang="en-US" sz="1400">
                  <a:latin typeface="Times New Roman" panose="02020603050405020304" pitchFamily="18" charset="0"/>
                  <a:cs typeface="Times New Roman" panose="02020603050405020304" pitchFamily="18" charset="0"/>
                </a:rPr>
                <a:t>ー</a:t>
              </a:r>
              <a:r>
                <a:rPr lang="en-US" altLang="ja-JP" sz="1400" i="1" smtClean="0">
                  <a:latin typeface="Times New Roman" panose="02020603050405020304" pitchFamily="18" charset="0"/>
                  <a:cs typeface="Times New Roman" panose="02020603050405020304" pitchFamily="18" charset="0"/>
                </a:rPr>
                <a:t>f</a:t>
              </a:r>
              <a:r>
                <a:rPr lang="en-US" altLang="ja-JP" sz="1400" baseline="-25000" smtClean="0">
                  <a:latin typeface="Times New Roman" panose="02020603050405020304" pitchFamily="18" charset="0"/>
                  <a:cs typeface="Times New Roman" panose="02020603050405020304" pitchFamily="18" charset="0"/>
                </a:rPr>
                <a:t>s</a:t>
              </a:r>
              <a:r>
                <a:rPr lang="ja-JP" altLang="en-US" sz="1400" baseline="-25000" smtClean="0">
                  <a:latin typeface="Times New Roman" panose="02020603050405020304" pitchFamily="18" charset="0"/>
                  <a:cs typeface="Times New Roman" panose="02020603050405020304" pitchFamily="18" charset="0"/>
                </a:rPr>
                <a:t> </a:t>
              </a:r>
              <a:r>
                <a:rPr lang="en-US" altLang="ja-JP" sz="1400" smtClean="0">
                  <a:latin typeface="Times New Roman" panose="02020603050405020304" pitchFamily="18" charset="0"/>
                  <a:cs typeface="Times New Roman" panose="02020603050405020304" pitchFamily="18" charset="0"/>
                </a:rPr>
                <a:t>/ 2</a:t>
              </a:r>
              <a:r>
                <a:rPr lang="en-US" altLang="ja-JP" sz="1400" i="1" baseline="-25000" smtClean="0">
                  <a:latin typeface="Times New Roman" panose="02020603050405020304" pitchFamily="18" charset="0"/>
                  <a:cs typeface="Times New Roman" panose="02020603050405020304" pitchFamily="18" charset="0"/>
                </a:rPr>
                <a:t>		</a:t>
              </a:r>
              <a:r>
                <a:rPr lang="en-US" altLang="ja-JP" sz="1400" i="1" baseline="-25000">
                  <a:latin typeface="Times New Roman" panose="02020603050405020304" pitchFamily="18" charset="0"/>
                  <a:cs typeface="Times New Roman" panose="02020603050405020304" pitchFamily="18" charset="0"/>
                </a:rPr>
                <a:t>	</a:t>
              </a:r>
              <a:endParaRPr lang="ja-JP" altLang="en-US" sz="1400">
                <a:latin typeface="Times New Roman" panose="02020603050405020304" pitchFamily="18" charset="0"/>
                <a:cs typeface="Times New Roman" panose="02020603050405020304" pitchFamily="18" charset="0"/>
              </a:endParaRPr>
            </a:p>
          </p:txBody>
        </p:sp>
        <p:sp>
          <p:nvSpPr>
            <p:cNvPr id="114" name="コンテンツ プレースホルダー 2"/>
            <p:cNvSpPr txBox="1">
              <a:spLocks/>
            </p:cNvSpPr>
            <p:nvPr/>
          </p:nvSpPr>
          <p:spPr>
            <a:xfrm>
              <a:off x="6831563" y="3416849"/>
              <a:ext cx="124208" cy="200821"/>
            </a:xfrm>
            <a:prstGeom prst="rect">
              <a:avLst/>
            </a:prstGeom>
            <a:noFill/>
            <a:ln>
              <a:noFill/>
            </a:ln>
          </p:spPr>
          <p:txBody>
            <a:bodyPr vert="horz" lIns="0" tIns="0" rIns="0" bIns="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en-US" altLang="ja-JP" sz="1400" smtClean="0">
                  <a:latin typeface="Times New Roman" panose="02020603050405020304" pitchFamily="18" charset="0"/>
                  <a:cs typeface="Times New Roman" panose="02020603050405020304" pitchFamily="18" charset="0"/>
                </a:rPr>
                <a:t>0</a:t>
              </a:r>
              <a:r>
                <a:rPr lang="en-US" altLang="ja-JP" sz="1400" i="1" baseline="-25000" smtClean="0">
                  <a:latin typeface="Times New Roman" panose="02020603050405020304" pitchFamily="18" charset="0"/>
                  <a:cs typeface="Times New Roman" panose="02020603050405020304" pitchFamily="18" charset="0"/>
                </a:rPr>
                <a:t>		</a:t>
              </a:r>
              <a:r>
                <a:rPr lang="en-US" altLang="ja-JP" sz="1400" i="1" baseline="-25000">
                  <a:latin typeface="Times New Roman" panose="02020603050405020304" pitchFamily="18" charset="0"/>
                  <a:cs typeface="Times New Roman" panose="02020603050405020304" pitchFamily="18" charset="0"/>
                </a:rPr>
                <a:t>	</a:t>
              </a:r>
              <a:endParaRPr lang="ja-JP" altLang="en-US" sz="1400">
                <a:latin typeface="Times New Roman" panose="02020603050405020304" pitchFamily="18" charset="0"/>
                <a:cs typeface="Times New Roman" panose="02020603050405020304" pitchFamily="18" charset="0"/>
              </a:endParaRPr>
            </a:p>
          </p:txBody>
        </p:sp>
      </p:grpSp>
      <p:sp>
        <p:nvSpPr>
          <p:cNvPr id="125" name="コンテンツ プレースホルダー 2"/>
          <p:cNvSpPr txBox="1">
            <a:spLocks/>
          </p:cNvSpPr>
          <p:nvPr/>
        </p:nvSpPr>
        <p:spPr>
          <a:xfrm>
            <a:off x="1403623" y="5035536"/>
            <a:ext cx="7694829" cy="835051"/>
          </a:xfrm>
          <a:prstGeom prst="rect">
            <a:avLst/>
          </a:prstGeom>
        </p:spPr>
        <p:txBody>
          <a:bodyPr vert="horz" lIns="91440" tIns="45720" rIns="91440" bIns="45720" rtlCol="0" anchor="t" anchorCtr="0">
            <a:normAutofit fontScale="92500"/>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Font typeface="Arial"/>
              <a:buNone/>
            </a:pPr>
            <a:r>
              <a:rPr lang="en-US" altLang="ja-JP" i="1" smtClean="0">
                <a:latin typeface="Times New Roman" panose="02020603050405020304" pitchFamily="18" charset="0"/>
                <a:cs typeface="Times New Roman" panose="02020603050405020304" pitchFamily="18" charset="0"/>
              </a:rPr>
              <a:t>f</a:t>
            </a:r>
            <a:r>
              <a:rPr lang="en-US" altLang="ja-JP" i="1" baseline="-25000" smtClean="0">
                <a:latin typeface="Times New Roman" panose="02020603050405020304" pitchFamily="18" charset="0"/>
                <a:cs typeface="Times New Roman" panose="02020603050405020304" pitchFamily="18" charset="0"/>
              </a:rPr>
              <a:t>s</a:t>
            </a:r>
            <a:r>
              <a:rPr lang="ja-JP" altLang="en-US" smtClean="0">
                <a:latin typeface="Times New Roman" panose="02020603050405020304" pitchFamily="18" charset="0"/>
                <a:cs typeface="Times New Roman" panose="02020603050405020304" pitchFamily="18" charset="0"/>
              </a:rPr>
              <a:t> </a:t>
            </a:r>
            <a:r>
              <a:rPr lang="en-US" altLang="ja-JP" smtClean="0">
                <a:latin typeface="Times New Roman" panose="02020603050405020304" pitchFamily="18" charset="0"/>
                <a:cs typeface="Times New Roman" panose="02020603050405020304" pitchFamily="18" charset="0"/>
              </a:rPr>
              <a:t>/ 2</a:t>
            </a:r>
            <a:r>
              <a:rPr lang="ja-JP" altLang="en-US" smtClean="0">
                <a:latin typeface="Times New Roman" panose="02020603050405020304" pitchFamily="18" charset="0"/>
                <a:cs typeface="Times New Roman" panose="02020603050405020304" pitchFamily="18" charset="0"/>
              </a:rPr>
              <a:t>を超えた </a:t>
            </a:r>
            <a:r>
              <a:rPr lang="en-US" altLang="ja-JP" i="1" smtClean="0">
                <a:latin typeface="Times New Roman" panose="02020603050405020304" pitchFamily="18" charset="0"/>
                <a:cs typeface="Times New Roman" panose="02020603050405020304" pitchFamily="18" charset="0"/>
              </a:rPr>
              <a:t>X</a:t>
            </a:r>
            <a:r>
              <a:rPr lang="ja-JP" altLang="en-US" i="1">
                <a:latin typeface="Times New Roman" panose="02020603050405020304" pitchFamily="18" charset="0"/>
                <a:cs typeface="Times New Roman" panose="02020603050405020304" pitchFamily="18" charset="0"/>
              </a:rPr>
              <a:t> </a:t>
            </a:r>
            <a:r>
              <a:rPr lang="en-US" altLang="ja-JP" smtClean="0">
                <a:latin typeface="Times New Roman" panose="02020603050405020304" pitchFamily="18" charset="0"/>
                <a:cs typeface="Times New Roman" panose="02020603050405020304" pitchFamily="18" charset="0"/>
              </a:rPr>
              <a:t>( </a:t>
            </a:r>
            <a:r>
              <a:rPr lang="en-US" altLang="ja-JP" i="1" smtClean="0">
                <a:latin typeface="Times New Roman" panose="02020603050405020304" pitchFamily="18" charset="0"/>
                <a:cs typeface="Times New Roman" panose="02020603050405020304" pitchFamily="18" charset="0"/>
              </a:rPr>
              <a:t>f </a:t>
            </a:r>
            <a:r>
              <a:rPr lang="en-US" altLang="ja-JP" smtClean="0">
                <a:latin typeface="Times New Roman" panose="02020603050405020304" pitchFamily="18" charset="0"/>
                <a:cs typeface="Times New Roman" panose="02020603050405020304" pitchFamily="18" charset="0"/>
              </a:rPr>
              <a:t>)</a:t>
            </a:r>
            <a:r>
              <a:rPr lang="ja-JP" altLang="en-US" smtClean="0">
                <a:latin typeface="Times New Roman" panose="02020603050405020304" pitchFamily="18" charset="0"/>
                <a:cs typeface="Times New Roman" panose="02020603050405020304" pitchFamily="18" charset="0"/>
              </a:rPr>
              <a:t>でのスペクトルが</a:t>
            </a:r>
            <a:r>
              <a:rPr lang="ja-JP" altLang="en-US" smtClean="0">
                <a:solidFill>
                  <a:srgbClr val="FF0000"/>
                </a:solidFill>
                <a:latin typeface="Times New Roman" panose="02020603050405020304" pitchFamily="18" charset="0"/>
                <a:cs typeface="Times New Roman" panose="02020603050405020304" pitchFamily="18" charset="0"/>
              </a:rPr>
              <a:t>重なり</a:t>
            </a:r>
            <a:r>
              <a:rPr lang="ja-JP" altLang="en-US" smtClean="0">
                <a:latin typeface="Times New Roman" panose="02020603050405020304" pitchFamily="18" charset="0"/>
                <a:cs typeface="Times New Roman" panose="02020603050405020304" pitchFamily="18" charset="0"/>
              </a:rPr>
              <a:t>，「折り返される」ように見えることから「</a:t>
            </a:r>
            <a:r>
              <a:rPr lang="ja-JP" altLang="en-US" smtClean="0">
                <a:solidFill>
                  <a:srgbClr val="FF0000"/>
                </a:solidFill>
                <a:latin typeface="Times New Roman" panose="02020603050405020304" pitchFamily="18" charset="0"/>
                <a:cs typeface="Times New Roman" panose="02020603050405020304" pitchFamily="18" charset="0"/>
              </a:rPr>
              <a:t>折り返しひずみ</a:t>
            </a:r>
            <a:r>
              <a:rPr lang="ja-JP" altLang="en-US" smtClean="0">
                <a:latin typeface="Times New Roman" panose="02020603050405020304" pitchFamily="18" charset="0"/>
                <a:cs typeface="Times New Roman" panose="02020603050405020304" pitchFamily="18" charset="0"/>
              </a:rPr>
              <a:t>」という。</a:t>
            </a:r>
            <a:endParaRPr lang="en-US" altLang="ja-JP"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5588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1026"/>
          <p:cNvSpPr>
            <a:spLocks noGrp="1" noChangeArrowheads="1"/>
          </p:cNvSpPr>
          <p:nvPr>
            <p:ph type="title"/>
          </p:nvPr>
        </p:nvSpPr>
        <p:spPr>
          <a:xfrm>
            <a:off x="1072653" y="124481"/>
            <a:ext cx="8065671" cy="1025525"/>
          </a:xfrm>
        </p:spPr>
        <p:txBody>
          <a:bodyPr>
            <a:normAutofit/>
          </a:bodyPr>
          <a:lstStyle/>
          <a:p>
            <a:pPr algn="r"/>
            <a:r>
              <a:rPr lang="ja-JP" altLang="en-US" sz="3600" smtClean="0"/>
              <a:t>折り返しの解消</a:t>
            </a:r>
            <a:endParaRPr lang="ja-JP" altLang="en-US" sz="3600"/>
          </a:p>
        </p:txBody>
      </p:sp>
      <p:grpSp>
        <p:nvGrpSpPr>
          <p:cNvPr id="7" name="グループ化 6"/>
          <p:cNvGrpSpPr/>
          <p:nvPr/>
        </p:nvGrpSpPr>
        <p:grpSpPr>
          <a:xfrm>
            <a:off x="3186180" y="2112535"/>
            <a:ext cx="3138495" cy="1360193"/>
            <a:chOff x="3186180" y="2112535"/>
            <a:chExt cx="3138495" cy="1360193"/>
          </a:xfrm>
        </p:grpSpPr>
        <p:sp>
          <p:nvSpPr>
            <p:cNvPr id="124" name="直角三角形 123"/>
            <p:cNvSpPr/>
            <p:nvPr/>
          </p:nvSpPr>
          <p:spPr>
            <a:xfrm flipH="1">
              <a:off x="4770245" y="2940504"/>
              <a:ext cx="216143" cy="180232"/>
            </a:xfrm>
            <a:prstGeom prst="rtTriangle">
              <a:avLst/>
            </a:prstGeom>
            <a:pattFill prst="dkUpDiag">
              <a:fgClr>
                <a:srgbClr val="FF0000"/>
              </a:fgClr>
              <a:bgClr>
                <a:srgbClr val="FFFF00"/>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直角三角形 18"/>
            <p:cNvSpPr/>
            <p:nvPr/>
          </p:nvSpPr>
          <p:spPr>
            <a:xfrm>
              <a:off x="4242761" y="2947762"/>
              <a:ext cx="216143" cy="180232"/>
            </a:xfrm>
            <a:prstGeom prst="rtTriangle">
              <a:avLst/>
            </a:prstGeom>
            <a:pattFill prst="dkUpDiag">
              <a:fgClr>
                <a:srgbClr val="FF0000"/>
              </a:fgClr>
              <a:bgClr>
                <a:srgbClr val="FFFF00"/>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79" name="グループ化 78"/>
            <p:cNvGrpSpPr/>
            <p:nvPr/>
          </p:nvGrpSpPr>
          <p:grpSpPr>
            <a:xfrm>
              <a:off x="3186180" y="2112535"/>
              <a:ext cx="3138495" cy="1360193"/>
              <a:chOff x="5499464" y="2409031"/>
              <a:chExt cx="3063201" cy="1360193"/>
            </a:xfrm>
          </p:grpSpPr>
          <p:cxnSp>
            <p:nvCxnSpPr>
              <p:cNvPr id="86" name="直線コネクタ 85"/>
              <p:cNvCxnSpPr/>
              <p:nvPr/>
            </p:nvCxnSpPr>
            <p:spPr>
              <a:xfrm>
                <a:off x="8035551" y="2619813"/>
                <a:ext cx="12681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7" name="直線矢印コネクタ 86"/>
              <p:cNvCxnSpPr/>
              <p:nvPr/>
            </p:nvCxnSpPr>
            <p:spPr>
              <a:xfrm flipV="1">
                <a:off x="5499464" y="3411241"/>
                <a:ext cx="3063201" cy="620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8" name="直線コネクタ 87"/>
              <p:cNvCxnSpPr/>
              <p:nvPr/>
            </p:nvCxnSpPr>
            <p:spPr>
              <a:xfrm rot="5400000">
                <a:off x="5430776" y="3060124"/>
                <a:ext cx="720000" cy="0"/>
              </a:xfrm>
              <a:prstGeom prst="line">
                <a:avLst/>
              </a:prstGeom>
              <a:ln w="9525">
                <a:solidFill>
                  <a:srgbClr val="FF0000"/>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9" name="直線コネクタ 88"/>
              <p:cNvCxnSpPr/>
              <p:nvPr/>
            </p:nvCxnSpPr>
            <p:spPr>
              <a:xfrm rot="5400000">
                <a:off x="6164619" y="3057679"/>
                <a:ext cx="720000" cy="0"/>
              </a:xfrm>
              <a:prstGeom prst="line">
                <a:avLst/>
              </a:prstGeom>
              <a:ln w="9525">
                <a:solidFill>
                  <a:srgbClr val="FF0000"/>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90" name="コンテンツ プレースホルダー 2"/>
              <p:cNvSpPr txBox="1">
                <a:spLocks/>
              </p:cNvSpPr>
              <p:nvPr/>
            </p:nvSpPr>
            <p:spPr>
              <a:xfrm>
                <a:off x="6686579" y="2409031"/>
                <a:ext cx="499985" cy="353221"/>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None/>
                </a:pPr>
                <a:r>
                  <a:rPr lang="en-US" altLang="ja-JP" sz="1800" i="1" smtClean="0">
                    <a:latin typeface="Times New Roman" panose="02020603050405020304" pitchFamily="18" charset="0"/>
                    <a:cs typeface="Times New Roman" panose="02020603050405020304" pitchFamily="18" charset="0"/>
                  </a:rPr>
                  <a:t>f</a:t>
                </a:r>
                <a:r>
                  <a:rPr lang="en-US" altLang="ja-JP" sz="1800" baseline="-25000" smtClean="0">
                    <a:latin typeface="Times New Roman" panose="02020603050405020304" pitchFamily="18" charset="0"/>
                    <a:cs typeface="Times New Roman" panose="02020603050405020304" pitchFamily="18" charset="0"/>
                  </a:rPr>
                  <a:t>s1</a:t>
                </a:r>
                <a:r>
                  <a:rPr lang="en-US" altLang="ja-JP" sz="1800" i="1" baseline="-25000" smtClean="0">
                    <a:latin typeface="Times New Roman" panose="02020603050405020304" pitchFamily="18" charset="0"/>
                    <a:cs typeface="Times New Roman" panose="02020603050405020304" pitchFamily="18" charset="0"/>
                  </a:rPr>
                  <a:t>		</a:t>
                </a:r>
                <a:r>
                  <a:rPr lang="en-US" altLang="ja-JP" sz="1800" i="1" baseline="-25000">
                    <a:latin typeface="Times New Roman" panose="02020603050405020304" pitchFamily="18" charset="0"/>
                    <a:cs typeface="Times New Roman" panose="02020603050405020304" pitchFamily="18" charset="0"/>
                  </a:rPr>
                  <a:t>	</a:t>
                </a:r>
                <a:endParaRPr lang="ja-JP" altLang="en-US" sz="1800">
                  <a:latin typeface="Times New Roman" panose="02020603050405020304" pitchFamily="18" charset="0"/>
                  <a:cs typeface="Times New Roman" panose="02020603050405020304" pitchFamily="18" charset="0"/>
                </a:endParaRPr>
              </a:p>
            </p:txBody>
          </p:sp>
          <p:cxnSp>
            <p:nvCxnSpPr>
              <p:cNvPr id="91" name="直線コネクタ 90"/>
              <p:cNvCxnSpPr/>
              <p:nvPr/>
            </p:nvCxnSpPr>
            <p:spPr>
              <a:xfrm rot="5400000">
                <a:off x="6889664" y="3055362"/>
                <a:ext cx="720000" cy="0"/>
              </a:xfrm>
              <a:prstGeom prst="line">
                <a:avLst/>
              </a:prstGeom>
              <a:ln w="9525">
                <a:solidFill>
                  <a:srgbClr val="FF0000"/>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2" name="直線矢印コネクタ 91"/>
              <p:cNvCxnSpPr/>
              <p:nvPr/>
            </p:nvCxnSpPr>
            <p:spPr>
              <a:xfrm>
                <a:off x="6524619" y="2798935"/>
                <a:ext cx="720000" cy="0"/>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93" name="グループ化 92"/>
              <p:cNvGrpSpPr/>
              <p:nvPr/>
            </p:nvGrpSpPr>
            <p:grpSpPr>
              <a:xfrm>
                <a:off x="5599198" y="3085249"/>
                <a:ext cx="1121146" cy="323314"/>
                <a:chOff x="6422117" y="5682536"/>
                <a:chExt cx="1121146" cy="323314"/>
              </a:xfrm>
            </p:grpSpPr>
            <p:cxnSp>
              <p:nvCxnSpPr>
                <p:cNvPr id="121" name="直線コネクタ 120"/>
                <p:cNvCxnSpPr/>
                <p:nvPr/>
              </p:nvCxnSpPr>
              <p:spPr>
                <a:xfrm flipH="1">
                  <a:off x="6422117" y="5683281"/>
                  <a:ext cx="368113" cy="3225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直線コネクタ 121"/>
                <p:cNvCxnSpPr/>
                <p:nvPr/>
              </p:nvCxnSpPr>
              <p:spPr>
                <a:xfrm>
                  <a:off x="6793992" y="5683281"/>
                  <a:ext cx="36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直線コネクタ 122"/>
                <p:cNvCxnSpPr/>
                <p:nvPr/>
              </p:nvCxnSpPr>
              <p:spPr>
                <a:xfrm>
                  <a:off x="7159537" y="5682536"/>
                  <a:ext cx="383726" cy="31159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8" name="グループ化 107"/>
              <p:cNvGrpSpPr/>
              <p:nvPr/>
            </p:nvGrpSpPr>
            <p:grpSpPr>
              <a:xfrm>
                <a:off x="6339074" y="3086062"/>
                <a:ext cx="1112145" cy="310778"/>
                <a:chOff x="6426926" y="5682536"/>
                <a:chExt cx="1112145" cy="310778"/>
              </a:xfrm>
            </p:grpSpPr>
            <p:cxnSp>
              <p:nvCxnSpPr>
                <p:cNvPr id="118" name="直線コネクタ 117"/>
                <p:cNvCxnSpPr/>
                <p:nvPr/>
              </p:nvCxnSpPr>
              <p:spPr>
                <a:xfrm flipH="1">
                  <a:off x="6426926" y="5683281"/>
                  <a:ext cx="363304" cy="31003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 name="直線コネクタ 118"/>
                <p:cNvCxnSpPr/>
                <p:nvPr/>
              </p:nvCxnSpPr>
              <p:spPr>
                <a:xfrm>
                  <a:off x="6793992" y="5683281"/>
                  <a:ext cx="36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 name="直線コネクタ 119"/>
                <p:cNvCxnSpPr/>
                <p:nvPr/>
              </p:nvCxnSpPr>
              <p:spPr>
                <a:xfrm>
                  <a:off x="7159537" y="5682536"/>
                  <a:ext cx="379534" cy="30538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9" name="グループ化 108"/>
              <p:cNvGrpSpPr/>
              <p:nvPr/>
            </p:nvGrpSpPr>
            <p:grpSpPr>
              <a:xfrm>
                <a:off x="7037256" y="3083230"/>
                <a:ext cx="1104402" cy="334976"/>
                <a:chOff x="6409953" y="5682536"/>
                <a:chExt cx="1104402" cy="334976"/>
              </a:xfrm>
            </p:grpSpPr>
            <p:cxnSp>
              <p:nvCxnSpPr>
                <p:cNvPr id="115" name="直線コネクタ 114"/>
                <p:cNvCxnSpPr/>
                <p:nvPr/>
              </p:nvCxnSpPr>
              <p:spPr>
                <a:xfrm flipH="1">
                  <a:off x="6409953" y="5686873"/>
                  <a:ext cx="379309" cy="330639"/>
                </a:xfrm>
                <a:prstGeom prst="line">
                  <a:avLst/>
                </a:prstGeom>
                <a:ln w="38100" cap="rnd">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16" name="直線コネクタ 115"/>
                <p:cNvCxnSpPr/>
                <p:nvPr/>
              </p:nvCxnSpPr>
              <p:spPr>
                <a:xfrm>
                  <a:off x="6793992" y="5683281"/>
                  <a:ext cx="36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直線コネクタ 116"/>
                <p:cNvCxnSpPr/>
                <p:nvPr/>
              </p:nvCxnSpPr>
              <p:spPr>
                <a:xfrm>
                  <a:off x="7159537" y="5682536"/>
                  <a:ext cx="354818" cy="31233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10" name="直線コネクタ 109"/>
              <p:cNvCxnSpPr/>
              <p:nvPr/>
            </p:nvCxnSpPr>
            <p:spPr>
              <a:xfrm rot="5400000">
                <a:off x="7601659" y="3052917"/>
                <a:ext cx="720000" cy="0"/>
              </a:xfrm>
              <a:prstGeom prst="line">
                <a:avLst/>
              </a:prstGeom>
              <a:ln w="9525">
                <a:solidFill>
                  <a:srgbClr val="FF0000"/>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1" name="直線コネクタ 110"/>
              <p:cNvCxnSpPr/>
              <p:nvPr/>
            </p:nvCxnSpPr>
            <p:spPr>
              <a:xfrm rot="5400000">
                <a:off x="6616140" y="3149025"/>
                <a:ext cx="540000" cy="0"/>
              </a:xfrm>
              <a:prstGeom prst="line">
                <a:avLst/>
              </a:prstGeom>
              <a:ln w="9525">
                <a:solidFill>
                  <a:srgbClr val="FF0000"/>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12" name="コンテンツ プレースホルダー 2"/>
              <p:cNvSpPr txBox="1">
                <a:spLocks/>
              </p:cNvSpPr>
              <p:nvPr/>
            </p:nvSpPr>
            <p:spPr>
              <a:xfrm>
                <a:off x="7114792" y="3416003"/>
                <a:ext cx="401958" cy="353221"/>
              </a:xfrm>
              <a:prstGeom prst="rect">
                <a:avLst/>
              </a:prstGeom>
              <a:noFill/>
              <a:ln>
                <a:noFill/>
              </a:ln>
            </p:spPr>
            <p:txBody>
              <a:bodyPr vert="horz" lIns="0" tIns="0" rIns="0" bIns="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en-US" altLang="ja-JP" sz="1400" i="1" smtClean="0">
                    <a:latin typeface="Times New Roman" panose="02020603050405020304" pitchFamily="18" charset="0"/>
                    <a:cs typeface="Times New Roman" panose="02020603050405020304" pitchFamily="18" charset="0"/>
                  </a:rPr>
                  <a:t>f</a:t>
                </a:r>
                <a:r>
                  <a:rPr lang="en-US" altLang="ja-JP" sz="1400" baseline="-25000" smtClean="0">
                    <a:latin typeface="Times New Roman" panose="02020603050405020304" pitchFamily="18" charset="0"/>
                    <a:cs typeface="Times New Roman" panose="02020603050405020304" pitchFamily="18" charset="0"/>
                  </a:rPr>
                  <a:t>s1</a:t>
                </a:r>
                <a:r>
                  <a:rPr lang="ja-JP" altLang="en-US" sz="1400" baseline="-25000" smtClean="0">
                    <a:latin typeface="Times New Roman" panose="02020603050405020304" pitchFamily="18" charset="0"/>
                    <a:cs typeface="Times New Roman" panose="02020603050405020304" pitchFamily="18" charset="0"/>
                  </a:rPr>
                  <a:t> </a:t>
                </a:r>
                <a:r>
                  <a:rPr lang="en-US" altLang="ja-JP" sz="1400" smtClean="0">
                    <a:latin typeface="Times New Roman" panose="02020603050405020304" pitchFamily="18" charset="0"/>
                    <a:cs typeface="Times New Roman" panose="02020603050405020304" pitchFamily="18" charset="0"/>
                  </a:rPr>
                  <a:t>/ 2</a:t>
                </a:r>
                <a:r>
                  <a:rPr lang="en-US" altLang="ja-JP" sz="1400" i="1" baseline="-25000" smtClean="0">
                    <a:latin typeface="Times New Roman" panose="02020603050405020304" pitchFamily="18" charset="0"/>
                    <a:cs typeface="Times New Roman" panose="02020603050405020304" pitchFamily="18" charset="0"/>
                  </a:rPr>
                  <a:t>		</a:t>
                </a:r>
                <a:r>
                  <a:rPr lang="en-US" altLang="ja-JP" sz="1400" i="1" baseline="-25000">
                    <a:latin typeface="Times New Roman" panose="02020603050405020304" pitchFamily="18" charset="0"/>
                    <a:cs typeface="Times New Roman" panose="02020603050405020304" pitchFamily="18" charset="0"/>
                  </a:rPr>
                  <a:t>	</a:t>
                </a:r>
                <a:endParaRPr lang="ja-JP" altLang="en-US" sz="1400">
                  <a:latin typeface="Times New Roman" panose="02020603050405020304" pitchFamily="18" charset="0"/>
                  <a:cs typeface="Times New Roman" panose="02020603050405020304" pitchFamily="18" charset="0"/>
                </a:endParaRPr>
              </a:p>
            </p:txBody>
          </p:sp>
          <p:sp>
            <p:nvSpPr>
              <p:cNvPr id="113" name="コンテンツ プレースホルダー 2"/>
              <p:cNvSpPr txBox="1">
                <a:spLocks/>
              </p:cNvSpPr>
              <p:nvPr/>
            </p:nvSpPr>
            <p:spPr>
              <a:xfrm>
                <a:off x="6207779" y="3418087"/>
                <a:ext cx="535180" cy="256696"/>
              </a:xfrm>
              <a:prstGeom prst="rect">
                <a:avLst/>
              </a:prstGeom>
              <a:noFill/>
              <a:ln>
                <a:noFill/>
              </a:ln>
            </p:spPr>
            <p:txBody>
              <a:bodyPr vert="horz" lIns="0" tIns="0" rIns="0" bIns="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ja-JP" altLang="en-US" sz="1400">
                    <a:latin typeface="Times New Roman" panose="02020603050405020304" pitchFamily="18" charset="0"/>
                    <a:cs typeface="Times New Roman" panose="02020603050405020304" pitchFamily="18" charset="0"/>
                  </a:rPr>
                  <a:t>ー</a:t>
                </a:r>
                <a:r>
                  <a:rPr lang="en-US" altLang="ja-JP" sz="1400" i="1" smtClean="0">
                    <a:latin typeface="Times New Roman" panose="02020603050405020304" pitchFamily="18" charset="0"/>
                    <a:cs typeface="Times New Roman" panose="02020603050405020304" pitchFamily="18" charset="0"/>
                  </a:rPr>
                  <a:t>f</a:t>
                </a:r>
                <a:r>
                  <a:rPr lang="en-US" altLang="ja-JP" sz="1400" baseline="-25000" smtClean="0">
                    <a:latin typeface="Times New Roman" panose="02020603050405020304" pitchFamily="18" charset="0"/>
                    <a:cs typeface="Times New Roman" panose="02020603050405020304" pitchFamily="18" charset="0"/>
                  </a:rPr>
                  <a:t>s1</a:t>
                </a:r>
                <a:r>
                  <a:rPr lang="ja-JP" altLang="en-US" sz="1400" baseline="-25000" smtClean="0">
                    <a:latin typeface="Times New Roman" panose="02020603050405020304" pitchFamily="18" charset="0"/>
                    <a:cs typeface="Times New Roman" panose="02020603050405020304" pitchFamily="18" charset="0"/>
                  </a:rPr>
                  <a:t> </a:t>
                </a:r>
                <a:r>
                  <a:rPr lang="en-US" altLang="ja-JP" sz="1400" smtClean="0">
                    <a:latin typeface="Times New Roman" panose="02020603050405020304" pitchFamily="18" charset="0"/>
                    <a:cs typeface="Times New Roman" panose="02020603050405020304" pitchFamily="18" charset="0"/>
                  </a:rPr>
                  <a:t>/ 2</a:t>
                </a:r>
                <a:r>
                  <a:rPr lang="en-US" altLang="ja-JP" sz="1400" i="1" baseline="-25000" smtClean="0">
                    <a:latin typeface="Times New Roman" panose="02020603050405020304" pitchFamily="18" charset="0"/>
                    <a:cs typeface="Times New Roman" panose="02020603050405020304" pitchFamily="18" charset="0"/>
                  </a:rPr>
                  <a:t>		</a:t>
                </a:r>
                <a:r>
                  <a:rPr lang="en-US" altLang="ja-JP" sz="1400" i="1" baseline="-25000">
                    <a:latin typeface="Times New Roman" panose="02020603050405020304" pitchFamily="18" charset="0"/>
                    <a:cs typeface="Times New Roman" panose="02020603050405020304" pitchFamily="18" charset="0"/>
                  </a:rPr>
                  <a:t>	</a:t>
                </a:r>
                <a:endParaRPr lang="ja-JP" altLang="en-US" sz="1400">
                  <a:latin typeface="Times New Roman" panose="02020603050405020304" pitchFamily="18" charset="0"/>
                  <a:cs typeface="Times New Roman" panose="02020603050405020304" pitchFamily="18" charset="0"/>
                </a:endParaRPr>
              </a:p>
            </p:txBody>
          </p:sp>
          <p:sp>
            <p:nvSpPr>
              <p:cNvPr id="114" name="コンテンツ プレースホルダー 2"/>
              <p:cNvSpPr txBox="1">
                <a:spLocks/>
              </p:cNvSpPr>
              <p:nvPr/>
            </p:nvSpPr>
            <p:spPr>
              <a:xfrm>
                <a:off x="6831563" y="3416849"/>
                <a:ext cx="124208" cy="200821"/>
              </a:xfrm>
              <a:prstGeom prst="rect">
                <a:avLst/>
              </a:prstGeom>
              <a:noFill/>
              <a:ln>
                <a:noFill/>
              </a:ln>
            </p:spPr>
            <p:txBody>
              <a:bodyPr vert="horz" lIns="0" tIns="0" rIns="0" bIns="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en-US" altLang="ja-JP" sz="1400" smtClean="0">
                    <a:latin typeface="Times New Roman" panose="02020603050405020304" pitchFamily="18" charset="0"/>
                    <a:cs typeface="Times New Roman" panose="02020603050405020304" pitchFamily="18" charset="0"/>
                  </a:rPr>
                  <a:t>0</a:t>
                </a:r>
                <a:r>
                  <a:rPr lang="en-US" altLang="ja-JP" sz="1400" i="1" baseline="-25000" smtClean="0">
                    <a:latin typeface="Times New Roman" panose="02020603050405020304" pitchFamily="18" charset="0"/>
                    <a:cs typeface="Times New Roman" panose="02020603050405020304" pitchFamily="18" charset="0"/>
                  </a:rPr>
                  <a:t>		</a:t>
                </a:r>
                <a:r>
                  <a:rPr lang="en-US" altLang="ja-JP" sz="1400" i="1" baseline="-25000">
                    <a:latin typeface="Times New Roman" panose="02020603050405020304" pitchFamily="18" charset="0"/>
                    <a:cs typeface="Times New Roman" panose="02020603050405020304" pitchFamily="18" charset="0"/>
                  </a:rPr>
                  <a:t>	</a:t>
                </a:r>
                <a:endParaRPr lang="ja-JP" altLang="en-US" sz="1400">
                  <a:latin typeface="Times New Roman" panose="02020603050405020304" pitchFamily="18" charset="0"/>
                  <a:cs typeface="Times New Roman" panose="02020603050405020304" pitchFamily="18" charset="0"/>
                </a:endParaRPr>
              </a:p>
            </p:txBody>
          </p:sp>
        </p:grpSp>
      </p:grpSp>
      <p:sp>
        <p:nvSpPr>
          <p:cNvPr id="6" name="コンテンツ プレースホルダー 5"/>
          <p:cNvSpPr>
            <a:spLocks noGrp="1"/>
          </p:cNvSpPr>
          <p:nvPr>
            <p:ph idx="1"/>
          </p:nvPr>
        </p:nvSpPr>
        <p:spPr>
          <a:xfrm>
            <a:off x="988879" y="1013216"/>
            <a:ext cx="7704667" cy="898311"/>
          </a:xfrm>
        </p:spPr>
        <p:txBody>
          <a:bodyPr anchor="t" anchorCtr="0">
            <a:normAutofit lnSpcReduction="10000"/>
          </a:bodyPr>
          <a:lstStyle/>
          <a:p>
            <a:r>
              <a:rPr lang="ja-JP" altLang="en-US">
                <a:latin typeface="Times New Roman" panose="02020603050405020304" pitchFamily="18" charset="0"/>
                <a:cs typeface="Times New Roman" panose="02020603050405020304" pitchFamily="18" charset="0"/>
              </a:rPr>
              <a:t>折り返しが生じたら，</a:t>
            </a:r>
            <a:r>
              <a:rPr lang="ja-JP" altLang="en-US">
                <a:solidFill>
                  <a:srgbClr val="FF0000"/>
                </a:solidFill>
                <a:latin typeface="Times New Roman" panose="02020603050405020304" pitchFamily="18" charset="0"/>
                <a:cs typeface="Times New Roman" panose="02020603050405020304" pitchFamily="18" charset="0"/>
              </a:rPr>
              <a:t>サンプリング周波数を増加</a:t>
            </a:r>
            <a:r>
              <a:rPr lang="ja-JP" altLang="en-US">
                <a:latin typeface="Times New Roman" panose="02020603050405020304" pitchFamily="18" charset="0"/>
                <a:cs typeface="Times New Roman" panose="02020603050405020304" pitchFamily="18" charset="0"/>
              </a:rPr>
              <a:t>させることで，折り返しを解消する。</a:t>
            </a:r>
            <a:endParaRPr lang="en-US" altLang="ja-JP">
              <a:latin typeface="Times New Roman" panose="02020603050405020304" pitchFamily="18" charset="0"/>
              <a:cs typeface="Times New Roman" panose="02020603050405020304" pitchFamily="18" charset="0"/>
            </a:endParaRPr>
          </a:p>
          <a:p>
            <a:endParaRPr kumimoji="1" lang="ja-JP" altLang="en-US"/>
          </a:p>
        </p:txBody>
      </p:sp>
      <p:cxnSp>
        <p:nvCxnSpPr>
          <p:cNvPr id="128" name="直線コネクタ 127"/>
          <p:cNvCxnSpPr/>
          <p:nvPr/>
        </p:nvCxnSpPr>
        <p:spPr>
          <a:xfrm>
            <a:off x="5784604" y="4400389"/>
            <a:ext cx="12993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9" name="直線矢印コネクタ 128"/>
          <p:cNvCxnSpPr/>
          <p:nvPr/>
        </p:nvCxnSpPr>
        <p:spPr>
          <a:xfrm flipV="1">
            <a:off x="2259103" y="5190711"/>
            <a:ext cx="4477873" cy="4287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0" name="直線コネクタ 129"/>
          <p:cNvCxnSpPr/>
          <p:nvPr/>
        </p:nvCxnSpPr>
        <p:spPr>
          <a:xfrm rot="5400000">
            <a:off x="2331276" y="4881811"/>
            <a:ext cx="720000" cy="0"/>
          </a:xfrm>
          <a:prstGeom prst="line">
            <a:avLst/>
          </a:prstGeom>
          <a:ln w="9525">
            <a:solidFill>
              <a:srgbClr val="FF0000"/>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1" name="直線コネクタ 130"/>
          <p:cNvCxnSpPr/>
          <p:nvPr/>
        </p:nvCxnSpPr>
        <p:spPr>
          <a:xfrm rot="5400000">
            <a:off x="3594146" y="4851702"/>
            <a:ext cx="720000" cy="0"/>
          </a:xfrm>
          <a:prstGeom prst="line">
            <a:avLst/>
          </a:prstGeom>
          <a:ln w="9525">
            <a:solidFill>
              <a:srgbClr val="FF0000"/>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32" name="コンテンツ プレースホルダー 2"/>
          <p:cNvSpPr txBox="1">
            <a:spLocks/>
          </p:cNvSpPr>
          <p:nvPr/>
        </p:nvSpPr>
        <p:spPr>
          <a:xfrm>
            <a:off x="4165956" y="4275381"/>
            <a:ext cx="888495" cy="353221"/>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None/>
            </a:pPr>
            <a:r>
              <a:rPr lang="en-US" altLang="ja-JP" sz="1400" i="1" smtClean="0">
                <a:latin typeface="Times New Roman" panose="02020603050405020304" pitchFamily="18" charset="0"/>
                <a:cs typeface="Times New Roman" panose="02020603050405020304" pitchFamily="18" charset="0"/>
              </a:rPr>
              <a:t>f</a:t>
            </a:r>
            <a:r>
              <a:rPr lang="en-US" altLang="ja-JP" sz="1400" baseline="-25000" smtClean="0">
                <a:latin typeface="Times New Roman" panose="02020603050405020304" pitchFamily="18" charset="0"/>
                <a:cs typeface="Times New Roman" panose="02020603050405020304" pitchFamily="18" charset="0"/>
              </a:rPr>
              <a:t>s2 </a:t>
            </a:r>
            <a:r>
              <a:rPr lang="en-US" altLang="ja-JP" sz="1600" smtClean="0">
                <a:latin typeface="Times New Roman" panose="02020603050405020304" pitchFamily="18" charset="0"/>
                <a:cs typeface="Times New Roman" panose="02020603050405020304" pitchFamily="18" charset="0"/>
              </a:rPr>
              <a:t>=</a:t>
            </a:r>
            <a:r>
              <a:rPr lang="en-US" altLang="ja-JP" sz="1400" i="1">
                <a:latin typeface="Times New Roman" panose="02020603050405020304" pitchFamily="18" charset="0"/>
                <a:cs typeface="Times New Roman" panose="02020603050405020304" pitchFamily="18" charset="0"/>
              </a:rPr>
              <a:t> </a:t>
            </a:r>
            <a:r>
              <a:rPr lang="en-US" altLang="ja-JP" sz="1400" i="1" smtClean="0">
                <a:latin typeface="Times New Roman" panose="02020603050405020304" pitchFamily="18" charset="0"/>
                <a:cs typeface="Times New Roman" panose="02020603050405020304" pitchFamily="18" charset="0"/>
              </a:rPr>
              <a:t>2 f</a:t>
            </a:r>
            <a:r>
              <a:rPr lang="en-US" altLang="ja-JP" sz="1400" baseline="-25000" smtClean="0">
                <a:latin typeface="Times New Roman" panose="02020603050405020304" pitchFamily="18" charset="0"/>
                <a:cs typeface="Times New Roman" panose="02020603050405020304" pitchFamily="18" charset="0"/>
              </a:rPr>
              <a:t>s1 </a:t>
            </a:r>
            <a:r>
              <a:rPr lang="en-US" altLang="ja-JP" sz="1400" i="1" baseline="-25000" smtClean="0">
                <a:latin typeface="Times New Roman" panose="02020603050405020304" pitchFamily="18" charset="0"/>
                <a:cs typeface="Times New Roman" panose="02020603050405020304" pitchFamily="18" charset="0"/>
              </a:rPr>
              <a:t>		</a:t>
            </a:r>
            <a:r>
              <a:rPr lang="en-US" altLang="ja-JP" sz="1400" i="1" baseline="-25000">
                <a:latin typeface="Times New Roman" panose="02020603050405020304" pitchFamily="18" charset="0"/>
                <a:cs typeface="Times New Roman" panose="02020603050405020304" pitchFamily="18" charset="0"/>
              </a:rPr>
              <a:t>	</a:t>
            </a:r>
            <a:endParaRPr lang="ja-JP" altLang="en-US" sz="1400">
              <a:latin typeface="Times New Roman" panose="02020603050405020304" pitchFamily="18" charset="0"/>
              <a:cs typeface="Times New Roman" panose="02020603050405020304" pitchFamily="18" charset="0"/>
            </a:endParaRPr>
          </a:p>
        </p:txBody>
      </p:sp>
      <p:cxnSp>
        <p:nvCxnSpPr>
          <p:cNvPr id="133" name="直線コネクタ 132"/>
          <p:cNvCxnSpPr/>
          <p:nvPr/>
        </p:nvCxnSpPr>
        <p:spPr>
          <a:xfrm rot="5400000">
            <a:off x="4852804" y="4850872"/>
            <a:ext cx="720000" cy="0"/>
          </a:xfrm>
          <a:prstGeom prst="line">
            <a:avLst/>
          </a:prstGeom>
          <a:ln w="9525">
            <a:solidFill>
              <a:srgbClr val="FF0000"/>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4" name="直線矢印コネクタ 133"/>
          <p:cNvCxnSpPr/>
          <p:nvPr/>
        </p:nvCxnSpPr>
        <p:spPr>
          <a:xfrm flipV="1">
            <a:off x="3954146" y="4597603"/>
            <a:ext cx="1258658" cy="0"/>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135" name="グループ化 134"/>
          <p:cNvGrpSpPr/>
          <p:nvPr/>
        </p:nvGrpSpPr>
        <p:grpSpPr>
          <a:xfrm>
            <a:off x="2763202" y="4890082"/>
            <a:ext cx="1148704" cy="323314"/>
            <a:chOff x="6422117" y="5682536"/>
            <a:chExt cx="1121146" cy="323314"/>
          </a:xfrm>
        </p:grpSpPr>
        <p:cxnSp>
          <p:nvCxnSpPr>
            <p:cNvPr id="149" name="直線コネクタ 148"/>
            <p:cNvCxnSpPr/>
            <p:nvPr/>
          </p:nvCxnSpPr>
          <p:spPr>
            <a:xfrm flipH="1">
              <a:off x="6422117" y="5683281"/>
              <a:ext cx="368113" cy="3225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0" name="直線コネクタ 149"/>
            <p:cNvCxnSpPr/>
            <p:nvPr/>
          </p:nvCxnSpPr>
          <p:spPr>
            <a:xfrm>
              <a:off x="6793992" y="5683281"/>
              <a:ext cx="36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1" name="直線コネクタ 150"/>
            <p:cNvCxnSpPr/>
            <p:nvPr/>
          </p:nvCxnSpPr>
          <p:spPr>
            <a:xfrm>
              <a:off x="7159537" y="5682536"/>
              <a:ext cx="383726" cy="31159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36" name="グループ化 135"/>
          <p:cNvGrpSpPr/>
          <p:nvPr/>
        </p:nvGrpSpPr>
        <p:grpSpPr>
          <a:xfrm>
            <a:off x="4019466" y="4884192"/>
            <a:ext cx="1139482" cy="310778"/>
            <a:chOff x="6426926" y="5682536"/>
            <a:chExt cx="1112145" cy="310778"/>
          </a:xfrm>
        </p:grpSpPr>
        <p:cxnSp>
          <p:nvCxnSpPr>
            <p:cNvPr id="146" name="直線コネクタ 145"/>
            <p:cNvCxnSpPr/>
            <p:nvPr/>
          </p:nvCxnSpPr>
          <p:spPr>
            <a:xfrm flipH="1">
              <a:off x="6426926" y="5683281"/>
              <a:ext cx="363304" cy="31003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7" name="直線コネクタ 146"/>
            <p:cNvCxnSpPr/>
            <p:nvPr/>
          </p:nvCxnSpPr>
          <p:spPr>
            <a:xfrm>
              <a:off x="6793992" y="5683281"/>
              <a:ext cx="36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8" name="直線コネクタ 147"/>
            <p:cNvCxnSpPr/>
            <p:nvPr/>
          </p:nvCxnSpPr>
          <p:spPr>
            <a:xfrm>
              <a:off x="7159537" y="5682536"/>
              <a:ext cx="379534" cy="30538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37" name="グループ化 136"/>
          <p:cNvGrpSpPr/>
          <p:nvPr/>
        </p:nvGrpSpPr>
        <p:grpSpPr>
          <a:xfrm>
            <a:off x="5283795" y="4849385"/>
            <a:ext cx="1131548" cy="334976"/>
            <a:chOff x="6409953" y="5682536"/>
            <a:chExt cx="1104402" cy="334976"/>
          </a:xfrm>
        </p:grpSpPr>
        <p:cxnSp>
          <p:nvCxnSpPr>
            <p:cNvPr id="143" name="直線コネクタ 142"/>
            <p:cNvCxnSpPr/>
            <p:nvPr/>
          </p:nvCxnSpPr>
          <p:spPr>
            <a:xfrm flipH="1">
              <a:off x="6409953" y="5686873"/>
              <a:ext cx="379309" cy="330639"/>
            </a:xfrm>
            <a:prstGeom prst="line">
              <a:avLst/>
            </a:prstGeom>
            <a:ln w="38100" cap="rnd">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44" name="直線コネクタ 143"/>
            <p:cNvCxnSpPr/>
            <p:nvPr/>
          </p:nvCxnSpPr>
          <p:spPr>
            <a:xfrm>
              <a:off x="6793992" y="5683281"/>
              <a:ext cx="36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5" name="直線コネクタ 144"/>
            <p:cNvCxnSpPr/>
            <p:nvPr/>
          </p:nvCxnSpPr>
          <p:spPr>
            <a:xfrm>
              <a:off x="7159537" y="5682536"/>
              <a:ext cx="354818" cy="31233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38" name="直線コネクタ 137"/>
          <p:cNvCxnSpPr/>
          <p:nvPr/>
        </p:nvCxnSpPr>
        <p:spPr>
          <a:xfrm rot="5400000">
            <a:off x="6136025" y="4846695"/>
            <a:ext cx="720000" cy="0"/>
          </a:xfrm>
          <a:prstGeom prst="line">
            <a:avLst/>
          </a:prstGeom>
          <a:ln w="9525">
            <a:solidFill>
              <a:srgbClr val="FF0000"/>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9" name="直線コネクタ 138"/>
          <p:cNvCxnSpPr/>
          <p:nvPr/>
        </p:nvCxnSpPr>
        <p:spPr>
          <a:xfrm rot="5400000">
            <a:off x="4336941" y="4929601"/>
            <a:ext cx="540000" cy="0"/>
          </a:xfrm>
          <a:prstGeom prst="line">
            <a:avLst/>
          </a:prstGeom>
          <a:ln w="9525">
            <a:solidFill>
              <a:srgbClr val="FF0000"/>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40" name="コンテンツ プレースホルダー 2"/>
          <p:cNvSpPr txBox="1">
            <a:spLocks/>
          </p:cNvSpPr>
          <p:nvPr/>
        </p:nvSpPr>
        <p:spPr>
          <a:xfrm>
            <a:off x="5054450" y="5221635"/>
            <a:ext cx="503387" cy="353221"/>
          </a:xfrm>
          <a:prstGeom prst="downArrow">
            <a:avLst/>
          </a:prstGeom>
          <a:noFill/>
          <a:ln>
            <a:noFill/>
          </a:ln>
        </p:spPr>
        <p:txBody>
          <a:bodyPr vert="horz" lIns="0" tIns="0" rIns="0" bIns="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en-US" altLang="ja-JP" sz="1400" i="1" smtClean="0">
                <a:latin typeface="Times New Roman" panose="02020603050405020304" pitchFamily="18" charset="0"/>
                <a:cs typeface="Times New Roman" panose="02020603050405020304" pitchFamily="18" charset="0"/>
              </a:rPr>
              <a:t>f</a:t>
            </a:r>
            <a:r>
              <a:rPr lang="en-US" altLang="ja-JP" sz="1400" baseline="-25000" smtClean="0">
                <a:latin typeface="Times New Roman" panose="02020603050405020304" pitchFamily="18" charset="0"/>
                <a:cs typeface="Times New Roman" panose="02020603050405020304" pitchFamily="18" charset="0"/>
              </a:rPr>
              <a:t>s2 </a:t>
            </a:r>
            <a:r>
              <a:rPr lang="en-US" altLang="ja-JP" sz="1400" smtClean="0">
                <a:latin typeface="Times New Roman" panose="02020603050405020304" pitchFamily="18" charset="0"/>
                <a:cs typeface="Times New Roman" panose="02020603050405020304" pitchFamily="18" charset="0"/>
              </a:rPr>
              <a:t>/ 2</a:t>
            </a:r>
            <a:r>
              <a:rPr lang="en-US" altLang="ja-JP" sz="1400" i="1" baseline="-25000" smtClean="0">
                <a:latin typeface="Times New Roman" panose="02020603050405020304" pitchFamily="18" charset="0"/>
                <a:cs typeface="Times New Roman" panose="02020603050405020304" pitchFamily="18" charset="0"/>
              </a:rPr>
              <a:t>		</a:t>
            </a:r>
            <a:r>
              <a:rPr lang="en-US" altLang="ja-JP" sz="1400" i="1" baseline="-25000">
                <a:latin typeface="Times New Roman" panose="02020603050405020304" pitchFamily="18" charset="0"/>
                <a:cs typeface="Times New Roman" panose="02020603050405020304" pitchFamily="18" charset="0"/>
              </a:rPr>
              <a:t>	</a:t>
            </a:r>
            <a:endParaRPr lang="ja-JP" altLang="en-US" sz="1400">
              <a:latin typeface="Times New Roman" panose="02020603050405020304" pitchFamily="18" charset="0"/>
              <a:cs typeface="Times New Roman" panose="02020603050405020304" pitchFamily="18" charset="0"/>
            </a:endParaRPr>
          </a:p>
        </p:txBody>
      </p:sp>
      <p:sp>
        <p:nvSpPr>
          <p:cNvPr id="141" name="コンテンツ プレースホルダー 2"/>
          <p:cNvSpPr txBox="1">
            <a:spLocks/>
          </p:cNvSpPr>
          <p:nvPr/>
        </p:nvSpPr>
        <p:spPr>
          <a:xfrm>
            <a:off x="3597343" y="5221633"/>
            <a:ext cx="713606" cy="256696"/>
          </a:xfrm>
          <a:prstGeom prst="rect">
            <a:avLst/>
          </a:prstGeom>
          <a:noFill/>
          <a:ln>
            <a:noFill/>
          </a:ln>
        </p:spPr>
        <p:txBody>
          <a:bodyPr vert="horz" lIns="0" tIns="0" rIns="0" bIns="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ja-JP" altLang="en-US" sz="1400" smtClean="0">
                <a:latin typeface="Times New Roman" panose="02020603050405020304" pitchFamily="18" charset="0"/>
                <a:cs typeface="Times New Roman" panose="02020603050405020304" pitchFamily="18" charset="0"/>
              </a:rPr>
              <a:t>ー</a:t>
            </a:r>
            <a:r>
              <a:rPr lang="ja-JP" altLang="en-US" sz="1400" baseline="-25000" smtClean="0">
                <a:latin typeface="Times New Roman" panose="02020603050405020304" pitchFamily="18" charset="0"/>
                <a:cs typeface="Times New Roman" panose="02020603050405020304" pitchFamily="18" charset="0"/>
              </a:rPr>
              <a:t> </a:t>
            </a:r>
            <a:r>
              <a:rPr lang="en-US" altLang="ja-JP" sz="1400" i="1" smtClean="0">
                <a:latin typeface="Times New Roman" panose="02020603050405020304" pitchFamily="18" charset="0"/>
                <a:cs typeface="Times New Roman" panose="02020603050405020304" pitchFamily="18" charset="0"/>
              </a:rPr>
              <a:t>f</a:t>
            </a:r>
            <a:r>
              <a:rPr lang="en-US" altLang="ja-JP" sz="1400" baseline="-25000" smtClean="0">
                <a:latin typeface="Times New Roman" panose="02020603050405020304" pitchFamily="18" charset="0"/>
                <a:cs typeface="Times New Roman" panose="02020603050405020304" pitchFamily="18" charset="0"/>
              </a:rPr>
              <a:t>s2 </a:t>
            </a:r>
            <a:r>
              <a:rPr lang="en-US" altLang="ja-JP" sz="1400">
                <a:latin typeface="Times New Roman" panose="02020603050405020304" pitchFamily="18" charset="0"/>
                <a:cs typeface="Times New Roman" panose="02020603050405020304" pitchFamily="18" charset="0"/>
              </a:rPr>
              <a:t>/ 2</a:t>
            </a:r>
            <a:r>
              <a:rPr lang="en-US" altLang="ja-JP" sz="1400" i="1" baseline="-25000" smtClean="0">
                <a:latin typeface="Times New Roman" panose="02020603050405020304" pitchFamily="18" charset="0"/>
                <a:cs typeface="Times New Roman" panose="02020603050405020304" pitchFamily="18" charset="0"/>
              </a:rPr>
              <a:t>	</a:t>
            </a:r>
            <a:r>
              <a:rPr lang="en-US" altLang="ja-JP" sz="1400" i="1" baseline="-25000">
                <a:latin typeface="Times New Roman" panose="02020603050405020304" pitchFamily="18" charset="0"/>
                <a:cs typeface="Times New Roman" panose="02020603050405020304" pitchFamily="18" charset="0"/>
              </a:rPr>
              <a:t>	</a:t>
            </a:r>
            <a:endParaRPr lang="ja-JP" altLang="en-US" sz="1400">
              <a:latin typeface="Times New Roman" panose="02020603050405020304" pitchFamily="18" charset="0"/>
              <a:cs typeface="Times New Roman" panose="02020603050405020304" pitchFamily="18" charset="0"/>
            </a:endParaRPr>
          </a:p>
        </p:txBody>
      </p:sp>
      <p:sp>
        <p:nvSpPr>
          <p:cNvPr id="142" name="コンテンツ プレースホルダー 2"/>
          <p:cNvSpPr txBox="1">
            <a:spLocks/>
          </p:cNvSpPr>
          <p:nvPr/>
        </p:nvSpPr>
        <p:spPr>
          <a:xfrm>
            <a:off x="4551022" y="5197425"/>
            <a:ext cx="127261" cy="200821"/>
          </a:xfrm>
          <a:prstGeom prst="rect">
            <a:avLst/>
          </a:prstGeom>
          <a:noFill/>
          <a:ln>
            <a:noFill/>
          </a:ln>
        </p:spPr>
        <p:txBody>
          <a:bodyPr vert="horz" lIns="0" tIns="0" rIns="0" bIns="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en-US" altLang="ja-JP" sz="1400" smtClean="0">
                <a:latin typeface="Times New Roman" panose="02020603050405020304" pitchFamily="18" charset="0"/>
                <a:cs typeface="Times New Roman" panose="02020603050405020304" pitchFamily="18" charset="0"/>
              </a:rPr>
              <a:t>0</a:t>
            </a:r>
            <a:r>
              <a:rPr lang="en-US" altLang="ja-JP" sz="1400" i="1" baseline="-25000" smtClean="0">
                <a:latin typeface="Times New Roman" panose="02020603050405020304" pitchFamily="18" charset="0"/>
                <a:cs typeface="Times New Roman" panose="02020603050405020304" pitchFamily="18" charset="0"/>
              </a:rPr>
              <a:t>		</a:t>
            </a:r>
            <a:r>
              <a:rPr lang="en-US" altLang="ja-JP" sz="1400" i="1" baseline="-25000">
                <a:latin typeface="Times New Roman" panose="02020603050405020304" pitchFamily="18" charset="0"/>
                <a:cs typeface="Times New Roman" panose="02020603050405020304" pitchFamily="18" charset="0"/>
              </a:rPr>
              <a:t>	</a:t>
            </a:r>
            <a:endParaRPr lang="ja-JP" altLang="en-US" sz="1400">
              <a:latin typeface="Times New Roman" panose="02020603050405020304" pitchFamily="18" charset="0"/>
              <a:cs typeface="Times New Roman" panose="02020603050405020304" pitchFamily="18" charset="0"/>
            </a:endParaRPr>
          </a:p>
        </p:txBody>
      </p:sp>
      <p:sp>
        <p:nvSpPr>
          <p:cNvPr id="14" name="下矢印 13"/>
          <p:cNvSpPr/>
          <p:nvPr/>
        </p:nvSpPr>
        <p:spPr>
          <a:xfrm>
            <a:off x="4458904" y="3590365"/>
            <a:ext cx="378701" cy="443753"/>
          </a:xfrm>
          <a:prstGeom prst="down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Tree>
    <p:extLst>
      <p:ext uri="{BB962C8B-B14F-4D97-AF65-F5344CB8AC3E}">
        <p14:creationId xmlns:p14="http://schemas.microsoft.com/office/powerpoint/2010/main" val="342606004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1026"/>
          <p:cNvSpPr>
            <a:spLocks noGrp="1" noChangeArrowheads="1"/>
          </p:cNvSpPr>
          <p:nvPr>
            <p:ph type="title"/>
          </p:nvPr>
        </p:nvSpPr>
        <p:spPr>
          <a:xfrm>
            <a:off x="1072653" y="124481"/>
            <a:ext cx="8065671" cy="1025525"/>
          </a:xfrm>
        </p:spPr>
        <p:txBody>
          <a:bodyPr>
            <a:normAutofit fontScale="90000"/>
          </a:bodyPr>
          <a:lstStyle/>
          <a:p>
            <a:pPr algn="r"/>
            <a:r>
              <a:rPr lang="ja-JP" altLang="en-US" sz="3600"/>
              <a:t>非対称</a:t>
            </a:r>
            <a:r>
              <a:rPr lang="ja-JP" altLang="en-US" sz="3600" smtClean="0"/>
              <a:t>なスペクトルの場合</a:t>
            </a:r>
            <a:r>
              <a:rPr lang="en-US" altLang="ja-JP" sz="3600" smtClean="0"/>
              <a:t/>
            </a:r>
            <a:br>
              <a:rPr lang="en-US" altLang="ja-JP" sz="3600" smtClean="0"/>
            </a:br>
            <a:r>
              <a:rPr lang="ja-JP" altLang="en-US" sz="3600" smtClean="0"/>
              <a:t>「折り返し」というより「回り込み」</a:t>
            </a:r>
            <a:endParaRPr lang="ja-JP" altLang="en-US" sz="3600"/>
          </a:p>
        </p:txBody>
      </p:sp>
      <p:sp>
        <p:nvSpPr>
          <p:cNvPr id="6" name="コンテンツ プレースホルダー 5"/>
          <p:cNvSpPr>
            <a:spLocks noGrp="1"/>
          </p:cNvSpPr>
          <p:nvPr>
            <p:ph idx="1"/>
          </p:nvPr>
        </p:nvSpPr>
        <p:spPr>
          <a:xfrm>
            <a:off x="939032" y="1352147"/>
            <a:ext cx="7704667" cy="1465124"/>
          </a:xfrm>
        </p:spPr>
        <p:txBody>
          <a:bodyPr anchor="t" anchorCtr="0">
            <a:normAutofit/>
          </a:bodyPr>
          <a:lstStyle/>
          <a:p>
            <a:r>
              <a:rPr lang="en-US" altLang="ja-JP" i="1" smtClean="0">
                <a:latin typeface="Times New Roman" panose="02020603050405020304" pitchFamily="18" charset="0"/>
                <a:cs typeface="Times New Roman" panose="02020603050405020304" pitchFamily="18" charset="0"/>
              </a:rPr>
              <a:t>f</a:t>
            </a:r>
            <a:r>
              <a:rPr lang="en-US" altLang="ja-JP" i="1" baseline="-25000" smtClean="0">
                <a:latin typeface="Times New Roman" panose="02020603050405020304" pitchFamily="18" charset="0"/>
                <a:cs typeface="Times New Roman" panose="02020603050405020304" pitchFamily="18" charset="0"/>
              </a:rPr>
              <a:t>s</a:t>
            </a:r>
            <a:r>
              <a:rPr lang="en-US" altLang="ja-JP" smtClean="0">
                <a:latin typeface="Times New Roman" panose="02020603050405020304" pitchFamily="18" charset="0"/>
                <a:cs typeface="Times New Roman" panose="02020603050405020304" pitchFamily="18" charset="0"/>
              </a:rPr>
              <a:t> / 2</a:t>
            </a:r>
            <a:r>
              <a:rPr lang="ja-JP" altLang="en-US">
                <a:latin typeface="Times New Roman" panose="02020603050405020304" pitchFamily="18" charset="0"/>
                <a:cs typeface="Times New Roman" panose="02020603050405020304" pitchFamily="18" charset="0"/>
              </a:rPr>
              <a:t> </a:t>
            </a:r>
            <a:r>
              <a:rPr lang="ja-JP" altLang="en-US" smtClean="0">
                <a:latin typeface="Times New Roman" panose="02020603050405020304" pitchFamily="18" charset="0"/>
                <a:cs typeface="Times New Roman" panose="02020603050405020304" pitchFamily="18" charset="0"/>
              </a:rPr>
              <a:t>以上ではみ出た部分が，－</a:t>
            </a:r>
            <a:r>
              <a:rPr lang="en-US" altLang="ja-JP" i="1" smtClean="0">
                <a:latin typeface="Times New Roman" panose="02020603050405020304" pitchFamily="18" charset="0"/>
                <a:cs typeface="Times New Roman" panose="02020603050405020304" pitchFamily="18" charset="0"/>
              </a:rPr>
              <a:t>f</a:t>
            </a:r>
            <a:r>
              <a:rPr lang="en-US" altLang="ja-JP" i="1" baseline="-25000" smtClean="0">
                <a:latin typeface="Times New Roman" panose="02020603050405020304" pitchFamily="18" charset="0"/>
                <a:cs typeface="Times New Roman" panose="02020603050405020304" pitchFamily="18" charset="0"/>
              </a:rPr>
              <a:t>s</a:t>
            </a:r>
            <a:r>
              <a:rPr lang="en-US" altLang="ja-JP" smtClean="0">
                <a:latin typeface="Times New Roman" panose="02020603050405020304" pitchFamily="18" charset="0"/>
                <a:cs typeface="Times New Roman" panose="02020603050405020304" pitchFamily="18" charset="0"/>
              </a:rPr>
              <a:t> / 2 </a:t>
            </a:r>
            <a:r>
              <a:rPr lang="ja-JP" altLang="en-US" smtClean="0">
                <a:latin typeface="Times New Roman" panose="02020603050405020304" pitchFamily="18" charset="0"/>
                <a:cs typeface="Times New Roman" panose="02020603050405020304" pitchFamily="18" charset="0"/>
              </a:rPr>
              <a:t>以下から「回り込む」ように見える。広い意味で「折り返し」の一種と考えてよい。</a:t>
            </a:r>
            <a:endParaRPr kumimoji="1" lang="ja-JP" altLang="en-US"/>
          </a:p>
        </p:txBody>
      </p:sp>
      <p:grpSp>
        <p:nvGrpSpPr>
          <p:cNvPr id="4" name="グループ化 3"/>
          <p:cNvGrpSpPr/>
          <p:nvPr/>
        </p:nvGrpSpPr>
        <p:grpSpPr>
          <a:xfrm>
            <a:off x="3738685" y="2760685"/>
            <a:ext cx="3293611" cy="1708206"/>
            <a:chOff x="2985247" y="2207758"/>
            <a:chExt cx="3293611" cy="1708206"/>
          </a:xfrm>
        </p:grpSpPr>
        <p:cxnSp>
          <p:nvCxnSpPr>
            <p:cNvPr id="86" name="直線コネクタ 85"/>
            <p:cNvCxnSpPr/>
            <p:nvPr/>
          </p:nvCxnSpPr>
          <p:spPr>
            <a:xfrm>
              <a:off x="5784604" y="2323317"/>
              <a:ext cx="12993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7" name="直線矢印コネクタ 86"/>
            <p:cNvCxnSpPr/>
            <p:nvPr/>
          </p:nvCxnSpPr>
          <p:spPr>
            <a:xfrm flipV="1">
              <a:off x="3140363" y="3410754"/>
              <a:ext cx="3138495"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9" name="直線コネクタ 88"/>
            <p:cNvCxnSpPr/>
            <p:nvPr/>
          </p:nvCxnSpPr>
          <p:spPr>
            <a:xfrm rot="5400000">
              <a:off x="3863086" y="3057017"/>
              <a:ext cx="720000" cy="0"/>
            </a:xfrm>
            <a:prstGeom prst="line">
              <a:avLst/>
            </a:prstGeom>
            <a:ln w="9525">
              <a:solidFill>
                <a:srgbClr val="FF0000"/>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90" name="コンテンツ プレースホルダー 2"/>
            <p:cNvSpPr txBox="1">
              <a:spLocks/>
            </p:cNvSpPr>
            <p:nvPr/>
          </p:nvSpPr>
          <p:spPr>
            <a:xfrm>
              <a:off x="4054811" y="2207758"/>
              <a:ext cx="512275" cy="353221"/>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None/>
              </a:pPr>
              <a:r>
                <a:rPr lang="en-US" altLang="ja-JP" sz="1800" i="1" smtClean="0">
                  <a:latin typeface="Times New Roman" panose="02020603050405020304" pitchFamily="18" charset="0"/>
                  <a:cs typeface="Times New Roman" panose="02020603050405020304" pitchFamily="18" charset="0"/>
                </a:rPr>
                <a:t>f</a:t>
              </a:r>
              <a:r>
                <a:rPr lang="en-US" altLang="ja-JP" sz="1800" baseline="-25000" smtClean="0">
                  <a:latin typeface="Times New Roman" panose="02020603050405020304" pitchFamily="18" charset="0"/>
                  <a:cs typeface="Times New Roman" panose="02020603050405020304" pitchFamily="18" charset="0"/>
                </a:rPr>
                <a:t>s</a:t>
              </a:r>
              <a:r>
                <a:rPr lang="en-US" altLang="ja-JP" sz="1800" i="1" baseline="-25000" smtClean="0">
                  <a:latin typeface="Times New Roman" panose="02020603050405020304" pitchFamily="18" charset="0"/>
                  <a:cs typeface="Times New Roman" panose="02020603050405020304" pitchFamily="18" charset="0"/>
                </a:rPr>
                <a:t>		</a:t>
              </a:r>
              <a:r>
                <a:rPr lang="en-US" altLang="ja-JP" sz="1800" i="1" baseline="-25000">
                  <a:latin typeface="Times New Roman" panose="02020603050405020304" pitchFamily="18" charset="0"/>
                  <a:cs typeface="Times New Roman" panose="02020603050405020304" pitchFamily="18" charset="0"/>
                </a:rPr>
                <a:t>	</a:t>
              </a:r>
              <a:endParaRPr lang="ja-JP" altLang="en-US" sz="1800">
                <a:latin typeface="Times New Roman" panose="02020603050405020304" pitchFamily="18" charset="0"/>
                <a:cs typeface="Times New Roman" panose="02020603050405020304" pitchFamily="18" charset="0"/>
              </a:endParaRPr>
            </a:p>
          </p:txBody>
        </p:sp>
        <p:cxnSp>
          <p:nvCxnSpPr>
            <p:cNvPr id="92" name="直線矢印コネクタ 91"/>
            <p:cNvCxnSpPr/>
            <p:nvPr/>
          </p:nvCxnSpPr>
          <p:spPr>
            <a:xfrm>
              <a:off x="3509175" y="2596568"/>
              <a:ext cx="1440000" cy="0"/>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2" name="コンテンツ プレースホルダー 2"/>
            <p:cNvSpPr txBox="1">
              <a:spLocks/>
            </p:cNvSpPr>
            <p:nvPr/>
          </p:nvSpPr>
          <p:spPr>
            <a:xfrm>
              <a:off x="4455022" y="3535608"/>
              <a:ext cx="665646" cy="380356"/>
            </a:xfrm>
            <a:prstGeom prst="rect">
              <a:avLst/>
            </a:prstGeom>
            <a:noFill/>
            <a:ln>
              <a:noFill/>
            </a:ln>
          </p:spPr>
          <p:txBody>
            <a:bodyPr vert="horz" lIns="0" tIns="0" rIns="0" bIns="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en-US" altLang="ja-JP" sz="1800" i="1" smtClean="0">
                  <a:latin typeface="Times New Roman" panose="02020603050405020304" pitchFamily="18" charset="0"/>
                  <a:cs typeface="Times New Roman" panose="02020603050405020304" pitchFamily="18" charset="0"/>
                </a:rPr>
                <a:t>f</a:t>
              </a:r>
              <a:r>
                <a:rPr lang="en-US" altLang="ja-JP" sz="1800" baseline="-25000" smtClean="0">
                  <a:latin typeface="Times New Roman" panose="02020603050405020304" pitchFamily="18" charset="0"/>
                  <a:cs typeface="Times New Roman" panose="02020603050405020304" pitchFamily="18" charset="0"/>
                </a:rPr>
                <a:t>s</a:t>
              </a:r>
              <a:r>
                <a:rPr lang="ja-JP" altLang="en-US" sz="1800" baseline="-25000" smtClean="0">
                  <a:latin typeface="Times New Roman" panose="02020603050405020304" pitchFamily="18" charset="0"/>
                  <a:cs typeface="Times New Roman" panose="02020603050405020304" pitchFamily="18" charset="0"/>
                </a:rPr>
                <a:t> </a:t>
              </a:r>
              <a:r>
                <a:rPr lang="en-US" altLang="ja-JP" sz="1800" smtClean="0">
                  <a:latin typeface="Times New Roman" panose="02020603050405020304" pitchFamily="18" charset="0"/>
                  <a:cs typeface="Times New Roman" panose="02020603050405020304" pitchFamily="18" charset="0"/>
                </a:rPr>
                <a:t>/ 2</a:t>
              </a:r>
              <a:r>
                <a:rPr lang="en-US" altLang="ja-JP" sz="1800" i="1" baseline="-25000" smtClean="0">
                  <a:latin typeface="Times New Roman" panose="02020603050405020304" pitchFamily="18" charset="0"/>
                  <a:cs typeface="Times New Roman" panose="02020603050405020304" pitchFamily="18" charset="0"/>
                </a:rPr>
                <a:t>		</a:t>
              </a:r>
              <a:r>
                <a:rPr lang="en-US" altLang="ja-JP" sz="1800" i="1" baseline="-25000">
                  <a:latin typeface="Times New Roman" panose="02020603050405020304" pitchFamily="18" charset="0"/>
                  <a:cs typeface="Times New Roman" panose="02020603050405020304" pitchFamily="18" charset="0"/>
                </a:rPr>
                <a:t>	</a:t>
              </a:r>
              <a:endParaRPr lang="ja-JP" altLang="en-US" sz="1800">
                <a:latin typeface="Times New Roman" panose="02020603050405020304" pitchFamily="18" charset="0"/>
                <a:cs typeface="Times New Roman" panose="02020603050405020304" pitchFamily="18" charset="0"/>
              </a:endParaRPr>
            </a:p>
          </p:txBody>
        </p:sp>
        <p:sp>
          <p:nvSpPr>
            <p:cNvPr id="113" name="コンテンツ プレースホルダー 2"/>
            <p:cNvSpPr txBox="1">
              <a:spLocks/>
            </p:cNvSpPr>
            <p:nvPr/>
          </p:nvSpPr>
          <p:spPr>
            <a:xfrm>
              <a:off x="2985247" y="3500741"/>
              <a:ext cx="886263" cy="276416"/>
            </a:xfrm>
            <a:prstGeom prst="rect">
              <a:avLst/>
            </a:prstGeom>
            <a:noFill/>
            <a:ln>
              <a:noFill/>
            </a:ln>
          </p:spPr>
          <p:txBody>
            <a:bodyPr vert="horz" lIns="0" tIns="0" rIns="0" bIns="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ja-JP" altLang="en-US" sz="1800">
                  <a:latin typeface="Times New Roman" panose="02020603050405020304" pitchFamily="18" charset="0"/>
                  <a:cs typeface="Times New Roman" panose="02020603050405020304" pitchFamily="18" charset="0"/>
                </a:rPr>
                <a:t>ー</a:t>
              </a:r>
              <a:r>
                <a:rPr lang="en-US" altLang="ja-JP" sz="1800" i="1" smtClean="0">
                  <a:latin typeface="Times New Roman" panose="02020603050405020304" pitchFamily="18" charset="0"/>
                  <a:cs typeface="Times New Roman" panose="02020603050405020304" pitchFamily="18" charset="0"/>
                </a:rPr>
                <a:t>f</a:t>
              </a:r>
              <a:r>
                <a:rPr lang="en-US" altLang="ja-JP" sz="1800" baseline="-25000" smtClean="0">
                  <a:latin typeface="Times New Roman" panose="02020603050405020304" pitchFamily="18" charset="0"/>
                  <a:cs typeface="Times New Roman" panose="02020603050405020304" pitchFamily="18" charset="0"/>
                </a:rPr>
                <a:t>s</a:t>
              </a:r>
              <a:r>
                <a:rPr lang="ja-JP" altLang="en-US" sz="1800" baseline="-25000" smtClean="0">
                  <a:latin typeface="Times New Roman" panose="02020603050405020304" pitchFamily="18" charset="0"/>
                  <a:cs typeface="Times New Roman" panose="02020603050405020304" pitchFamily="18" charset="0"/>
                </a:rPr>
                <a:t> </a:t>
              </a:r>
              <a:r>
                <a:rPr lang="en-US" altLang="ja-JP" sz="1800" smtClean="0">
                  <a:latin typeface="Times New Roman" panose="02020603050405020304" pitchFamily="18" charset="0"/>
                  <a:cs typeface="Times New Roman" panose="02020603050405020304" pitchFamily="18" charset="0"/>
                </a:rPr>
                <a:t>/ 2</a:t>
              </a:r>
              <a:r>
                <a:rPr lang="en-US" altLang="ja-JP" sz="1800" i="1" baseline="-25000" smtClean="0">
                  <a:latin typeface="Times New Roman" panose="02020603050405020304" pitchFamily="18" charset="0"/>
                  <a:cs typeface="Times New Roman" panose="02020603050405020304" pitchFamily="18" charset="0"/>
                </a:rPr>
                <a:t>		</a:t>
              </a:r>
              <a:r>
                <a:rPr lang="en-US" altLang="ja-JP" sz="1800" i="1" baseline="-25000">
                  <a:latin typeface="Times New Roman" panose="02020603050405020304" pitchFamily="18" charset="0"/>
                  <a:cs typeface="Times New Roman" panose="02020603050405020304" pitchFamily="18" charset="0"/>
                </a:rPr>
                <a:t>	</a:t>
              </a:r>
              <a:endParaRPr lang="ja-JP" altLang="en-US" sz="1800">
                <a:latin typeface="Times New Roman" panose="02020603050405020304" pitchFamily="18" charset="0"/>
                <a:cs typeface="Times New Roman" panose="02020603050405020304" pitchFamily="18" charset="0"/>
              </a:endParaRPr>
            </a:p>
          </p:txBody>
        </p:sp>
        <p:sp>
          <p:nvSpPr>
            <p:cNvPr id="114" name="コンテンツ プレースホルダー 2"/>
            <p:cNvSpPr txBox="1">
              <a:spLocks/>
            </p:cNvSpPr>
            <p:nvPr/>
          </p:nvSpPr>
          <p:spPr>
            <a:xfrm>
              <a:off x="4183354" y="3538538"/>
              <a:ext cx="127261" cy="200821"/>
            </a:xfrm>
            <a:prstGeom prst="rect">
              <a:avLst/>
            </a:prstGeom>
            <a:noFill/>
            <a:ln>
              <a:noFill/>
            </a:ln>
          </p:spPr>
          <p:txBody>
            <a:bodyPr vert="horz" lIns="0" tIns="0" rIns="0" bIns="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en-US" altLang="ja-JP" sz="1800" smtClean="0">
                  <a:latin typeface="Times New Roman" panose="02020603050405020304" pitchFamily="18" charset="0"/>
                  <a:cs typeface="Times New Roman" panose="02020603050405020304" pitchFamily="18" charset="0"/>
                </a:rPr>
                <a:t>0</a:t>
              </a:r>
              <a:r>
                <a:rPr lang="en-US" altLang="ja-JP" sz="1800" i="1" baseline="-25000" smtClean="0">
                  <a:latin typeface="Times New Roman" panose="02020603050405020304" pitchFamily="18" charset="0"/>
                  <a:cs typeface="Times New Roman" panose="02020603050405020304" pitchFamily="18" charset="0"/>
                </a:rPr>
                <a:t>		</a:t>
              </a:r>
              <a:r>
                <a:rPr lang="en-US" altLang="ja-JP" sz="1800" i="1" baseline="-25000">
                  <a:latin typeface="Times New Roman" panose="02020603050405020304" pitchFamily="18" charset="0"/>
                  <a:cs typeface="Times New Roman" panose="02020603050405020304" pitchFamily="18" charset="0"/>
                </a:rPr>
                <a:t>	</a:t>
              </a:r>
              <a:endParaRPr lang="ja-JP" altLang="en-US" sz="1800">
                <a:latin typeface="Times New Roman" panose="02020603050405020304" pitchFamily="18" charset="0"/>
                <a:cs typeface="Times New Roman" panose="02020603050405020304" pitchFamily="18" charset="0"/>
              </a:endParaRPr>
            </a:p>
          </p:txBody>
        </p:sp>
        <p:sp>
          <p:nvSpPr>
            <p:cNvPr id="2" name="フリーフォーム 1"/>
            <p:cNvSpPr/>
            <p:nvPr/>
          </p:nvSpPr>
          <p:spPr>
            <a:xfrm>
              <a:off x="3844642" y="2824117"/>
              <a:ext cx="1408409" cy="590614"/>
            </a:xfrm>
            <a:custGeom>
              <a:avLst/>
              <a:gdLst>
                <a:gd name="connsiteX0" fmla="*/ 0 w 2931459"/>
                <a:gd name="connsiteY0" fmla="*/ 954742 h 954742"/>
                <a:gd name="connsiteX1" fmla="*/ 430306 w 2931459"/>
                <a:gd name="connsiteY1" fmla="*/ 215153 h 954742"/>
                <a:gd name="connsiteX2" fmla="*/ 779930 w 2931459"/>
                <a:gd name="connsiteY2" fmla="*/ 13448 h 954742"/>
                <a:gd name="connsiteX3" fmla="*/ 1116106 w 2931459"/>
                <a:gd name="connsiteY3" fmla="*/ 0 h 954742"/>
                <a:gd name="connsiteX4" fmla="*/ 1640542 w 2931459"/>
                <a:gd name="connsiteY4" fmla="*/ 147918 h 954742"/>
                <a:gd name="connsiteX5" fmla="*/ 2232212 w 2931459"/>
                <a:gd name="connsiteY5" fmla="*/ 430306 h 954742"/>
                <a:gd name="connsiteX6" fmla="*/ 2931459 w 2931459"/>
                <a:gd name="connsiteY6" fmla="*/ 954742 h 954742"/>
                <a:gd name="connsiteX0" fmla="*/ 0 w 2931459"/>
                <a:gd name="connsiteY0" fmla="*/ 954742 h 954742"/>
                <a:gd name="connsiteX1" fmla="*/ 430306 w 2931459"/>
                <a:gd name="connsiteY1" fmla="*/ 215153 h 954742"/>
                <a:gd name="connsiteX2" fmla="*/ 779930 w 2931459"/>
                <a:gd name="connsiteY2" fmla="*/ 13448 h 954742"/>
                <a:gd name="connsiteX3" fmla="*/ 1116106 w 2931459"/>
                <a:gd name="connsiteY3" fmla="*/ 0 h 954742"/>
                <a:gd name="connsiteX4" fmla="*/ 1640542 w 2931459"/>
                <a:gd name="connsiteY4" fmla="*/ 147918 h 954742"/>
                <a:gd name="connsiteX5" fmla="*/ 2232212 w 2931459"/>
                <a:gd name="connsiteY5" fmla="*/ 430306 h 954742"/>
                <a:gd name="connsiteX6" fmla="*/ 2931459 w 2931459"/>
                <a:gd name="connsiteY6" fmla="*/ 954742 h 954742"/>
                <a:gd name="connsiteX0" fmla="*/ 0 w 2931459"/>
                <a:gd name="connsiteY0" fmla="*/ 954742 h 954742"/>
                <a:gd name="connsiteX1" fmla="*/ 430306 w 2931459"/>
                <a:gd name="connsiteY1" fmla="*/ 215153 h 954742"/>
                <a:gd name="connsiteX2" fmla="*/ 779930 w 2931459"/>
                <a:gd name="connsiteY2" fmla="*/ 13448 h 954742"/>
                <a:gd name="connsiteX3" fmla="*/ 1116106 w 2931459"/>
                <a:gd name="connsiteY3" fmla="*/ 0 h 954742"/>
                <a:gd name="connsiteX4" fmla="*/ 1640542 w 2931459"/>
                <a:gd name="connsiteY4" fmla="*/ 147918 h 954742"/>
                <a:gd name="connsiteX5" fmla="*/ 2232212 w 2931459"/>
                <a:gd name="connsiteY5" fmla="*/ 430306 h 954742"/>
                <a:gd name="connsiteX6" fmla="*/ 2931459 w 2931459"/>
                <a:gd name="connsiteY6" fmla="*/ 954742 h 954742"/>
                <a:gd name="connsiteX0" fmla="*/ 0 w 2931459"/>
                <a:gd name="connsiteY0" fmla="*/ 954742 h 954742"/>
                <a:gd name="connsiteX1" fmla="*/ 430306 w 2931459"/>
                <a:gd name="connsiteY1" fmla="*/ 215153 h 954742"/>
                <a:gd name="connsiteX2" fmla="*/ 779930 w 2931459"/>
                <a:gd name="connsiteY2" fmla="*/ 13448 h 954742"/>
                <a:gd name="connsiteX3" fmla="*/ 1116106 w 2931459"/>
                <a:gd name="connsiteY3" fmla="*/ 0 h 954742"/>
                <a:gd name="connsiteX4" fmla="*/ 1640542 w 2931459"/>
                <a:gd name="connsiteY4" fmla="*/ 147918 h 954742"/>
                <a:gd name="connsiteX5" fmla="*/ 2232212 w 2931459"/>
                <a:gd name="connsiteY5" fmla="*/ 430306 h 954742"/>
                <a:gd name="connsiteX6" fmla="*/ 2931459 w 2931459"/>
                <a:gd name="connsiteY6" fmla="*/ 954742 h 954742"/>
                <a:gd name="connsiteX0" fmla="*/ 0 w 2931459"/>
                <a:gd name="connsiteY0" fmla="*/ 954742 h 954742"/>
                <a:gd name="connsiteX1" fmla="*/ 430306 w 2931459"/>
                <a:gd name="connsiteY1" fmla="*/ 215153 h 954742"/>
                <a:gd name="connsiteX2" fmla="*/ 779930 w 2931459"/>
                <a:gd name="connsiteY2" fmla="*/ 13448 h 954742"/>
                <a:gd name="connsiteX3" fmla="*/ 1116106 w 2931459"/>
                <a:gd name="connsiteY3" fmla="*/ 0 h 954742"/>
                <a:gd name="connsiteX4" fmla="*/ 1640542 w 2931459"/>
                <a:gd name="connsiteY4" fmla="*/ 147918 h 954742"/>
                <a:gd name="connsiteX5" fmla="*/ 2232212 w 2931459"/>
                <a:gd name="connsiteY5" fmla="*/ 430306 h 954742"/>
                <a:gd name="connsiteX6" fmla="*/ 2931459 w 2931459"/>
                <a:gd name="connsiteY6" fmla="*/ 954742 h 954742"/>
                <a:gd name="connsiteX0" fmla="*/ 0 w 2931459"/>
                <a:gd name="connsiteY0" fmla="*/ 954920 h 954920"/>
                <a:gd name="connsiteX1" fmla="*/ 430306 w 2931459"/>
                <a:gd name="connsiteY1" fmla="*/ 215331 h 954920"/>
                <a:gd name="connsiteX2" fmla="*/ 779930 w 2931459"/>
                <a:gd name="connsiteY2" fmla="*/ 13626 h 954920"/>
                <a:gd name="connsiteX3" fmla="*/ 1116106 w 2931459"/>
                <a:gd name="connsiteY3" fmla="*/ 178 h 954920"/>
                <a:gd name="connsiteX4" fmla="*/ 1640542 w 2931459"/>
                <a:gd name="connsiteY4" fmla="*/ 148096 h 954920"/>
                <a:gd name="connsiteX5" fmla="*/ 2232212 w 2931459"/>
                <a:gd name="connsiteY5" fmla="*/ 430484 h 954920"/>
                <a:gd name="connsiteX6" fmla="*/ 2931459 w 2931459"/>
                <a:gd name="connsiteY6" fmla="*/ 954920 h 954920"/>
                <a:gd name="connsiteX0" fmla="*/ 0 w 2931459"/>
                <a:gd name="connsiteY0" fmla="*/ 962733 h 962733"/>
                <a:gd name="connsiteX1" fmla="*/ 430306 w 2931459"/>
                <a:gd name="connsiteY1" fmla="*/ 223144 h 962733"/>
                <a:gd name="connsiteX2" fmla="*/ 779930 w 2931459"/>
                <a:gd name="connsiteY2" fmla="*/ 21439 h 962733"/>
                <a:gd name="connsiteX3" fmla="*/ 1116106 w 2931459"/>
                <a:gd name="connsiteY3" fmla="*/ 7991 h 962733"/>
                <a:gd name="connsiteX4" fmla="*/ 1640542 w 2931459"/>
                <a:gd name="connsiteY4" fmla="*/ 155909 h 962733"/>
                <a:gd name="connsiteX5" fmla="*/ 2232212 w 2931459"/>
                <a:gd name="connsiteY5" fmla="*/ 438297 h 962733"/>
                <a:gd name="connsiteX6" fmla="*/ 2931459 w 2931459"/>
                <a:gd name="connsiteY6" fmla="*/ 962733 h 962733"/>
                <a:gd name="connsiteX0" fmla="*/ 0 w 2931459"/>
                <a:gd name="connsiteY0" fmla="*/ 962733 h 962733"/>
                <a:gd name="connsiteX1" fmla="*/ 430306 w 2931459"/>
                <a:gd name="connsiteY1" fmla="*/ 223144 h 962733"/>
                <a:gd name="connsiteX2" fmla="*/ 779930 w 2931459"/>
                <a:gd name="connsiteY2" fmla="*/ 21439 h 962733"/>
                <a:gd name="connsiteX3" fmla="*/ 1116106 w 2931459"/>
                <a:gd name="connsiteY3" fmla="*/ 7991 h 962733"/>
                <a:gd name="connsiteX4" fmla="*/ 1640542 w 2931459"/>
                <a:gd name="connsiteY4" fmla="*/ 155909 h 962733"/>
                <a:gd name="connsiteX5" fmla="*/ 2232212 w 2931459"/>
                <a:gd name="connsiteY5" fmla="*/ 438297 h 962733"/>
                <a:gd name="connsiteX6" fmla="*/ 2931459 w 2931459"/>
                <a:gd name="connsiteY6" fmla="*/ 962733 h 962733"/>
                <a:gd name="connsiteX0" fmla="*/ 0 w 2931459"/>
                <a:gd name="connsiteY0" fmla="*/ 962733 h 962733"/>
                <a:gd name="connsiteX1" fmla="*/ 430306 w 2931459"/>
                <a:gd name="connsiteY1" fmla="*/ 223144 h 962733"/>
                <a:gd name="connsiteX2" fmla="*/ 779930 w 2931459"/>
                <a:gd name="connsiteY2" fmla="*/ 21439 h 962733"/>
                <a:gd name="connsiteX3" fmla="*/ 1116106 w 2931459"/>
                <a:gd name="connsiteY3" fmla="*/ 7991 h 962733"/>
                <a:gd name="connsiteX4" fmla="*/ 1640542 w 2931459"/>
                <a:gd name="connsiteY4" fmla="*/ 155909 h 962733"/>
                <a:gd name="connsiteX5" fmla="*/ 2232212 w 2931459"/>
                <a:gd name="connsiteY5" fmla="*/ 438297 h 962733"/>
                <a:gd name="connsiteX6" fmla="*/ 2931459 w 2931459"/>
                <a:gd name="connsiteY6" fmla="*/ 962733 h 962733"/>
                <a:gd name="connsiteX0" fmla="*/ 0 w 2931459"/>
                <a:gd name="connsiteY0" fmla="*/ 958759 h 958759"/>
                <a:gd name="connsiteX1" fmla="*/ 430306 w 2931459"/>
                <a:gd name="connsiteY1" fmla="*/ 219170 h 958759"/>
                <a:gd name="connsiteX2" fmla="*/ 779930 w 2931459"/>
                <a:gd name="connsiteY2" fmla="*/ 17465 h 958759"/>
                <a:gd name="connsiteX3" fmla="*/ 1116106 w 2931459"/>
                <a:gd name="connsiteY3" fmla="*/ 4017 h 958759"/>
                <a:gd name="connsiteX4" fmla="*/ 1640542 w 2931459"/>
                <a:gd name="connsiteY4" fmla="*/ 151935 h 958759"/>
                <a:gd name="connsiteX5" fmla="*/ 2232212 w 2931459"/>
                <a:gd name="connsiteY5" fmla="*/ 434323 h 958759"/>
                <a:gd name="connsiteX6" fmla="*/ 2931459 w 2931459"/>
                <a:gd name="connsiteY6" fmla="*/ 958759 h 958759"/>
                <a:gd name="connsiteX0" fmla="*/ 0 w 2931459"/>
                <a:gd name="connsiteY0" fmla="*/ 957812 h 957812"/>
                <a:gd name="connsiteX1" fmla="*/ 430306 w 2931459"/>
                <a:gd name="connsiteY1" fmla="*/ 218223 h 957812"/>
                <a:gd name="connsiteX2" fmla="*/ 779930 w 2931459"/>
                <a:gd name="connsiteY2" fmla="*/ 16518 h 957812"/>
                <a:gd name="connsiteX3" fmla="*/ 1116106 w 2931459"/>
                <a:gd name="connsiteY3" fmla="*/ 3070 h 957812"/>
                <a:gd name="connsiteX4" fmla="*/ 1640542 w 2931459"/>
                <a:gd name="connsiteY4" fmla="*/ 150988 h 957812"/>
                <a:gd name="connsiteX5" fmla="*/ 2232212 w 2931459"/>
                <a:gd name="connsiteY5" fmla="*/ 433376 h 957812"/>
                <a:gd name="connsiteX6" fmla="*/ 2931459 w 2931459"/>
                <a:gd name="connsiteY6" fmla="*/ 957812 h 957812"/>
                <a:gd name="connsiteX0" fmla="*/ 0 w 2931459"/>
                <a:gd name="connsiteY0" fmla="*/ 959121 h 959121"/>
                <a:gd name="connsiteX1" fmla="*/ 430306 w 2931459"/>
                <a:gd name="connsiteY1" fmla="*/ 219532 h 959121"/>
                <a:gd name="connsiteX2" fmla="*/ 779930 w 2931459"/>
                <a:gd name="connsiteY2" fmla="*/ 17827 h 959121"/>
                <a:gd name="connsiteX3" fmla="*/ 1116106 w 2931459"/>
                <a:gd name="connsiteY3" fmla="*/ 4379 h 959121"/>
                <a:gd name="connsiteX4" fmla="*/ 1640542 w 2931459"/>
                <a:gd name="connsiteY4" fmla="*/ 152297 h 959121"/>
                <a:gd name="connsiteX5" fmla="*/ 2232212 w 2931459"/>
                <a:gd name="connsiteY5" fmla="*/ 434685 h 959121"/>
                <a:gd name="connsiteX6" fmla="*/ 2931459 w 2931459"/>
                <a:gd name="connsiteY6" fmla="*/ 959121 h 9591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31459" h="959121">
                  <a:moveTo>
                    <a:pt x="0" y="959121"/>
                  </a:moveTo>
                  <a:cubicBezTo>
                    <a:pt x="143435" y="712591"/>
                    <a:pt x="300318" y="376414"/>
                    <a:pt x="430306" y="219532"/>
                  </a:cubicBezTo>
                  <a:cubicBezTo>
                    <a:pt x="560294" y="62650"/>
                    <a:pt x="667871" y="31835"/>
                    <a:pt x="779930" y="17827"/>
                  </a:cubicBezTo>
                  <a:cubicBezTo>
                    <a:pt x="891989" y="3819"/>
                    <a:pt x="975052" y="-6127"/>
                    <a:pt x="1116106" y="4379"/>
                  </a:cubicBezTo>
                  <a:cubicBezTo>
                    <a:pt x="1257160" y="14885"/>
                    <a:pt x="1454524" y="80579"/>
                    <a:pt x="1640542" y="152297"/>
                  </a:cubicBezTo>
                  <a:cubicBezTo>
                    <a:pt x="1826560" y="224015"/>
                    <a:pt x="2017059" y="300214"/>
                    <a:pt x="2232212" y="434685"/>
                  </a:cubicBezTo>
                  <a:cubicBezTo>
                    <a:pt x="2447365" y="569156"/>
                    <a:pt x="2698377" y="784309"/>
                    <a:pt x="2931459" y="959121"/>
                  </a:cubicBezTo>
                </a:path>
              </a:pathLst>
            </a:cu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9" name="直線コネクタ 58"/>
            <p:cNvCxnSpPr/>
            <p:nvPr/>
          </p:nvCxnSpPr>
          <p:spPr>
            <a:xfrm rot="5400000">
              <a:off x="2981839" y="2909047"/>
              <a:ext cx="1044000" cy="0"/>
            </a:xfrm>
            <a:prstGeom prst="line">
              <a:avLst/>
            </a:prstGeom>
            <a:ln w="9525">
              <a:solidFill>
                <a:srgbClr val="FF0000"/>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1" name="直線コネクタ 60"/>
            <p:cNvCxnSpPr/>
            <p:nvPr/>
          </p:nvCxnSpPr>
          <p:spPr>
            <a:xfrm rot="5400000">
              <a:off x="4410529" y="2888754"/>
              <a:ext cx="1044000" cy="0"/>
            </a:xfrm>
            <a:prstGeom prst="line">
              <a:avLst/>
            </a:prstGeom>
            <a:ln w="9525">
              <a:solidFill>
                <a:srgbClr val="FF0000"/>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10" name="グループ化 9"/>
          <p:cNvGrpSpPr/>
          <p:nvPr/>
        </p:nvGrpSpPr>
        <p:grpSpPr>
          <a:xfrm>
            <a:off x="2295703" y="4978157"/>
            <a:ext cx="5796000" cy="1879843"/>
            <a:chOff x="1574259" y="4336871"/>
            <a:chExt cx="5796000" cy="1879843"/>
          </a:xfrm>
        </p:grpSpPr>
        <p:sp>
          <p:nvSpPr>
            <p:cNvPr id="83" name="フリーフォーム 82"/>
            <p:cNvSpPr/>
            <p:nvPr/>
          </p:nvSpPr>
          <p:spPr>
            <a:xfrm>
              <a:off x="3503681" y="5500688"/>
              <a:ext cx="326231" cy="304800"/>
            </a:xfrm>
            <a:custGeom>
              <a:avLst/>
              <a:gdLst>
                <a:gd name="connsiteX0" fmla="*/ 0 w 326231"/>
                <a:gd name="connsiteY0" fmla="*/ 0 h 304800"/>
                <a:gd name="connsiteX1" fmla="*/ 2381 w 326231"/>
                <a:gd name="connsiteY1" fmla="*/ 304800 h 304800"/>
                <a:gd name="connsiteX2" fmla="*/ 326231 w 326231"/>
                <a:gd name="connsiteY2" fmla="*/ 304800 h 304800"/>
                <a:gd name="connsiteX3" fmla="*/ 0 w 326231"/>
                <a:gd name="connsiteY3" fmla="*/ 0 h 304800"/>
              </a:gdLst>
              <a:ahLst/>
              <a:cxnLst>
                <a:cxn ang="0">
                  <a:pos x="connsiteX0" y="connsiteY0"/>
                </a:cxn>
                <a:cxn ang="0">
                  <a:pos x="connsiteX1" y="connsiteY1"/>
                </a:cxn>
                <a:cxn ang="0">
                  <a:pos x="connsiteX2" y="connsiteY2"/>
                </a:cxn>
                <a:cxn ang="0">
                  <a:pos x="connsiteX3" y="connsiteY3"/>
                </a:cxn>
              </a:cxnLst>
              <a:rect l="l" t="t" r="r" b="b"/>
              <a:pathLst>
                <a:path w="326231" h="304800">
                  <a:moveTo>
                    <a:pt x="0" y="0"/>
                  </a:moveTo>
                  <a:cubicBezTo>
                    <a:pt x="794" y="101600"/>
                    <a:pt x="1587" y="203200"/>
                    <a:pt x="2381" y="304800"/>
                  </a:cubicBezTo>
                  <a:lnTo>
                    <a:pt x="326231" y="304800"/>
                  </a:lnTo>
                  <a:lnTo>
                    <a:pt x="0" y="0"/>
                  </a:lnTo>
                  <a:close/>
                </a:path>
              </a:pathLst>
            </a:custGeom>
            <a:pattFill prst="narHorz">
              <a:fgClr>
                <a:srgbClr val="FF0000"/>
              </a:fgClr>
              <a:bgClr>
                <a:srgbClr val="FFFF00"/>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フリーフォーム 4"/>
            <p:cNvSpPr/>
            <p:nvPr/>
          </p:nvSpPr>
          <p:spPr>
            <a:xfrm>
              <a:off x="4948237" y="5500688"/>
              <a:ext cx="326231" cy="304800"/>
            </a:xfrm>
            <a:custGeom>
              <a:avLst/>
              <a:gdLst>
                <a:gd name="connsiteX0" fmla="*/ 0 w 326231"/>
                <a:gd name="connsiteY0" fmla="*/ 0 h 304800"/>
                <a:gd name="connsiteX1" fmla="*/ 2381 w 326231"/>
                <a:gd name="connsiteY1" fmla="*/ 304800 h 304800"/>
                <a:gd name="connsiteX2" fmla="*/ 326231 w 326231"/>
                <a:gd name="connsiteY2" fmla="*/ 304800 h 304800"/>
                <a:gd name="connsiteX3" fmla="*/ 0 w 326231"/>
                <a:gd name="connsiteY3" fmla="*/ 0 h 304800"/>
              </a:gdLst>
              <a:ahLst/>
              <a:cxnLst>
                <a:cxn ang="0">
                  <a:pos x="connsiteX0" y="connsiteY0"/>
                </a:cxn>
                <a:cxn ang="0">
                  <a:pos x="connsiteX1" y="connsiteY1"/>
                </a:cxn>
                <a:cxn ang="0">
                  <a:pos x="connsiteX2" y="connsiteY2"/>
                </a:cxn>
                <a:cxn ang="0">
                  <a:pos x="connsiteX3" y="connsiteY3"/>
                </a:cxn>
              </a:cxnLst>
              <a:rect l="l" t="t" r="r" b="b"/>
              <a:pathLst>
                <a:path w="326231" h="304800">
                  <a:moveTo>
                    <a:pt x="0" y="0"/>
                  </a:moveTo>
                  <a:cubicBezTo>
                    <a:pt x="794" y="101600"/>
                    <a:pt x="1587" y="203200"/>
                    <a:pt x="2381" y="304800"/>
                  </a:cubicBezTo>
                  <a:lnTo>
                    <a:pt x="326231" y="304800"/>
                  </a:lnTo>
                  <a:lnTo>
                    <a:pt x="0" y="0"/>
                  </a:lnTo>
                  <a:close/>
                </a:path>
              </a:pathLst>
            </a:custGeom>
            <a:pattFill prst="narHorz">
              <a:fgClr>
                <a:srgbClr val="FF0000"/>
              </a:fgClr>
              <a:bgClr>
                <a:srgbClr val="FFFF00"/>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4" name="直線コネクタ 63"/>
            <p:cNvCxnSpPr/>
            <p:nvPr/>
          </p:nvCxnSpPr>
          <p:spPr>
            <a:xfrm>
              <a:off x="5791803" y="4706902"/>
              <a:ext cx="12993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直線矢印コネクタ 64"/>
            <p:cNvCxnSpPr/>
            <p:nvPr/>
          </p:nvCxnSpPr>
          <p:spPr>
            <a:xfrm flipV="1">
              <a:off x="1574259" y="5807786"/>
              <a:ext cx="579600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6" name="直線コネクタ 65"/>
            <p:cNvCxnSpPr/>
            <p:nvPr/>
          </p:nvCxnSpPr>
          <p:spPr>
            <a:xfrm rot="5400000">
              <a:off x="3870285" y="5440602"/>
              <a:ext cx="720000" cy="0"/>
            </a:xfrm>
            <a:prstGeom prst="line">
              <a:avLst/>
            </a:prstGeom>
            <a:ln w="9525">
              <a:solidFill>
                <a:srgbClr val="FF0000"/>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7" name="コンテンツ プレースホルダー 2"/>
            <p:cNvSpPr txBox="1">
              <a:spLocks/>
            </p:cNvSpPr>
            <p:nvPr/>
          </p:nvSpPr>
          <p:spPr>
            <a:xfrm>
              <a:off x="4061676" y="4336871"/>
              <a:ext cx="512275" cy="353221"/>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None/>
              </a:pPr>
              <a:r>
                <a:rPr lang="en-US" altLang="ja-JP" sz="1800" i="1" smtClean="0">
                  <a:latin typeface="Times New Roman" panose="02020603050405020304" pitchFamily="18" charset="0"/>
                  <a:cs typeface="Times New Roman" panose="02020603050405020304" pitchFamily="18" charset="0"/>
                </a:rPr>
                <a:t>f</a:t>
              </a:r>
              <a:r>
                <a:rPr lang="en-US" altLang="ja-JP" sz="1800" baseline="-25000" smtClean="0">
                  <a:latin typeface="Times New Roman" panose="02020603050405020304" pitchFamily="18" charset="0"/>
                  <a:cs typeface="Times New Roman" panose="02020603050405020304" pitchFamily="18" charset="0"/>
                </a:rPr>
                <a:t>s</a:t>
              </a:r>
              <a:r>
                <a:rPr lang="en-US" altLang="ja-JP" sz="1800" i="1" baseline="-25000" smtClean="0">
                  <a:latin typeface="Times New Roman" panose="02020603050405020304" pitchFamily="18" charset="0"/>
                  <a:cs typeface="Times New Roman" panose="02020603050405020304" pitchFamily="18" charset="0"/>
                </a:rPr>
                <a:t>		</a:t>
              </a:r>
              <a:r>
                <a:rPr lang="en-US" altLang="ja-JP" sz="1800" i="1" baseline="-25000">
                  <a:latin typeface="Times New Roman" panose="02020603050405020304" pitchFamily="18" charset="0"/>
                  <a:cs typeface="Times New Roman" panose="02020603050405020304" pitchFamily="18" charset="0"/>
                </a:rPr>
                <a:t>	</a:t>
              </a:r>
              <a:endParaRPr lang="ja-JP" altLang="en-US" sz="1800">
                <a:latin typeface="Times New Roman" panose="02020603050405020304" pitchFamily="18" charset="0"/>
                <a:cs typeface="Times New Roman" panose="02020603050405020304" pitchFamily="18" charset="0"/>
              </a:endParaRPr>
            </a:p>
          </p:txBody>
        </p:sp>
        <p:cxnSp>
          <p:nvCxnSpPr>
            <p:cNvPr id="68" name="直線矢印コネクタ 67"/>
            <p:cNvCxnSpPr/>
            <p:nvPr/>
          </p:nvCxnSpPr>
          <p:spPr>
            <a:xfrm>
              <a:off x="3489146" y="4725681"/>
              <a:ext cx="1440000" cy="0"/>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9" name="コンテンツ プレースホルダー 2"/>
            <p:cNvSpPr txBox="1">
              <a:spLocks/>
            </p:cNvSpPr>
            <p:nvPr/>
          </p:nvSpPr>
          <p:spPr>
            <a:xfrm>
              <a:off x="4664047" y="5836358"/>
              <a:ext cx="665646" cy="380356"/>
            </a:xfrm>
            <a:prstGeom prst="rect">
              <a:avLst/>
            </a:prstGeom>
            <a:noFill/>
            <a:ln>
              <a:noFill/>
            </a:ln>
          </p:spPr>
          <p:txBody>
            <a:bodyPr vert="horz" lIns="0" tIns="0" rIns="0" bIns="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en-US" altLang="ja-JP" sz="1800" i="1" smtClean="0">
                  <a:latin typeface="Times New Roman" panose="02020603050405020304" pitchFamily="18" charset="0"/>
                  <a:cs typeface="Times New Roman" panose="02020603050405020304" pitchFamily="18" charset="0"/>
                </a:rPr>
                <a:t>f</a:t>
              </a:r>
              <a:r>
                <a:rPr lang="en-US" altLang="ja-JP" sz="1800" baseline="-25000" smtClean="0">
                  <a:latin typeface="Times New Roman" panose="02020603050405020304" pitchFamily="18" charset="0"/>
                  <a:cs typeface="Times New Roman" panose="02020603050405020304" pitchFamily="18" charset="0"/>
                </a:rPr>
                <a:t>s</a:t>
              </a:r>
              <a:r>
                <a:rPr lang="ja-JP" altLang="en-US" sz="1800" baseline="-25000" smtClean="0">
                  <a:latin typeface="Times New Roman" panose="02020603050405020304" pitchFamily="18" charset="0"/>
                  <a:cs typeface="Times New Roman" panose="02020603050405020304" pitchFamily="18" charset="0"/>
                </a:rPr>
                <a:t> </a:t>
              </a:r>
              <a:r>
                <a:rPr lang="en-US" altLang="ja-JP" sz="1800" smtClean="0">
                  <a:latin typeface="Times New Roman" panose="02020603050405020304" pitchFamily="18" charset="0"/>
                  <a:cs typeface="Times New Roman" panose="02020603050405020304" pitchFamily="18" charset="0"/>
                </a:rPr>
                <a:t>/ 2</a:t>
              </a:r>
              <a:r>
                <a:rPr lang="en-US" altLang="ja-JP" sz="1800" i="1" baseline="-25000" smtClean="0">
                  <a:latin typeface="Times New Roman" panose="02020603050405020304" pitchFamily="18" charset="0"/>
                  <a:cs typeface="Times New Roman" panose="02020603050405020304" pitchFamily="18" charset="0"/>
                </a:rPr>
                <a:t>		</a:t>
              </a:r>
              <a:r>
                <a:rPr lang="en-US" altLang="ja-JP" sz="1800" i="1" baseline="-25000">
                  <a:latin typeface="Times New Roman" panose="02020603050405020304" pitchFamily="18" charset="0"/>
                  <a:cs typeface="Times New Roman" panose="02020603050405020304" pitchFamily="18" charset="0"/>
                </a:rPr>
                <a:t>	</a:t>
              </a:r>
              <a:endParaRPr lang="ja-JP" altLang="en-US" sz="1800">
                <a:latin typeface="Times New Roman" panose="02020603050405020304" pitchFamily="18" charset="0"/>
                <a:cs typeface="Times New Roman" panose="02020603050405020304" pitchFamily="18" charset="0"/>
              </a:endParaRPr>
            </a:p>
          </p:txBody>
        </p:sp>
        <p:sp>
          <p:nvSpPr>
            <p:cNvPr id="70" name="コンテンツ プレースホルダー 2"/>
            <p:cNvSpPr txBox="1">
              <a:spLocks/>
            </p:cNvSpPr>
            <p:nvPr/>
          </p:nvSpPr>
          <p:spPr>
            <a:xfrm>
              <a:off x="2992446" y="5884326"/>
              <a:ext cx="886263" cy="276416"/>
            </a:xfrm>
            <a:prstGeom prst="rect">
              <a:avLst/>
            </a:prstGeom>
            <a:noFill/>
            <a:ln>
              <a:noFill/>
            </a:ln>
          </p:spPr>
          <p:txBody>
            <a:bodyPr vert="horz" lIns="0" tIns="0" rIns="0" bIns="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ja-JP" altLang="en-US" sz="1800">
                  <a:latin typeface="Times New Roman" panose="02020603050405020304" pitchFamily="18" charset="0"/>
                  <a:cs typeface="Times New Roman" panose="02020603050405020304" pitchFamily="18" charset="0"/>
                </a:rPr>
                <a:t>ー</a:t>
              </a:r>
              <a:r>
                <a:rPr lang="en-US" altLang="ja-JP" sz="1800" i="1" smtClean="0">
                  <a:latin typeface="Times New Roman" panose="02020603050405020304" pitchFamily="18" charset="0"/>
                  <a:cs typeface="Times New Roman" panose="02020603050405020304" pitchFamily="18" charset="0"/>
                </a:rPr>
                <a:t>f</a:t>
              </a:r>
              <a:r>
                <a:rPr lang="en-US" altLang="ja-JP" sz="1800" baseline="-25000" smtClean="0">
                  <a:latin typeface="Times New Roman" panose="02020603050405020304" pitchFamily="18" charset="0"/>
                  <a:cs typeface="Times New Roman" panose="02020603050405020304" pitchFamily="18" charset="0"/>
                </a:rPr>
                <a:t>s</a:t>
              </a:r>
              <a:r>
                <a:rPr lang="ja-JP" altLang="en-US" sz="1800" baseline="-25000" smtClean="0">
                  <a:latin typeface="Times New Roman" panose="02020603050405020304" pitchFamily="18" charset="0"/>
                  <a:cs typeface="Times New Roman" panose="02020603050405020304" pitchFamily="18" charset="0"/>
                </a:rPr>
                <a:t> </a:t>
              </a:r>
              <a:r>
                <a:rPr lang="en-US" altLang="ja-JP" sz="1800" smtClean="0">
                  <a:latin typeface="Times New Roman" panose="02020603050405020304" pitchFamily="18" charset="0"/>
                  <a:cs typeface="Times New Roman" panose="02020603050405020304" pitchFamily="18" charset="0"/>
                </a:rPr>
                <a:t>/ 2</a:t>
              </a:r>
              <a:r>
                <a:rPr lang="en-US" altLang="ja-JP" sz="1800" i="1" baseline="-25000" smtClean="0">
                  <a:latin typeface="Times New Roman" panose="02020603050405020304" pitchFamily="18" charset="0"/>
                  <a:cs typeface="Times New Roman" panose="02020603050405020304" pitchFamily="18" charset="0"/>
                </a:rPr>
                <a:t>		</a:t>
              </a:r>
              <a:r>
                <a:rPr lang="en-US" altLang="ja-JP" sz="1800" i="1" baseline="-25000">
                  <a:latin typeface="Times New Roman" panose="02020603050405020304" pitchFamily="18" charset="0"/>
                  <a:cs typeface="Times New Roman" panose="02020603050405020304" pitchFamily="18" charset="0"/>
                </a:rPr>
                <a:t>	</a:t>
              </a:r>
              <a:endParaRPr lang="ja-JP" altLang="en-US" sz="1800">
                <a:latin typeface="Times New Roman" panose="02020603050405020304" pitchFamily="18" charset="0"/>
                <a:cs typeface="Times New Roman" panose="02020603050405020304" pitchFamily="18" charset="0"/>
              </a:endParaRPr>
            </a:p>
          </p:txBody>
        </p:sp>
        <p:sp>
          <p:nvSpPr>
            <p:cNvPr id="71" name="コンテンツ プレースホルダー 2"/>
            <p:cNvSpPr txBox="1">
              <a:spLocks/>
            </p:cNvSpPr>
            <p:nvPr/>
          </p:nvSpPr>
          <p:spPr>
            <a:xfrm>
              <a:off x="4190553" y="5922123"/>
              <a:ext cx="127261" cy="200821"/>
            </a:xfrm>
            <a:prstGeom prst="rect">
              <a:avLst/>
            </a:prstGeom>
            <a:noFill/>
            <a:ln>
              <a:noFill/>
            </a:ln>
          </p:spPr>
          <p:txBody>
            <a:bodyPr vert="horz" lIns="0" tIns="0" rIns="0" bIns="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en-US" altLang="ja-JP" sz="1800" smtClean="0">
                  <a:latin typeface="Times New Roman" panose="02020603050405020304" pitchFamily="18" charset="0"/>
                  <a:cs typeface="Times New Roman" panose="02020603050405020304" pitchFamily="18" charset="0"/>
                </a:rPr>
                <a:t>0</a:t>
              </a:r>
              <a:r>
                <a:rPr lang="en-US" altLang="ja-JP" sz="1800" i="1" baseline="-25000" smtClean="0">
                  <a:latin typeface="Times New Roman" panose="02020603050405020304" pitchFamily="18" charset="0"/>
                  <a:cs typeface="Times New Roman" panose="02020603050405020304" pitchFamily="18" charset="0"/>
                </a:rPr>
                <a:t>		</a:t>
              </a:r>
              <a:r>
                <a:rPr lang="en-US" altLang="ja-JP" sz="1800" i="1" baseline="-25000">
                  <a:latin typeface="Times New Roman" panose="02020603050405020304" pitchFamily="18" charset="0"/>
                  <a:cs typeface="Times New Roman" panose="02020603050405020304" pitchFamily="18" charset="0"/>
                </a:rPr>
                <a:t>	</a:t>
              </a:r>
              <a:endParaRPr lang="ja-JP" altLang="en-US" sz="1800">
                <a:latin typeface="Times New Roman" panose="02020603050405020304" pitchFamily="18" charset="0"/>
                <a:cs typeface="Times New Roman" panose="02020603050405020304" pitchFamily="18" charset="0"/>
              </a:endParaRPr>
            </a:p>
          </p:txBody>
        </p:sp>
        <p:sp>
          <p:nvSpPr>
            <p:cNvPr id="72" name="フリーフォーム 71"/>
            <p:cNvSpPr/>
            <p:nvPr/>
          </p:nvSpPr>
          <p:spPr>
            <a:xfrm>
              <a:off x="3851841" y="5207702"/>
              <a:ext cx="1408409" cy="590614"/>
            </a:xfrm>
            <a:custGeom>
              <a:avLst/>
              <a:gdLst>
                <a:gd name="connsiteX0" fmla="*/ 0 w 2931459"/>
                <a:gd name="connsiteY0" fmla="*/ 954742 h 954742"/>
                <a:gd name="connsiteX1" fmla="*/ 430306 w 2931459"/>
                <a:gd name="connsiteY1" fmla="*/ 215153 h 954742"/>
                <a:gd name="connsiteX2" fmla="*/ 779930 w 2931459"/>
                <a:gd name="connsiteY2" fmla="*/ 13448 h 954742"/>
                <a:gd name="connsiteX3" fmla="*/ 1116106 w 2931459"/>
                <a:gd name="connsiteY3" fmla="*/ 0 h 954742"/>
                <a:gd name="connsiteX4" fmla="*/ 1640542 w 2931459"/>
                <a:gd name="connsiteY4" fmla="*/ 147918 h 954742"/>
                <a:gd name="connsiteX5" fmla="*/ 2232212 w 2931459"/>
                <a:gd name="connsiteY5" fmla="*/ 430306 h 954742"/>
                <a:gd name="connsiteX6" fmla="*/ 2931459 w 2931459"/>
                <a:gd name="connsiteY6" fmla="*/ 954742 h 954742"/>
                <a:gd name="connsiteX0" fmla="*/ 0 w 2931459"/>
                <a:gd name="connsiteY0" fmla="*/ 954742 h 954742"/>
                <a:gd name="connsiteX1" fmla="*/ 430306 w 2931459"/>
                <a:gd name="connsiteY1" fmla="*/ 215153 h 954742"/>
                <a:gd name="connsiteX2" fmla="*/ 779930 w 2931459"/>
                <a:gd name="connsiteY2" fmla="*/ 13448 h 954742"/>
                <a:gd name="connsiteX3" fmla="*/ 1116106 w 2931459"/>
                <a:gd name="connsiteY3" fmla="*/ 0 h 954742"/>
                <a:gd name="connsiteX4" fmla="*/ 1640542 w 2931459"/>
                <a:gd name="connsiteY4" fmla="*/ 147918 h 954742"/>
                <a:gd name="connsiteX5" fmla="*/ 2232212 w 2931459"/>
                <a:gd name="connsiteY5" fmla="*/ 430306 h 954742"/>
                <a:gd name="connsiteX6" fmla="*/ 2931459 w 2931459"/>
                <a:gd name="connsiteY6" fmla="*/ 954742 h 954742"/>
                <a:gd name="connsiteX0" fmla="*/ 0 w 2931459"/>
                <a:gd name="connsiteY0" fmla="*/ 954742 h 954742"/>
                <a:gd name="connsiteX1" fmla="*/ 430306 w 2931459"/>
                <a:gd name="connsiteY1" fmla="*/ 215153 h 954742"/>
                <a:gd name="connsiteX2" fmla="*/ 779930 w 2931459"/>
                <a:gd name="connsiteY2" fmla="*/ 13448 h 954742"/>
                <a:gd name="connsiteX3" fmla="*/ 1116106 w 2931459"/>
                <a:gd name="connsiteY3" fmla="*/ 0 h 954742"/>
                <a:gd name="connsiteX4" fmla="*/ 1640542 w 2931459"/>
                <a:gd name="connsiteY4" fmla="*/ 147918 h 954742"/>
                <a:gd name="connsiteX5" fmla="*/ 2232212 w 2931459"/>
                <a:gd name="connsiteY5" fmla="*/ 430306 h 954742"/>
                <a:gd name="connsiteX6" fmla="*/ 2931459 w 2931459"/>
                <a:gd name="connsiteY6" fmla="*/ 954742 h 954742"/>
                <a:gd name="connsiteX0" fmla="*/ 0 w 2931459"/>
                <a:gd name="connsiteY0" fmla="*/ 954742 h 954742"/>
                <a:gd name="connsiteX1" fmla="*/ 430306 w 2931459"/>
                <a:gd name="connsiteY1" fmla="*/ 215153 h 954742"/>
                <a:gd name="connsiteX2" fmla="*/ 779930 w 2931459"/>
                <a:gd name="connsiteY2" fmla="*/ 13448 h 954742"/>
                <a:gd name="connsiteX3" fmla="*/ 1116106 w 2931459"/>
                <a:gd name="connsiteY3" fmla="*/ 0 h 954742"/>
                <a:gd name="connsiteX4" fmla="*/ 1640542 w 2931459"/>
                <a:gd name="connsiteY4" fmla="*/ 147918 h 954742"/>
                <a:gd name="connsiteX5" fmla="*/ 2232212 w 2931459"/>
                <a:gd name="connsiteY5" fmla="*/ 430306 h 954742"/>
                <a:gd name="connsiteX6" fmla="*/ 2931459 w 2931459"/>
                <a:gd name="connsiteY6" fmla="*/ 954742 h 954742"/>
                <a:gd name="connsiteX0" fmla="*/ 0 w 2931459"/>
                <a:gd name="connsiteY0" fmla="*/ 954742 h 954742"/>
                <a:gd name="connsiteX1" fmla="*/ 430306 w 2931459"/>
                <a:gd name="connsiteY1" fmla="*/ 215153 h 954742"/>
                <a:gd name="connsiteX2" fmla="*/ 779930 w 2931459"/>
                <a:gd name="connsiteY2" fmla="*/ 13448 h 954742"/>
                <a:gd name="connsiteX3" fmla="*/ 1116106 w 2931459"/>
                <a:gd name="connsiteY3" fmla="*/ 0 h 954742"/>
                <a:gd name="connsiteX4" fmla="*/ 1640542 w 2931459"/>
                <a:gd name="connsiteY4" fmla="*/ 147918 h 954742"/>
                <a:gd name="connsiteX5" fmla="*/ 2232212 w 2931459"/>
                <a:gd name="connsiteY5" fmla="*/ 430306 h 954742"/>
                <a:gd name="connsiteX6" fmla="*/ 2931459 w 2931459"/>
                <a:gd name="connsiteY6" fmla="*/ 954742 h 954742"/>
                <a:gd name="connsiteX0" fmla="*/ 0 w 2931459"/>
                <a:gd name="connsiteY0" fmla="*/ 954920 h 954920"/>
                <a:gd name="connsiteX1" fmla="*/ 430306 w 2931459"/>
                <a:gd name="connsiteY1" fmla="*/ 215331 h 954920"/>
                <a:gd name="connsiteX2" fmla="*/ 779930 w 2931459"/>
                <a:gd name="connsiteY2" fmla="*/ 13626 h 954920"/>
                <a:gd name="connsiteX3" fmla="*/ 1116106 w 2931459"/>
                <a:gd name="connsiteY3" fmla="*/ 178 h 954920"/>
                <a:gd name="connsiteX4" fmla="*/ 1640542 w 2931459"/>
                <a:gd name="connsiteY4" fmla="*/ 148096 h 954920"/>
                <a:gd name="connsiteX5" fmla="*/ 2232212 w 2931459"/>
                <a:gd name="connsiteY5" fmla="*/ 430484 h 954920"/>
                <a:gd name="connsiteX6" fmla="*/ 2931459 w 2931459"/>
                <a:gd name="connsiteY6" fmla="*/ 954920 h 954920"/>
                <a:gd name="connsiteX0" fmla="*/ 0 w 2931459"/>
                <a:gd name="connsiteY0" fmla="*/ 962733 h 962733"/>
                <a:gd name="connsiteX1" fmla="*/ 430306 w 2931459"/>
                <a:gd name="connsiteY1" fmla="*/ 223144 h 962733"/>
                <a:gd name="connsiteX2" fmla="*/ 779930 w 2931459"/>
                <a:gd name="connsiteY2" fmla="*/ 21439 h 962733"/>
                <a:gd name="connsiteX3" fmla="*/ 1116106 w 2931459"/>
                <a:gd name="connsiteY3" fmla="*/ 7991 h 962733"/>
                <a:gd name="connsiteX4" fmla="*/ 1640542 w 2931459"/>
                <a:gd name="connsiteY4" fmla="*/ 155909 h 962733"/>
                <a:gd name="connsiteX5" fmla="*/ 2232212 w 2931459"/>
                <a:gd name="connsiteY5" fmla="*/ 438297 h 962733"/>
                <a:gd name="connsiteX6" fmla="*/ 2931459 w 2931459"/>
                <a:gd name="connsiteY6" fmla="*/ 962733 h 962733"/>
                <a:gd name="connsiteX0" fmla="*/ 0 w 2931459"/>
                <a:gd name="connsiteY0" fmla="*/ 962733 h 962733"/>
                <a:gd name="connsiteX1" fmla="*/ 430306 w 2931459"/>
                <a:gd name="connsiteY1" fmla="*/ 223144 h 962733"/>
                <a:gd name="connsiteX2" fmla="*/ 779930 w 2931459"/>
                <a:gd name="connsiteY2" fmla="*/ 21439 h 962733"/>
                <a:gd name="connsiteX3" fmla="*/ 1116106 w 2931459"/>
                <a:gd name="connsiteY3" fmla="*/ 7991 h 962733"/>
                <a:gd name="connsiteX4" fmla="*/ 1640542 w 2931459"/>
                <a:gd name="connsiteY4" fmla="*/ 155909 h 962733"/>
                <a:gd name="connsiteX5" fmla="*/ 2232212 w 2931459"/>
                <a:gd name="connsiteY5" fmla="*/ 438297 h 962733"/>
                <a:gd name="connsiteX6" fmla="*/ 2931459 w 2931459"/>
                <a:gd name="connsiteY6" fmla="*/ 962733 h 962733"/>
                <a:gd name="connsiteX0" fmla="*/ 0 w 2931459"/>
                <a:gd name="connsiteY0" fmla="*/ 962733 h 962733"/>
                <a:gd name="connsiteX1" fmla="*/ 430306 w 2931459"/>
                <a:gd name="connsiteY1" fmla="*/ 223144 h 962733"/>
                <a:gd name="connsiteX2" fmla="*/ 779930 w 2931459"/>
                <a:gd name="connsiteY2" fmla="*/ 21439 h 962733"/>
                <a:gd name="connsiteX3" fmla="*/ 1116106 w 2931459"/>
                <a:gd name="connsiteY3" fmla="*/ 7991 h 962733"/>
                <a:gd name="connsiteX4" fmla="*/ 1640542 w 2931459"/>
                <a:gd name="connsiteY4" fmla="*/ 155909 h 962733"/>
                <a:gd name="connsiteX5" fmla="*/ 2232212 w 2931459"/>
                <a:gd name="connsiteY5" fmla="*/ 438297 h 962733"/>
                <a:gd name="connsiteX6" fmla="*/ 2931459 w 2931459"/>
                <a:gd name="connsiteY6" fmla="*/ 962733 h 962733"/>
                <a:gd name="connsiteX0" fmla="*/ 0 w 2931459"/>
                <a:gd name="connsiteY0" fmla="*/ 958759 h 958759"/>
                <a:gd name="connsiteX1" fmla="*/ 430306 w 2931459"/>
                <a:gd name="connsiteY1" fmla="*/ 219170 h 958759"/>
                <a:gd name="connsiteX2" fmla="*/ 779930 w 2931459"/>
                <a:gd name="connsiteY2" fmla="*/ 17465 h 958759"/>
                <a:gd name="connsiteX3" fmla="*/ 1116106 w 2931459"/>
                <a:gd name="connsiteY3" fmla="*/ 4017 h 958759"/>
                <a:gd name="connsiteX4" fmla="*/ 1640542 w 2931459"/>
                <a:gd name="connsiteY4" fmla="*/ 151935 h 958759"/>
                <a:gd name="connsiteX5" fmla="*/ 2232212 w 2931459"/>
                <a:gd name="connsiteY5" fmla="*/ 434323 h 958759"/>
                <a:gd name="connsiteX6" fmla="*/ 2931459 w 2931459"/>
                <a:gd name="connsiteY6" fmla="*/ 958759 h 958759"/>
                <a:gd name="connsiteX0" fmla="*/ 0 w 2931459"/>
                <a:gd name="connsiteY0" fmla="*/ 957812 h 957812"/>
                <a:gd name="connsiteX1" fmla="*/ 430306 w 2931459"/>
                <a:gd name="connsiteY1" fmla="*/ 218223 h 957812"/>
                <a:gd name="connsiteX2" fmla="*/ 779930 w 2931459"/>
                <a:gd name="connsiteY2" fmla="*/ 16518 h 957812"/>
                <a:gd name="connsiteX3" fmla="*/ 1116106 w 2931459"/>
                <a:gd name="connsiteY3" fmla="*/ 3070 h 957812"/>
                <a:gd name="connsiteX4" fmla="*/ 1640542 w 2931459"/>
                <a:gd name="connsiteY4" fmla="*/ 150988 h 957812"/>
                <a:gd name="connsiteX5" fmla="*/ 2232212 w 2931459"/>
                <a:gd name="connsiteY5" fmla="*/ 433376 h 957812"/>
                <a:gd name="connsiteX6" fmla="*/ 2931459 w 2931459"/>
                <a:gd name="connsiteY6" fmla="*/ 957812 h 957812"/>
                <a:gd name="connsiteX0" fmla="*/ 0 w 2931459"/>
                <a:gd name="connsiteY0" fmla="*/ 959121 h 959121"/>
                <a:gd name="connsiteX1" fmla="*/ 430306 w 2931459"/>
                <a:gd name="connsiteY1" fmla="*/ 219532 h 959121"/>
                <a:gd name="connsiteX2" fmla="*/ 779930 w 2931459"/>
                <a:gd name="connsiteY2" fmla="*/ 17827 h 959121"/>
                <a:gd name="connsiteX3" fmla="*/ 1116106 w 2931459"/>
                <a:gd name="connsiteY3" fmla="*/ 4379 h 959121"/>
                <a:gd name="connsiteX4" fmla="*/ 1640542 w 2931459"/>
                <a:gd name="connsiteY4" fmla="*/ 152297 h 959121"/>
                <a:gd name="connsiteX5" fmla="*/ 2232212 w 2931459"/>
                <a:gd name="connsiteY5" fmla="*/ 434685 h 959121"/>
                <a:gd name="connsiteX6" fmla="*/ 2931459 w 2931459"/>
                <a:gd name="connsiteY6" fmla="*/ 959121 h 9591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31459" h="959121">
                  <a:moveTo>
                    <a:pt x="0" y="959121"/>
                  </a:moveTo>
                  <a:cubicBezTo>
                    <a:pt x="143435" y="712591"/>
                    <a:pt x="300318" y="376414"/>
                    <a:pt x="430306" y="219532"/>
                  </a:cubicBezTo>
                  <a:cubicBezTo>
                    <a:pt x="560294" y="62650"/>
                    <a:pt x="667871" y="31835"/>
                    <a:pt x="779930" y="17827"/>
                  </a:cubicBezTo>
                  <a:cubicBezTo>
                    <a:pt x="891989" y="3819"/>
                    <a:pt x="975052" y="-6127"/>
                    <a:pt x="1116106" y="4379"/>
                  </a:cubicBezTo>
                  <a:cubicBezTo>
                    <a:pt x="1257160" y="14885"/>
                    <a:pt x="1454524" y="80579"/>
                    <a:pt x="1640542" y="152297"/>
                  </a:cubicBezTo>
                  <a:cubicBezTo>
                    <a:pt x="1826560" y="224015"/>
                    <a:pt x="2017059" y="300214"/>
                    <a:pt x="2232212" y="434685"/>
                  </a:cubicBezTo>
                  <a:cubicBezTo>
                    <a:pt x="2447365" y="569156"/>
                    <a:pt x="2698377" y="784309"/>
                    <a:pt x="2931459" y="959121"/>
                  </a:cubicBezTo>
                </a:path>
              </a:pathLst>
            </a:cu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4" name="直線コネクタ 73"/>
            <p:cNvCxnSpPr/>
            <p:nvPr/>
          </p:nvCxnSpPr>
          <p:spPr>
            <a:xfrm rot="5400000">
              <a:off x="4245953" y="5094301"/>
              <a:ext cx="1404000" cy="0"/>
            </a:xfrm>
            <a:prstGeom prst="line">
              <a:avLst/>
            </a:prstGeom>
            <a:ln w="9525">
              <a:solidFill>
                <a:srgbClr val="FF0000"/>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5" name="直線コネクタ 74"/>
            <p:cNvCxnSpPr/>
            <p:nvPr/>
          </p:nvCxnSpPr>
          <p:spPr>
            <a:xfrm rot="5400000">
              <a:off x="2801839" y="5107832"/>
              <a:ext cx="1404000" cy="0"/>
            </a:xfrm>
            <a:prstGeom prst="line">
              <a:avLst/>
            </a:prstGeom>
            <a:ln w="9525">
              <a:solidFill>
                <a:srgbClr val="FF0000"/>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76" name="フリーフォーム 75"/>
            <p:cNvSpPr/>
            <p:nvPr/>
          </p:nvSpPr>
          <p:spPr>
            <a:xfrm>
              <a:off x="2394181" y="5215641"/>
              <a:ext cx="1408409" cy="590614"/>
            </a:xfrm>
            <a:custGeom>
              <a:avLst/>
              <a:gdLst>
                <a:gd name="connsiteX0" fmla="*/ 0 w 2931459"/>
                <a:gd name="connsiteY0" fmla="*/ 954742 h 954742"/>
                <a:gd name="connsiteX1" fmla="*/ 430306 w 2931459"/>
                <a:gd name="connsiteY1" fmla="*/ 215153 h 954742"/>
                <a:gd name="connsiteX2" fmla="*/ 779930 w 2931459"/>
                <a:gd name="connsiteY2" fmla="*/ 13448 h 954742"/>
                <a:gd name="connsiteX3" fmla="*/ 1116106 w 2931459"/>
                <a:gd name="connsiteY3" fmla="*/ 0 h 954742"/>
                <a:gd name="connsiteX4" fmla="*/ 1640542 w 2931459"/>
                <a:gd name="connsiteY4" fmla="*/ 147918 h 954742"/>
                <a:gd name="connsiteX5" fmla="*/ 2232212 w 2931459"/>
                <a:gd name="connsiteY5" fmla="*/ 430306 h 954742"/>
                <a:gd name="connsiteX6" fmla="*/ 2931459 w 2931459"/>
                <a:gd name="connsiteY6" fmla="*/ 954742 h 954742"/>
                <a:gd name="connsiteX0" fmla="*/ 0 w 2931459"/>
                <a:gd name="connsiteY0" fmla="*/ 954742 h 954742"/>
                <a:gd name="connsiteX1" fmla="*/ 430306 w 2931459"/>
                <a:gd name="connsiteY1" fmla="*/ 215153 h 954742"/>
                <a:gd name="connsiteX2" fmla="*/ 779930 w 2931459"/>
                <a:gd name="connsiteY2" fmla="*/ 13448 h 954742"/>
                <a:gd name="connsiteX3" fmla="*/ 1116106 w 2931459"/>
                <a:gd name="connsiteY3" fmla="*/ 0 h 954742"/>
                <a:gd name="connsiteX4" fmla="*/ 1640542 w 2931459"/>
                <a:gd name="connsiteY4" fmla="*/ 147918 h 954742"/>
                <a:gd name="connsiteX5" fmla="*/ 2232212 w 2931459"/>
                <a:gd name="connsiteY5" fmla="*/ 430306 h 954742"/>
                <a:gd name="connsiteX6" fmla="*/ 2931459 w 2931459"/>
                <a:gd name="connsiteY6" fmla="*/ 954742 h 954742"/>
                <a:gd name="connsiteX0" fmla="*/ 0 w 2931459"/>
                <a:gd name="connsiteY0" fmla="*/ 954742 h 954742"/>
                <a:gd name="connsiteX1" fmla="*/ 430306 w 2931459"/>
                <a:gd name="connsiteY1" fmla="*/ 215153 h 954742"/>
                <a:gd name="connsiteX2" fmla="*/ 779930 w 2931459"/>
                <a:gd name="connsiteY2" fmla="*/ 13448 h 954742"/>
                <a:gd name="connsiteX3" fmla="*/ 1116106 w 2931459"/>
                <a:gd name="connsiteY3" fmla="*/ 0 h 954742"/>
                <a:gd name="connsiteX4" fmla="*/ 1640542 w 2931459"/>
                <a:gd name="connsiteY4" fmla="*/ 147918 h 954742"/>
                <a:gd name="connsiteX5" fmla="*/ 2232212 w 2931459"/>
                <a:gd name="connsiteY5" fmla="*/ 430306 h 954742"/>
                <a:gd name="connsiteX6" fmla="*/ 2931459 w 2931459"/>
                <a:gd name="connsiteY6" fmla="*/ 954742 h 954742"/>
                <a:gd name="connsiteX0" fmla="*/ 0 w 2931459"/>
                <a:gd name="connsiteY0" fmla="*/ 954742 h 954742"/>
                <a:gd name="connsiteX1" fmla="*/ 430306 w 2931459"/>
                <a:gd name="connsiteY1" fmla="*/ 215153 h 954742"/>
                <a:gd name="connsiteX2" fmla="*/ 779930 w 2931459"/>
                <a:gd name="connsiteY2" fmla="*/ 13448 h 954742"/>
                <a:gd name="connsiteX3" fmla="*/ 1116106 w 2931459"/>
                <a:gd name="connsiteY3" fmla="*/ 0 h 954742"/>
                <a:gd name="connsiteX4" fmla="*/ 1640542 w 2931459"/>
                <a:gd name="connsiteY4" fmla="*/ 147918 h 954742"/>
                <a:gd name="connsiteX5" fmla="*/ 2232212 w 2931459"/>
                <a:gd name="connsiteY5" fmla="*/ 430306 h 954742"/>
                <a:gd name="connsiteX6" fmla="*/ 2931459 w 2931459"/>
                <a:gd name="connsiteY6" fmla="*/ 954742 h 954742"/>
                <a:gd name="connsiteX0" fmla="*/ 0 w 2931459"/>
                <a:gd name="connsiteY0" fmla="*/ 954742 h 954742"/>
                <a:gd name="connsiteX1" fmla="*/ 430306 w 2931459"/>
                <a:gd name="connsiteY1" fmla="*/ 215153 h 954742"/>
                <a:gd name="connsiteX2" fmla="*/ 779930 w 2931459"/>
                <a:gd name="connsiteY2" fmla="*/ 13448 h 954742"/>
                <a:gd name="connsiteX3" fmla="*/ 1116106 w 2931459"/>
                <a:gd name="connsiteY3" fmla="*/ 0 h 954742"/>
                <a:gd name="connsiteX4" fmla="*/ 1640542 w 2931459"/>
                <a:gd name="connsiteY4" fmla="*/ 147918 h 954742"/>
                <a:gd name="connsiteX5" fmla="*/ 2232212 w 2931459"/>
                <a:gd name="connsiteY5" fmla="*/ 430306 h 954742"/>
                <a:gd name="connsiteX6" fmla="*/ 2931459 w 2931459"/>
                <a:gd name="connsiteY6" fmla="*/ 954742 h 954742"/>
                <a:gd name="connsiteX0" fmla="*/ 0 w 2931459"/>
                <a:gd name="connsiteY0" fmla="*/ 954920 h 954920"/>
                <a:gd name="connsiteX1" fmla="*/ 430306 w 2931459"/>
                <a:gd name="connsiteY1" fmla="*/ 215331 h 954920"/>
                <a:gd name="connsiteX2" fmla="*/ 779930 w 2931459"/>
                <a:gd name="connsiteY2" fmla="*/ 13626 h 954920"/>
                <a:gd name="connsiteX3" fmla="*/ 1116106 w 2931459"/>
                <a:gd name="connsiteY3" fmla="*/ 178 h 954920"/>
                <a:gd name="connsiteX4" fmla="*/ 1640542 w 2931459"/>
                <a:gd name="connsiteY4" fmla="*/ 148096 h 954920"/>
                <a:gd name="connsiteX5" fmla="*/ 2232212 w 2931459"/>
                <a:gd name="connsiteY5" fmla="*/ 430484 h 954920"/>
                <a:gd name="connsiteX6" fmla="*/ 2931459 w 2931459"/>
                <a:gd name="connsiteY6" fmla="*/ 954920 h 954920"/>
                <a:gd name="connsiteX0" fmla="*/ 0 w 2931459"/>
                <a:gd name="connsiteY0" fmla="*/ 962733 h 962733"/>
                <a:gd name="connsiteX1" fmla="*/ 430306 w 2931459"/>
                <a:gd name="connsiteY1" fmla="*/ 223144 h 962733"/>
                <a:gd name="connsiteX2" fmla="*/ 779930 w 2931459"/>
                <a:gd name="connsiteY2" fmla="*/ 21439 h 962733"/>
                <a:gd name="connsiteX3" fmla="*/ 1116106 w 2931459"/>
                <a:gd name="connsiteY3" fmla="*/ 7991 h 962733"/>
                <a:gd name="connsiteX4" fmla="*/ 1640542 w 2931459"/>
                <a:gd name="connsiteY4" fmla="*/ 155909 h 962733"/>
                <a:gd name="connsiteX5" fmla="*/ 2232212 w 2931459"/>
                <a:gd name="connsiteY5" fmla="*/ 438297 h 962733"/>
                <a:gd name="connsiteX6" fmla="*/ 2931459 w 2931459"/>
                <a:gd name="connsiteY6" fmla="*/ 962733 h 962733"/>
                <a:gd name="connsiteX0" fmla="*/ 0 w 2931459"/>
                <a:gd name="connsiteY0" fmla="*/ 962733 h 962733"/>
                <a:gd name="connsiteX1" fmla="*/ 430306 w 2931459"/>
                <a:gd name="connsiteY1" fmla="*/ 223144 h 962733"/>
                <a:gd name="connsiteX2" fmla="*/ 779930 w 2931459"/>
                <a:gd name="connsiteY2" fmla="*/ 21439 h 962733"/>
                <a:gd name="connsiteX3" fmla="*/ 1116106 w 2931459"/>
                <a:gd name="connsiteY3" fmla="*/ 7991 h 962733"/>
                <a:gd name="connsiteX4" fmla="*/ 1640542 w 2931459"/>
                <a:gd name="connsiteY4" fmla="*/ 155909 h 962733"/>
                <a:gd name="connsiteX5" fmla="*/ 2232212 w 2931459"/>
                <a:gd name="connsiteY5" fmla="*/ 438297 h 962733"/>
                <a:gd name="connsiteX6" fmla="*/ 2931459 w 2931459"/>
                <a:gd name="connsiteY6" fmla="*/ 962733 h 962733"/>
                <a:gd name="connsiteX0" fmla="*/ 0 w 2931459"/>
                <a:gd name="connsiteY0" fmla="*/ 962733 h 962733"/>
                <a:gd name="connsiteX1" fmla="*/ 430306 w 2931459"/>
                <a:gd name="connsiteY1" fmla="*/ 223144 h 962733"/>
                <a:gd name="connsiteX2" fmla="*/ 779930 w 2931459"/>
                <a:gd name="connsiteY2" fmla="*/ 21439 h 962733"/>
                <a:gd name="connsiteX3" fmla="*/ 1116106 w 2931459"/>
                <a:gd name="connsiteY3" fmla="*/ 7991 h 962733"/>
                <a:gd name="connsiteX4" fmla="*/ 1640542 w 2931459"/>
                <a:gd name="connsiteY4" fmla="*/ 155909 h 962733"/>
                <a:gd name="connsiteX5" fmla="*/ 2232212 w 2931459"/>
                <a:gd name="connsiteY5" fmla="*/ 438297 h 962733"/>
                <a:gd name="connsiteX6" fmla="*/ 2931459 w 2931459"/>
                <a:gd name="connsiteY6" fmla="*/ 962733 h 962733"/>
                <a:gd name="connsiteX0" fmla="*/ 0 w 2931459"/>
                <a:gd name="connsiteY0" fmla="*/ 958759 h 958759"/>
                <a:gd name="connsiteX1" fmla="*/ 430306 w 2931459"/>
                <a:gd name="connsiteY1" fmla="*/ 219170 h 958759"/>
                <a:gd name="connsiteX2" fmla="*/ 779930 w 2931459"/>
                <a:gd name="connsiteY2" fmla="*/ 17465 h 958759"/>
                <a:gd name="connsiteX3" fmla="*/ 1116106 w 2931459"/>
                <a:gd name="connsiteY3" fmla="*/ 4017 h 958759"/>
                <a:gd name="connsiteX4" fmla="*/ 1640542 w 2931459"/>
                <a:gd name="connsiteY4" fmla="*/ 151935 h 958759"/>
                <a:gd name="connsiteX5" fmla="*/ 2232212 w 2931459"/>
                <a:gd name="connsiteY5" fmla="*/ 434323 h 958759"/>
                <a:gd name="connsiteX6" fmla="*/ 2931459 w 2931459"/>
                <a:gd name="connsiteY6" fmla="*/ 958759 h 958759"/>
                <a:gd name="connsiteX0" fmla="*/ 0 w 2931459"/>
                <a:gd name="connsiteY0" fmla="*/ 957812 h 957812"/>
                <a:gd name="connsiteX1" fmla="*/ 430306 w 2931459"/>
                <a:gd name="connsiteY1" fmla="*/ 218223 h 957812"/>
                <a:gd name="connsiteX2" fmla="*/ 779930 w 2931459"/>
                <a:gd name="connsiteY2" fmla="*/ 16518 h 957812"/>
                <a:gd name="connsiteX3" fmla="*/ 1116106 w 2931459"/>
                <a:gd name="connsiteY3" fmla="*/ 3070 h 957812"/>
                <a:gd name="connsiteX4" fmla="*/ 1640542 w 2931459"/>
                <a:gd name="connsiteY4" fmla="*/ 150988 h 957812"/>
                <a:gd name="connsiteX5" fmla="*/ 2232212 w 2931459"/>
                <a:gd name="connsiteY5" fmla="*/ 433376 h 957812"/>
                <a:gd name="connsiteX6" fmla="*/ 2931459 w 2931459"/>
                <a:gd name="connsiteY6" fmla="*/ 957812 h 957812"/>
                <a:gd name="connsiteX0" fmla="*/ 0 w 2931459"/>
                <a:gd name="connsiteY0" fmla="*/ 959121 h 959121"/>
                <a:gd name="connsiteX1" fmla="*/ 430306 w 2931459"/>
                <a:gd name="connsiteY1" fmla="*/ 219532 h 959121"/>
                <a:gd name="connsiteX2" fmla="*/ 779930 w 2931459"/>
                <a:gd name="connsiteY2" fmla="*/ 17827 h 959121"/>
                <a:gd name="connsiteX3" fmla="*/ 1116106 w 2931459"/>
                <a:gd name="connsiteY3" fmla="*/ 4379 h 959121"/>
                <a:gd name="connsiteX4" fmla="*/ 1640542 w 2931459"/>
                <a:gd name="connsiteY4" fmla="*/ 152297 h 959121"/>
                <a:gd name="connsiteX5" fmla="*/ 2232212 w 2931459"/>
                <a:gd name="connsiteY5" fmla="*/ 434685 h 959121"/>
                <a:gd name="connsiteX6" fmla="*/ 2931459 w 2931459"/>
                <a:gd name="connsiteY6" fmla="*/ 959121 h 9591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31459" h="959121">
                  <a:moveTo>
                    <a:pt x="0" y="959121"/>
                  </a:moveTo>
                  <a:cubicBezTo>
                    <a:pt x="143435" y="712591"/>
                    <a:pt x="300318" y="376414"/>
                    <a:pt x="430306" y="219532"/>
                  </a:cubicBezTo>
                  <a:cubicBezTo>
                    <a:pt x="560294" y="62650"/>
                    <a:pt x="667871" y="31835"/>
                    <a:pt x="779930" y="17827"/>
                  </a:cubicBezTo>
                  <a:cubicBezTo>
                    <a:pt x="891989" y="3819"/>
                    <a:pt x="975052" y="-6127"/>
                    <a:pt x="1116106" y="4379"/>
                  </a:cubicBezTo>
                  <a:cubicBezTo>
                    <a:pt x="1257160" y="14885"/>
                    <a:pt x="1454524" y="80579"/>
                    <a:pt x="1640542" y="152297"/>
                  </a:cubicBezTo>
                  <a:cubicBezTo>
                    <a:pt x="1826560" y="224015"/>
                    <a:pt x="2017059" y="300214"/>
                    <a:pt x="2232212" y="434685"/>
                  </a:cubicBezTo>
                  <a:cubicBezTo>
                    <a:pt x="2447365" y="569156"/>
                    <a:pt x="2698377" y="784309"/>
                    <a:pt x="2931459" y="959121"/>
                  </a:cubicBezTo>
                </a:path>
              </a:pathLst>
            </a:cu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8" name="直線コネクタ 77"/>
            <p:cNvCxnSpPr/>
            <p:nvPr/>
          </p:nvCxnSpPr>
          <p:spPr>
            <a:xfrm rot="5400000">
              <a:off x="1357182" y="5099893"/>
              <a:ext cx="1404000" cy="0"/>
            </a:xfrm>
            <a:prstGeom prst="line">
              <a:avLst/>
            </a:prstGeom>
            <a:ln w="9525">
              <a:solidFill>
                <a:srgbClr val="FF0000"/>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0" name="直線コネクタ 79"/>
            <p:cNvCxnSpPr/>
            <p:nvPr/>
          </p:nvCxnSpPr>
          <p:spPr>
            <a:xfrm rot="5400000">
              <a:off x="5689271" y="5106914"/>
              <a:ext cx="1404000" cy="0"/>
            </a:xfrm>
            <a:prstGeom prst="line">
              <a:avLst/>
            </a:prstGeom>
            <a:ln w="9525">
              <a:solidFill>
                <a:srgbClr val="FF0000"/>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82" name="フリーフォーム 81"/>
            <p:cNvSpPr/>
            <p:nvPr/>
          </p:nvSpPr>
          <p:spPr>
            <a:xfrm>
              <a:off x="5310632" y="5224044"/>
              <a:ext cx="1408409" cy="590614"/>
            </a:xfrm>
            <a:custGeom>
              <a:avLst/>
              <a:gdLst>
                <a:gd name="connsiteX0" fmla="*/ 0 w 2931459"/>
                <a:gd name="connsiteY0" fmla="*/ 954742 h 954742"/>
                <a:gd name="connsiteX1" fmla="*/ 430306 w 2931459"/>
                <a:gd name="connsiteY1" fmla="*/ 215153 h 954742"/>
                <a:gd name="connsiteX2" fmla="*/ 779930 w 2931459"/>
                <a:gd name="connsiteY2" fmla="*/ 13448 h 954742"/>
                <a:gd name="connsiteX3" fmla="*/ 1116106 w 2931459"/>
                <a:gd name="connsiteY3" fmla="*/ 0 h 954742"/>
                <a:gd name="connsiteX4" fmla="*/ 1640542 w 2931459"/>
                <a:gd name="connsiteY4" fmla="*/ 147918 h 954742"/>
                <a:gd name="connsiteX5" fmla="*/ 2232212 w 2931459"/>
                <a:gd name="connsiteY5" fmla="*/ 430306 h 954742"/>
                <a:gd name="connsiteX6" fmla="*/ 2931459 w 2931459"/>
                <a:gd name="connsiteY6" fmla="*/ 954742 h 954742"/>
                <a:gd name="connsiteX0" fmla="*/ 0 w 2931459"/>
                <a:gd name="connsiteY0" fmla="*/ 954742 h 954742"/>
                <a:gd name="connsiteX1" fmla="*/ 430306 w 2931459"/>
                <a:gd name="connsiteY1" fmla="*/ 215153 h 954742"/>
                <a:gd name="connsiteX2" fmla="*/ 779930 w 2931459"/>
                <a:gd name="connsiteY2" fmla="*/ 13448 h 954742"/>
                <a:gd name="connsiteX3" fmla="*/ 1116106 w 2931459"/>
                <a:gd name="connsiteY3" fmla="*/ 0 h 954742"/>
                <a:gd name="connsiteX4" fmla="*/ 1640542 w 2931459"/>
                <a:gd name="connsiteY4" fmla="*/ 147918 h 954742"/>
                <a:gd name="connsiteX5" fmla="*/ 2232212 w 2931459"/>
                <a:gd name="connsiteY5" fmla="*/ 430306 h 954742"/>
                <a:gd name="connsiteX6" fmla="*/ 2931459 w 2931459"/>
                <a:gd name="connsiteY6" fmla="*/ 954742 h 954742"/>
                <a:gd name="connsiteX0" fmla="*/ 0 w 2931459"/>
                <a:gd name="connsiteY0" fmla="*/ 954742 h 954742"/>
                <a:gd name="connsiteX1" fmla="*/ 430306 w 2931459"/>
                <a:gd name="connsiteY1" fmla="*/ 215153 h 954742"/>
                <a:gd name="connsiteX2" fmla="*/ 779930 w 2931459"/>
                <a:gd name="connsiteY2" fmla="*/ 13448 h 954742"/>
                <a:gd name="connsiteX3" fmla="*/ 1116106 w 2931459"/>
                <a:gd name="connsiteY3" fmla="*/ 0 h 954742"/>
                <a:gd name="connsiteX4" fmla="*/ 1640542 w 2931459"/>
                <a:gd name="connsiteY4" fmla="*/ 147918 h 954742"/>
                <a:gd name="connsiteX5" fmla="*/ 2232212 w 2931459"/>
                <a:gd name="connsiteY5" fmla="*/ 430306 h 954742"/>
                <a:gd name="connsiteX6" fmla="*/ 2931459 w 2931459"/>
                <a:gd name="connsiteY6" fmla="*/ 954742 h 954742"/>
                <a:gd name="connsiteX0" fmla="*/ 0 w 2931459"/>
                <a:gd name="connsiteY0" fmla="*/ 954742 h 954742"/>
                <a:gd name="connsiteX1" fmla="*/ 430306 w 2931459"/>
                <a:gd name="connsiteY1" fmla="*/ 215153 h 954742"/>
                <a:gd name="connsiteX2" fmla="*/ 779930 w 2931459"/>
                <a:gd name="connsiteY2" fmla="*/ 13448 h 954742"/>
                <a:gd name="connsiteX3" fmla="*/ 1116106 w 2931459"/>
                <a:gd name="connsiteY3" fmla="*/ 0 h 954742"/>
                <a:gd name="connsiteX4" fmla="*/ 1640542 w 2931459"/>
                <a:gd name="connsiteY4" fmla="*/ 147918 h 954742"/>
                <a:gd name="connsiteX5" fmla="*/ 2232212 w 2931459"/>
                <a:gd name="connsiteY5" fmla="*/ 430306 h 954742"/>
                <a:gd name="connsiteX6" fmla="*/ 2931459 w 2931459"/>
                <a:gd name="connsiteY6" fmla="*/ 954742 h 954742"/>
                <a:gd name="connsiteX0" fmla="*/ 0 w 2931459"/>
                <a:gd name="connsiteY0" fmla="*/ 954742 h 954742"/>
                <a:gd name="connsiteX1" fmla="*/ 430306 w 2931459"/>
                <a:gd name="connsiteY1" fmla="*/ 215153 h 954742"/>
                <a:gd name="connsiteX2" fmla="*/ 779930 w 2931459"/>
                <a:gd name="connsiteY2" fmla="*/ 13448 h 954742"/>
                <a:gd name="connsiteX3" fmla="*/ 1116106 w 2931459"/>
                <a:gd name="connsiteY3" fmla="*/ 0 h 954742"/>
                <a:gd name="connsiteX4" fmla="*/ 1640542 w 2931459"/>
                <a:gd name="connsiteY4" fmla="*/ 147918 h 954742"/>
                <a:gd name="connsiteX5" fmla="*/ 2232212 w 2931459"/>
                <a:gd name="connsiteY5" fmla="*/ 430306 h 954742"/>
                <a:gd name="connsiteX6" fmla="*/ 2931459 w 2931459"/>
                <a:gd name="connsiteY6" fmla="*/ 954742 h 954742"/>
                <a:gd name="connsiteX0" fmla="*/ 0 w 2931459"/>
                <a:gd name="connsiteY0" fmla="*/ 954920 h 954920"/>
                <a:gd name="connsiteX1" fmla="*/ 430306 w 2931459"/>
                <a:gd name="connsiteY1" fmla="*/ 215331 h 954920"/>
                <a:gd name="connsiteX2" fmla="*/ 779930 w 2931459"/>
                <a:gd name="connsiteY2" fmla="*/ 13626 h 954920"/>
                <a:gd name="connsiteX3" fmla="*/ 1116106 w 2931459"/>
                <a:gd name="connsiteY3" fmla="*/ 178 h 954920"/>
                <a:gd name="connsiteX4" fmla="*/ 1640542 w 2931459"/>
                <a:gd name="connsiteY4" fmla="*/ 148096 h 954920"/>
                <a:gd name="connsiteX5" fmla="*/ 2232212 w 2931459"/>
                <a:gd name="connsiteY5" fmla="*/ 430484 h 954920"/>
                <a:gd name="connsiteX6" fmla="*/ 2931459 w 2931459"/>
                <a:gd name="connsiteY6" fmla="*/ 954920 h 954920"/>
                <a:gd name="connsiteX0" fmla="*/ 0 w 2931459"/>
                <a:gd name="connsiteY0" fmla="*/ 962733 h 962733"/>
                <a:gd name="connsiteX1" fmla="*/ 430306 w 2931459"/>
                <a:gd name="connsiteY1" fmla="*/ 223144 h 962733"/>
                <a:gd name="connsiteX2" fmla="*/ 779930 w 2931459"/>
                <a:gd name="connsiteY2" fmla="*/ 21439 h 962733"/>
                <a:gd name="connsiteX3" fmla="*/ 1116106 w 2931459"/>
                <a:gd name="connsiteY3" fmla="*/ 7991 h 962733"/>
                <a:gd name="connsiteX4" fmla="*/ 1640542 w 2931459"/>
                <a:gd name="connsiteY4" fmla="*/ 155909 h 962733"/>
                <a:gd name="connsiteX5" fmla="*/ 2232212 w 2931459"/>
                <a:gd name="connsiteY5" fmla="*/ 438297 h 962733"/>
                <a:gd name="connsiteX6" fmla="*/ 2931459 w 2931459"/>
                <a:gd name="connsiteY6" fmla="*/ 962733 h 962733"/>
                <a:gd name="connsiteX0" fmla="*/ 0 w 2931459"/>
                <a:gd name="connsiteY0" fmla="*/ 962733 h 962733"/>
                <a:gd name="connsiteX1" fmla="*/ 430306 w 2931459"/>
                <a:gd name="connsiteY1" fmla="*/ 223144 h 962733"/>
                <a:gd name="connsiteX2" fmla="*/ 779930 w 2931459"/>
                <a:gd name="connsiteY2" fmla="*/ 21439 h 962733"/>
                <a:gd name="connsiteX3" fmla="*/ 1116106 w 2931459"/>
                <a:gd name="connsiteY3" fmla="*/ 7991 h 962733"/>
                <a:gd name="connsiteX4" fmla="*/ 1640542 w 2931459"/>
                <a:gd name="connsiteY4" fmla="*/ 155909 h 962733"/>
                <a:gd name="connsiteX5" fmla="*/ 2232212 w 2931459"/>
                <a:gd name="connsiteY5" fmla="*/ 438297 h 962733"/>
                <a:gd name="connsiteX6" fmla="*/ 2931459 w 2931459"/>
                <a:gd name="connsiteY6" fmla="*/ 962733 h 962733"/>
                <a:gd name="connsiteX0" fmla="*/ 0 w 2931459"/>
                <a:gd name="connsiteY0" fmla="*/ 962733 h 962733"/>
                <a:gd name="connsiteX1" fmla="*/ 430306 w 2931459"/>
                <a:gd name="connsiteY1" fmla="*/ 223144 h 962733"/>
                <a:gd name="connsiteX2" fmla="*/ 779930 w 2931459"/>
                <a:gd name="connsiteY2" fmla="*/ 21439 h 962733"/>
                <a:gd name="connsiteX3" fmla="*/ 1116106 w 2931459"/>
                <a:gd name="connsiteY3" fmla="*/ 7991 h 962733"/>
                <a:gd name="connsiteX4" fmla="*/ 1640542 w 2931459"/>
                <a:gd name="connsiteY4" fmla="*/ 155909 h 962733"/>
                <a:gd name="connsiteX5" fmla="*/ 2232212 w 2931459"/>
                <a:gd name="connsiteY5" fmla="*/ 438297 h 962733"/>
                <a:gd name="connsiteX6" fmla="*/ 2931459 w 2931459"/>
                <a:gd name="connsiteY6" fmla="*/ 962733 h 962733"/>
                <a:gd name="connsiteX0" fmla="*/ 0 w 2931459"/>
                <a:gd name="connsiteY0" fmla="*/ 958759 h 958759"/>
                <a:gd name="connsiteX1" fmla="*/ 430306 w 2931459"/>
                <a:gd name="connsiteY1" fmla="*/ 219170 h 958759"/>
                <a:gd name="connsiteX2" fmla="*/ 779930 w 2931459"/>
                <a:gd name="connsiteY2" fmla="*/ 17465 h 958759"/>
                <a:gd name="connsiteX3" fmla="*/ 1116106 w 2931459"/>
                <a:gd name="connsiteY3" fmla="*/ 4017 h 958759"/>
                <a:gd name="connsiteX4" fmla="*/ 1640542 w 2931459"/>
                <a:gd name="connsiteY4" fmla="*/ 151935 h 958759"/>
                <a:gd name="connsiteX5" fmla="*/ 2232212 w 2931459"/>
                <a:gd name="connsiteY5" fmla="*/ 434323 h 958759"/>
                <a:gd name="connsiteX6" fmla="*/ 2931459 w 2931459"/>
                <a:gd name="connsiteY6" fmla="*/ 958759 h 958759"/>
                <a:gd name="connsiteX0" fmla="*/ 0 w 2931459"/>
                <a:gd name="connsiteY0" fmla="*/ 957812 h 957812"/>
                <a:gd name="connsiteX1" fmla="*/ 430306 w 2931459"/>
                <a:gd name="connsiteY1" fmla="*/ 218223 h 957812"/>
                <a:gd name="connsiteX2" fmla="*/ 779930 w 2931459"/>
                <a:gd name="connsiteY2" fmla="*/ 16518 h 957812"/>
                <a:gd name="connsiteX3" fmla="*/ 1116106 w 2931459"/>
                <a:gd name="connsiteY3" fmla="*/ 3070 h 957812"/>
                <a:gd name="connsiteX4" fmla="*/ 1640542 w 2931459"/>
                <a:gd name="connsiteY4" fmla="*/ 150988 h 957812"/>
                <a:gd name="connsiteX5" fmla="*/ 2232212 w 2931459"/>
                <a:gd name="connsiteY5" fmla="*/ 433376 h 957812"/>
                <a:gd name="connsiteX6" fmla="*/ 2931459 w 2931459"/>
                <a:gd name="connsiteY6" fmla="*/ 957812 h 957812"/>
                <a:gd name="connsiteX0" fmla="*/ 0 w 2931459"/>
                <a:gd name="connsiteY0" fmla="*/ 959121 h 959121"/>
                <a:gd name="connsiteX1" fmla="*/ 430306 w 2931459"/>
                <a:gd name="connsiteY1" fmla="*/ 219532 h 959121"/>
                <a:gd name="connsiteX2" fmla="*/ 779930 w 2931459"/>
                <a:gd name="connsiteY2" fmla="*/ 17827 h 959121"/>
                <a:gd name="connsiteX3" fmla="*/ 1116106 w 2931459"/>
                <a:gd name="connsiteY3" fmla="*/ 4379 h 959121"/>
                <a:gd name="connsiteX4" fmla="*/ 1640542 w 2931459"/>
                <a:gd name="connsiteY4" fmla="*/ 152297 h 959121"/>
                <a:gd name="connsiteX5" fmla="*/ 2232212 w 2931459"/>
                <a:gd name="connsiteY5" fmla="*/ 434685 h 959121"/>
                <a:gd name="connsiteX6" fmla="*/ 2931459 w 2931459"/>
                <a:gd name="connsiteY6" fmla="*/ 959121 h 9591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31459" h="959121">
                  <a:moveTo>
                    <a:pt x="0" y="959121"/>
                  </a:moveTo>
                  <a:cubicBezTo>
                    <a:pt x="143435" y="712591"/>
                    <a:pt x="300318" y="376414"/>
                    <a:pt x="430306" y="219532"/>
                  </a:cubicBezTo>
                  <a:cubicBezTo>
                    <a:pt x="560294" y="62650"/>
                    <a:pt x="667871" y="31835"/>
                    <a:pt x="779930" y="17827"/>
                  </a:cubicBezTo>
                  <a:cubicBezTo>
                    <a:pt x="891989" y="3819"/>
                    <a:pt x="975052" y="-6127"/>
                    <a:pt x="1116106" y="4379"/>
                  </a:cubicBezTo>
                  <a:cubicBezTo>
                    <a:pt x="1257160" y="14885"/>
                    <a:pt x="1454524" y="80579"/>
                    <a:pt x="1640542" y="152297"/>
                  </a:cubicBezTo>
                  <a:cubicBezTo>
                    <a:pt x="1826560" y="224015"/>
                    <a:pt x="2017059" y="300214"/>
                    <a:pt x="2232212" y="434685"/>
                  </a:cubicBezTo>
                  <a:cubicBezTo>
                    <a:pt x="2447365" y="569156"/>
                    <a:pt x="2698377" y="784309"/>
                    <a:pt x="2931459" y="959121"/>
                  </a:cubicBezTo>
                </a:path>
              </a:pathLst>
            </a:cu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フリーフォーム 8"/>
            <p:cNvSpPr/>
            <p:nvPr/>
          </p:nvSpPr>
          <p:spPr>
            <a:xfrm>
              <a:off x="3666796" y="4876708"/>
              <a:ext cx="1546411" cy="626497"/>
            </a:xfrm>
            <a:custGeom>
              <a:avLst/>
              <a:gdLst>
                <a:gd name="connsiteX0" fmla="*/ 1438835 w 1438835"/>
                <a:gd name="connsiteY0" fmla="*/ 726141 h 806823"/>
                <a:gd name="connsiteX1" fmla="*/ 1425388 w 1438835"/>
                <a:gd name="connsiteY1" fmla="*/ 403412 h 806823"/>
                <a:gd name="connsiteX2" fmla="*/ 605118 w 1438835"/>
                <a:gd name="connsiteY2" fmla="*/ 0 h 806823"/>
                <a:gd name="connsiteX3" fmla="*/ 0 w 1438835"/>
                <a:gd name="connsiteY3" fmla="*/ 403412 h 806823"/>
                <a:gd name="connsiteX4" fmla="*/ 0 w 1438835"/>
                <a:gd name="connsiteY4" fmla="*/ 806823 h 806823"/>
                <a:gd name="connsiteX0" fmla="*/ 1438835 w 1438835"/>
                <a:gd name="connsiteY0" fmla="*/ 726141 h 806823"/>
                <a:gd name="connsiteX1" fmla="*/ 1425388 w 1438835"/>
                <a:gd name="connsiteY1" fmla="*/ 403412 h 806823"/>
                <a:gd name="connsiteX2" fmla="*/ 605118 w 1438835"/>
                <a:gd name="connsiteY2" fmla="*/ 0 h 806823"/>
                <a:gd name="connsiteX3" fmla="*/ 0 w 1438835"/>
                <a:gd name="connsiteY3" fmla="*/ 403412 h 806823"/>
                <a:gd name="connsiteX4" fmla="*/ 0 w 1438835"/>
                <a:gd name="connsiteY4" fmla="*/ 806823 h 806823"/>
                <a:gd name="connsiteX0" fmla="*/ 1438835 w 1438835"/>
                <a:gd name="connsiteY0" fmla="*/ 726141 h 806823"/>
                <a:gd name="connsiteX1" fmla="*/ 1425388 w 1438835"/>
                <a:gd name="connsiteY1" fmla="*/ 403412 h 806823"/>
                <a:gd name="connsiteX2" fmla="*/ 605118 w 1438835"/>
                <a:gd name="connsiteY2" fmla="*/ 0 h 806823"/>
                <a:gd name="connsiteX3" fmla="*/ 0 w 1438835"/>
                <a:gd name="connsiteY3" fmla="*/ 403412 h 806823"/>
                <a:gd name="connsiteX4" fmla="*/ 0 w 1438835"/>
                <a:gd name="connsiteY4" fmla="*/ 806823 h 806823"/>
                <a:gd name="connsiteX0" fmla="*/ 1438835 w 1438835"/>
                <a:gd name="connsiteY0" fmla="*/ 726995 h 807677"/>
                <a:gd name="connsiteX1" fmla="*/ 1290918 w 1438835"/>
                <a:gd name="connsiteY1" fmla="*/ 310136 h 807677"/>
                <a:gd name="connsiteX2" fmla="*/ 605118 w 1438835"/>
                <a:gd name="connsiteY2" fmla="*/ 854 h 807677"/>
                <a:gd name="connsiteX3" fmla="*/ 0 w 1438835"/>
                <a:gd name="connsiteY3" fmla="*/ 404266 h 807677"/>
                <a:gd name="connsiteX4" fmla="*/ 0 w 1438835"/>
                <a:gd name="connsiteY4" fmla="*/ 807677 h 807677"/>
                <a:gd name="connsiteX0" fmla="*/ 1438835 w 1438835"/>
                <a:gd name="connsiteY0" fmla="*/ 726161 h 806843"/>
                <a:gd name="connsiteX1" fmla="*/ 1290918 w 1438835"/>
                <a:gd name="connsiteY1" fmla="*/ 309302 h 806843"/>
                <a:gd name="connsiteX2" fmla="*/ 605118 w 1438835"/>
                <a:gd name="connsiteY2" fmla="*/ 20 h 806843"/>
                <a:gd name="connsiteX3" fmla="*/ 134471 w 1438835"/>
                <a:gd name="connsiteY3" fmla="*/ 322749 h 806843"/>
                <a:gd name="connsiteX4" fmla="*/ 0 w 1438835"/>
                <a:gd name="connsiteY4" fmla="*/ 806843 h 806843"/>
                <a:gd name="connsiteX0" fmla="*/ 1438835 w 1438835"/>
                <a:gd name="connsiteY0" fmla="*/ 726161 h 806843"/>
                <a:gd name="connsiteX1" fmla="*/ 1290918 w 1438835"/>
                <a:gd name="connsiteY1" fmla="*/ 309302 h 806843"/>
                <a:gd name="connsiteX2" fmla="*/ 605118 w 1438835"/>
                <a:gd name="connsiteY2" fmla="*/ 20 h 806843"/>
                <a:gd name="connsiteX3" fmla="*/ 134471 w 1438835"/>
                <a:gd name="connsiteY3" fmla="*/ 322749 h 806843"/>
                <a:gd name="connsiteX4" fmla="*/ 0 w 1438835"/>
                <a:gd name="connsiteY4" fmla="*/ 806843 h 806843"/>
                <a:gd name="connsiteX0" fmla="*/ 1438835 w 1438835"/>
                <a:gd name="connsiteY0" fmla="*/ 726161 h 806843"/>
                <a:gd name="connsiteX1" fmla="*/ 1290918 w 1438835"/>
                <a:gd name="connsiteY1" fmla="*/ 309302 h 806843"/>
                <a:gd name="connsiteX2" fmla="*/ 605118 w 1438835"/>
                <a:gd name="connsiteY2" fmla="*/ 20 h 806843"/>
                <a:gd name="connsiteX3" fmla="*/ 134471 w 1438835"/>
                <a:gd name="connsiteY3" fmla="*/ 322749 h 806843"/>
                <a:gd name="connsiteX4" fmla="*/ 0 w 1438835"/>
                <a:gd name="connsiteY4" fmla="*/ 806843 h 806843"/>
                <a:gd name="connsiteX0" fmla="*/ 1438835 w 1438835"/>
                <a:gd name="connsiteY0" fmla="*/ 726163 h 806845"/>
                <a:gd name="connsiteX1" fmla="*/ 1290918 w 1438835"/>
                <a:gd name="connsiteY1" fmla="*/ 309304 h 806845"/>
                <a:gd name="connsiteX2" fmla="*/ 605118 w 1438835"/>
                <a:gd name="connsiteY2" fmla="*/ 22 h 806845"/>
                <a:gd name="connsiteX3" fmla="*/ 134471 w 1438835"/>
                <a:gd name="connsiteY3" fmla="*/ 322751 h 806845"/>
                <a:gd name="connsiteX4" fmla="*/ 0 w 1438835"/>
                <a:gd name="connsiteY4" fmla="*/ 806845 h 806845"/>
                <a:gd name="connsiteX0" fmla="*/ 1438835 w 1438835"/>
                <a:gd name="connsiteY0" fmla="*/ 726237 h 806919"/>
                <a:gd name="connsiteX1" fmla="*/ 1264024 w 1438835"/>
                <a:gd name="connsiteY1" fmla="*/ 295931 h 806919"/>
                <a:gd name="connsiteX2" fmla="*/ 605118 w 1438835"/>
                <a:gd name="connsiteY2" fmla="*/ 96 h 806919"/>
                <a:gd name="connsiteX3" fmla="*/ 134471 w 1438835"/>
                <a:gd name="connsiteY3" fmla="*/ 322825 h 806919"/>
                <a:gd name="connsiteX4" fmla="*/ 0 w 1438835"/>
                <a:gd name="connsiteY4" fmla="*/ 806919 h 806919"/>
                <a:gd name="connsiteX0" fmla="*/ 1438835 w 1438835"/>
                <a:gd name="connsiteY0" fmla="*/ 726224 h 806906"/>
                <a:gd name="connsiteX1" fmla="*/ 1264024 w 1438835"/>
                <a:gd name="connsiteY1" fmla="*/ 295918 h 806906"/>
                <a:gd name="connsiteX2" fmla="*/ 605118 w 1438835"/>
                <a:gd name="connsiteY2" fmla="*/ 83 h 806906"/>
                <a:gd name="connsiteX3" fmla="*/ 134471 w 1438835"/>
                <a:gd name="connsiteY3" fmla="*/ 322812 h 806906"/>
                <a:gd name="connsiteX4" fmla="*/ 0 w 1438835"/>
                <a:gd name="connsiteY4" fmla="*/ 806906 h 806906"/>
                <a:gd name="connsiteX0" fmla="*/ 1438835 w 1438835"/>
                <a:gd name="connsiteY0" fmla="*/ 726224 h 806906"/>
                <a:gd name="connsiteX1" fmla="*/ 1264024 w 1438835"/>
                <a:gd name="connsiteY1" fmla="*/ 295918 h 806906"/>
                <a:gd name="connsiteX2" fmla="*/ 605118 w 1438835"/>
                <a:gd name="connsiteY2" fmla="*/ 83 h 806906"/>
                <a:gd name="connsiteX3" fmla="*/ 134471 w 1438835"/>
                <a:gd name="connsiteY3" fmla="*/ 322812 h 806906"/>
                <a:gd name="connsiteX4" fmla="*/ 0 w 1438835"/>
                <a:gd name="connsiteY4" fmla="*/ 806906 h 806906"/>
                <a:gd name="connsiteX0" fmla="*/ 1438835 w 1438835"/>
                <a:gd name="connsiteY0" fmla="*/ 726224 h 806906"/>
                <a:gd name="connsiteX1" fmla="*/ 1264024 w 1438835"/>
                <a:gd name="connsiteY1" fmla="*/ 295918 h 806906"/>
                <a:gd name="connsiteX2" fmla="*/ 605118 w 1438835"/>
                <a:gd name="connsiteY2" fmla="*/ 83 h 806906"/>
                <a:gd name="connsiteX3" fmla="*/ 134471 w 1438835"/>
                <a:gd name="connsiteY3" fmla="*/ 322812 h 806906"/>
                <a:gd name="connsiteX4" fmla="*/ 0 w 1438835"/>
                <a:gd name="connsiteY4" fmla="*/ 806906 h 806906"/>
                <a:gd name="connsiteX0" fmla="*/ 1506070 w 1506070"/>
                <a:gd name="connsiteY0" fmla="*/ 726224 h 726224"/>
                <a:gd name="connsiteX1" fmla="*/ 1331259 w 1506070"/>
                <a:gd name="connsiteY1" fmla="*/ 295918 h 726224"/>
                <a:gd name="connsiteX2" fmla="*/ 672353 w 1506070"/>
                <a:gd name="connsiteY2" fmla="*/ 83 h 726224"/>
                <a:gd name="connsiteX3" fmla="*/ 201706 w 1506070"/>
                <a:gd name="connsiteY3" fmla="*/ 322812 h 726224"/>
                <a:gd name="connsiteX4" fmla="*/ 0 w 1506070"/>
                <a:gd name="connsiteY4" fmla="*/ 687476 h 726224"/>
                <a:gd name="connsiteX0" fmla="*/ 1506070 w 1506070"/>
                <a:gd name="connsiteY0" fmla="*/ 726647 h 726647"/>
                <a:gd name="connsiteX1" fmla="*/ 1331259 w 1506070"/>
                <a:gd name="connsiteY1" fmla="*/ 296341 h 726647"/>
                <a:gd name="connsiteX2" fmla="*/ 672353 w 1506070"/>
                <a:gd name="connsiteY2" fmla="*/ 506 h 726647"/>
                <a:gd name="connsiteX3" fmla="*/ 228600 w 1506070"/>
                <a:gd name="connsiteY3" fmla="*/ 237928 h 726647"/>
                <a:gd name="connsiteX4" fmla="*/ 0 w 1506070"/>
                <a:gd name="connsiteY4" fmla="*/ 687899 h 726647"/>
                <a:gd name="connsiteX0" fmla="*/ 1627093 w 1627093"/>
                <a:gd name="connsiteY0" fmla="*/ 658401 h 687900"/>
                <a:gd name="connsiteX1" fmla="*/ 1331259 w 1627093"/>
                <a:gd name="connsiteY1" fmla="*/ 296341 h 687900"/>
                <a:gd name="connsiteX2" fmla="*/ 672353 w 1627093"/>
                <a:gd name="connsiteY2" fmla="*/ 506 h 687900"/>
                <a:gd name="connsiteX3" fmla="*/ 228600 w 1627093"/>
                <a:gd name="connsiteY3" fmla="*/ 237928 h 687900"/>
                <a:gd name="connsiteX4" fmla="*/ 0 w 1627093"/>
                <a:gd name="connsiteY4" fmla="*/ 687899 h 687900"/>
                <a:gd name="connsiteX0" fmla="*/ 1627093 w 1627093"/>
                <a:gd name="connsiteY0" fmla="*/ 658401 h 687899"/>
                <a:gd name="connsiteX1" fmla="*/ 1331259 w 1627093"/>
                <a:gd name="connsiteY1" fmla="*/ 296341 h 687899"/>
                <a:gd name="connsiteX2" fmla="*/ 672353 w 1627093"/>
                <a:gd name="connsiteY2" fmla="*/ 506 h 687899"/>
                <a:gd name="connsiteX3" fmla="*/ 228600 w 1627093"/>
                <a:gd name="connsiteY3" fmla="*/ 237928 h 687899"/>
                <a:gd name="connsiteX4" fmla="*/ 0 w 1627093"/>
                <a:gd name="connsiteY4" fmla="*/ 687899 h 687899"/>
                <a:gd name="connsiteX0" fmla="*/ 1546411 w 1546411"/>
                <a:gd name="connsiteY0" fmla="*/ 794892 h 794892"/>
                <a:gd name="connsiteX1" fmla="*/ 1331259 w 1546411"/>
                <a:gd name="connsiteY1" fmla="*/ 296341 h 794892"/>
                <a:gd name="connsiteX2" fmla="*/ 672353 w 1546411"/>
                <a:gd name="connsiteY2" fmla="*/ 506 h 794892"/>
                <a:gd name="connsiteX3" fmla="*/ 228600 w 1546411"/>
                <a:gd name="connsiteY3" fmla="*/ 237928 h 794892"/>
                <a:gd name="connsiteX4" fmla="*/ 0 w 1546411"/>
                <a:gd name="connsiteY4" fmla="*/ 687899 h 794892"/>
                <a:gd name="connsiteX0" fmla="*/ 1546411 w 1546411"/>
                <a:gd name="connsiteY0" fmla="*/ 794892 h 794892"/>
                <a:gd name="connsiteX1" fmla="*/ 1331259 w 1546411"/>
                <a:gd name="connsiteY1" fmla="*/ 296341 h 794892"/>
                <a:gd name="connsiteX2" fmla="*/ 672353 w 1546411"/>
                <a:gd name="connsiteY2" fmla="*/ 506 h 794892"/>
                <a:gd name="connsiteX3" fmla="*/ 228600 w 1546411"/>
                <a:gd name="connsiteY3" fmla="*/ 237928 h 794892"/>
                <a:gd name="connsiteX4" fmla="*/ 0 w 1546411"/>
                <a:gd name="connsiteY4" fmla="*/ 687899 h 7948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6411" h="794892">
                  <a:moveTo>
                    <a:pt x="1546411" y="794892"/>
                  </a:moveTo>
                  <a:cubicBezTo>
                    <a:pt x="1515035" y="549087"/>
                    <a:pt x="1476935" y="428739"/>
                    <a:pt x="1331259" y="296341"/>
                  </a:cubicBezTo>
                  <a:cubicBezTo>
                    <a:pt x="1185583" y="163943"/>
                    <a:pt x="856129" y="10241"/>
                    <a:pt x="672353" y="506"/>
                  </a:cubicBezTo>
                  <a:cubicBezTo>
                    <a:pt x="488577" y="-9229"/>
                    <a:pt x="340659" y="123363"/>
                    <a:pt x="228600" y="237928"/>
                  </a:cubicBezTo>
                  <a:cubicBezTo>
                    <a:pt x="116541" y="352493"/>
                    <a:pt x="67235" y="566344"/>
                    <a:pt x="0" y="687899"/>
                  </a:cubicBezTo>
                </a:path>
              </a:pathLst>
            </a:custGeom>
            <a:noFill/>
            <a:ln w="38100">
              <a:solidFill>
                <a:srgbClr val="FF00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1" name="下矢印 10"/>
          <p:cNvSpPr/>
          <p:nvPr/>
        </p:nvSpPr>
        <p:spPr>
          <a:xfrm>
            <a:off x="4808249" y="4425296"/>
            <a:ext cx="256137" cy="46631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6343626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1026"/>
          <p:cNvSpPr>
            <a:spLocks noGrp="1" noChangeArrowheads="1"/>
          </p:cNvSpPr>
          <p:nvPr>
            <p:ph type="title"/>
          </p:nvPr>
        </p:nvSpPr>
        <p:spPr>
          <a:xfrm>
            <a:off x="1072653" y="124481"/>
            <a:ext cx="8065671" cy="1025525"/>
          </a:xfrm>
        </p:spPr>
        <p:txBody>
          <a:bodyPr>
            <a:normAutofit fontScale="90000"/>
          </a:bodyPr>
          <a:lstStyle/>
          <a:p>
            <a:pPr algn="r"/>
            <a:r>
              <a:rPr lang="en-US" altLang="ja-JP" sz="3600" smtClean="0"/>
              <a:t>A/D</a:t>
            </a:r>
            <a:r>
              <a:rPr lang="ja-JP" altLang="en-US" sz="3600" smtClean="0"/>
              <a:t>変換前，</a:t>
            </a:r>
            <a:r>
              <a:rPr lang="en-US" altLang="ja-JP" sz="3600" smtClean="0"/>
              <a:t>D/A</a:t>
            </a:r>
            <a:r>
              <a:rPr lang="ja-JP" altLang="en-US" sz="3600" smtClean="0"/>
              <a:t>変換後の</a:t>
            </a:r>
            <a:r>
              <a:rPr lang="en-US" altLang="ja-JP" sz="3600" smtClean="0"/>
              <a:t/>
            </a:r>
            <a:br>
              <a:rPr lang="en-US" altLang="ja-JP" sz="3600" smtClean="0"/>
            </a:br>
            <a:r>
              <a:rPr lang="ja-JP" altLang="en-US" sz="3600" smtClean="0"/>
              <a:t>理想低域フィルタの動き</a:t>
            </a:r>
            <a:endParaRPr lang="ja-JP" altLang="en-US" sz="3600"/>
          </a:p>
        </p:txBody>
      </p:sp>
      <p:sp>
        <p:nvSpPr>
          <p:cNvPr id="6" name="コンテンツ プレースホルダー 5"/>
          <p:cNvSpPr>
            <a:spLocks noGrp="1"/>
          </p:cNvSpPr>
          <p:nvPr>
            <p:ph idx="1"/>
          </p:nvPr>
        </p:nvSpPr>
        <p:spPr>
          <a:xfrm>
            <a:off x="939032" y="1352147"/>
            <a:ext cx="7704667" cy="531461"/>
          </a:xfrm>
        </p:spPr>
        <p:txBody>
          <a:bodyPr anchor="t" anchorCtr="0">
            <a:normAutofit/>
          </a:bodyPr>
          <a:lstStyle/>
          <a:p>
            <a:r>
              <a:rPr lang="en-US" altLang="ja-JP" smtClean="0">
                <a:latin typeface="Times New Roman" panose="02020603050405020304" pitchFamily="18" charset="0"/>
                <a:cs typeface="Times New Roman" panose="02020603050405020304" pitchFamily="18" charset="0"/>
              </a:rPr>
              <a:t>A/D</a:t>
            </a:r>
            <a:r>
              <a:rPr lang="ja-JP" altLang="en-US" smtClean="0">
                <a:latin typeface="Times New Roman" panose="02020603050405020304" pitchFamily="18" charset="0"/>
                <a:cs typeface="Times New Roman" panose="02020603050405020304" pitchFamily="18" charset="0"/>
              </a:rPr>
              <a:t>変換の前で </a:t>
            </a:r>
            <a:r>
              <a:rPr lang="en-US" altLang="ja-JP" i="1" smtClean="0">
                <a:latin typeface="Times New Roman" panose="02020603050405020304" pitchFamily="18" charset="0"/>
                <a:cs typeface="Times New Roman" panose="02020603050405020304" pitchFamily="18" charset="0"/>
              </a:rPr>
              <a:t>f</a:t>
            </a:r>
            <a:r>
              <a:rPr lang="en-US" altLang="ja-JP" i="1" baseline="-25000" smtClean="0">
                <a:latin typeface="Times New Roman" panose="02020603050405020304" pitchFamily="18" charset="0"/>
                <a:cs typeface="Times New Roman" panose="02020603050405020304" pitchFamily="18" charset="0"/>
              </a:rPr>
              <a:t>s</a:t>
            </a:r>
            <a:r>
              <a:rPr lang="en-US" altLang="ja-JP" smtClean="0">
                <a:latin typeface="Times New Roman" panose="02020603050405020304" pitchFamily="18" charset="0"/>
                <a:cs typeface="Times New Roman" panose="02020603050405020304" pitchFamily="18" charset="0"/>
              </a:rPr>
              <a:t> / 2</a:t>
            </a:r>
            <a:r>
              <a:rPr lang="ja-JP" altLang="en-US">
                <a:latin typeface="Times New Roman" panose="02020603050405020304" pitchFamily="18" charset="0"/>
                <a:cs typeface="Times New Roman" panose="02020603050405020304" pitchFamily="18" charset="0"/>
              </a:rPr>
              <a:t> </a:t>
            </a:r>
            <a:r>
              <a:rPr lang="ja-JP" altLang="en-US" smtClean="0">
                <a:latin typeface="Times New Roman" panose="02020603050405020304" pitchFamily="18" charset="0"/>
                <a:cs typeface="Times New Roman" panose="02020603050405020304" pitchFamily="18" charset="0"/>
              </a:rPr>
              <a:t>を超えた </a:t>
            </a:r>
            <a:r>
              <a:rPr lang="en-US" altLang="ja-JP" i="1" smtClean="0">
                <a:latin typeface="Times New Roman" panose="02020603050405020304" pitchFamily="18" charset="0"/>
                <a:cs typeface="Times New Roman" panose="02020603050405020304" pitchFamily="18" charset="0"/>
              </a:rPr>
              <a:t>X </a:t>
            </a:r>
            <a:r>
              <a:rPr lang="en-US" altLang="ja-JP" smtClean="0">
                <a:latin typeface="Times New Roman" panose="02020603050405020304" pitchFamily="18" charset="0"/>
                <a:cs typeface="Times New Roman" panose="02020603050405020304" pitchFamily="18" charset="0"/>
              </a:rPr>
              <a:t>( </a:t>
            </a:r>
            <a:r>
              <a:rPr lang="en-US" altLang="ja-JP" i="1" smtClean="0">
                <a:latin typeface="Times New Roman" panose="02020603050405020304" pitchFamily="18" charset="0"/>
                <a:cs typeface="Times New Roman" panose="02020603050405020304" pitchFamily="18" charset="0"/>
              </a:rPr>
              <a:t>f </a:t>
            </a:r>
            <a:r>
              <a:rPr lang="en-US" altLang="ja-JP" smtClean="0">
                <a:latin typeface="Times New Roman" panose="02020603050405020304" pitchFamily="18" charset="0"/>
                <a:cs typeface="Times New Roman" panose="02020603050405020304" pitchFamily="18" charset="0"/>
              </a:rPr>
              <a:t>)</a:t>
            </a:r>
            <a:r>
              <a:rPr lang="ja-JP" altLang="en-US" smtClean="0">
                <a:latin typeface="Times New Roman" panose="02020603050405020304" pitchFamily="18" charset="0"/>
                <a:cs typeface="Times New Roman" panose="02020603050405020304" pitchFamily="18" charset="0"/>
              </a:rPr>
              <a:t> 成分を除去</a:t>
            </a:r>
            <a:endParaRPr kumimoji="1" lang="ja-JP" altLang="en-US"/>
          </a:p>
        </p:txBody>
      </p:sp>
      <p:cxnSp>
        <p:nvCxnSpPr>
          <p:cNvPr id="108" name="直線コネクタ 107"/>
          <p:cNvCxnSpPr/>
          <p:nvPr/>
        </p:nvCxnSpPr>
        <p:spPr>
          <a:xfrm rot="5400000">
            <a:off x="4795340" y="2539860"/>
            <a:ext cx="612000" cy="0"/>
          </a:xfrm>
          <a:prstGeom prst="line">
            <a:avLst/>
          </a:prstGeom>
          <a:ln w="9525">
            <a:solidFill>
              <a:srgbClr val="FF0000"/>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9" name="直線コネクタ 108"/>
          <p:cNvCxnSpPr/>
          <p:nvPr/>
        </p:nvCxnSpPr>
        <p:spPr>
          <a:xfrm rot="5400000">
            <a:off x="4139477" y="2517705"/>
            <a:ext cx="612000" cy="0"/>
          </a:xfrm>
          <a:prstGeom prst="line">
            <a:avLst/>
          </a:prstGeom>
          <a:ln w="9525">
            <a:solidFill>
              <a:srgbClr val="FF0000"/>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4" name="直線コネクタ 103"/>
          <p:cNvCxnSpPr/>
          <p:nvPr/>
        </p:nvCxnSpPr>
        <p:spPr>
          <a:xfrm rot="5400000">
            <a:off x="2259398" y="2655096"/>
            <a:ext cx="612000" cy="0"/>
          </a:xfrm>
          <a:prstGeom prst="line">
            <a:avLst/>
          </a:prstGeom>
          <a:ln w="9525">
            <a:solidFill>
              <a:srgbClr val="FF0000"/>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5" name="直線コネクタ 104"/>
          <p:cNvCxnSpPr/>
          <p:nvPr/>
        </p:nvCxnSpPr>
        <p:spPr>
          <a:xfrm rot="5400000">
            <a:off x="1603535" y="2632941"/>
            <a:ext cx="612000" cy="0"/>
          </a:xfrm>
          <a:prstGeom prst="line">
            <a:avLst/>
          </a:prstGeom>
          <a:ln w="9525">
            <a:solidFill>
              <a:srgbClr val="FF0000"/>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6" name="直線コネクタ 105"/>
          <p:cNvCxnSpPr/>
          <p:nvPr/>
        </p:nvCxnSpPr>
        <p:spPr>
          <a:xfrm rot="5400000">
            <a:off x="7095030" y="2589597"/>
            <a:ext cx="612000" cy="0"/>
          </a:xfrm>
          <a:prstGeom prst="line">
            <a:avLst/>
          </a:prstGeom>
          <a:ln w="9525">
            <a:solidFill>
              <a:srgbClr val="FF0000"/>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7" name="直線コネクタ 106"/>
          <p:cNvCxnSpPr/>
          <p:nvPr/>
        </p:nvCxnSpPr>
        <p:spPr>
          <a:xfrm rot="5400000">
            <a:off x="6469019" y="2632941"/>
            <a:ext cx="612000" cy="0"/>
          </a:xfrm>
          <a:prstGeom prst="line">
            <a:avLst/>
          </a:prstGeom>
          <a:ln w="9525">
            <a:solidFill>
              <a:srgbClr val="FF0000"/>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6" name="台形 12"/>
          <p:cNvSpPr/>
          <p:nvPr/>
        </p:nvSpPr>
        <p:spPr>
          <a:xfrm rot="16200000">
            <a:off x="6712036" y="2596317"/>
            <a:ext cx="435447" cy="309481"/>
          </a:xfrm>
          <a:custGeom>
            <a:avLst/>
            <a:gdLst>
              <a:gd name="connsiteX0" fmla="*/ 0 w 435447"/>
              <a:gd name="connsiteY0" fmla="*/ 411767 h 411767"/>
              <a:gd name="connsiteX1" fmla="*/ 548 w 435447"/>
              <a:gd name="connsiteY1" fmla="*/ 0 h 411767"/>
              <a:gd name="connsiteX2" fmla="*/ 434899 w 435447"/>
              <a:gd name="connsiteY2" fmla="*/ 0 h 411767"/>
              <a:gd name="connsiteX3" fmla="*/ 435447 w 435447"/>
              <a:gd name="connsiteY3" fmla="*/ 411767 h 411767"/>
              <a:gd name="connsiteX4" fmla="*/ 0 w 435447"/>
              <a:gd name="connsiteY4" fmla="*/ 411767 h 411767"/>
              <a:gd name="connsiteX0" fmla="*/ 0 w 435447"/>
              <a:gd name="connsiteY0" fmla="*/ 411767 h 411767"/>
              <a:gd name="connsiteX1" fmla="*/ 548 w 435447"/>
              <a:gd name="connsiteY1" fmla="*/ 0 h 411767"/>
              <a:gd name="connsiteX2" fmla="*/ 172961 w 435447"/>
              <a:gd name="connsiteY2" fmla="*/ 4763 h 411767"/>
              <a:gd name="connsiteX3" fmla="*/ 435447 w 435447"/>
              <a:gd name="connsiteY3" fmla="*/ 411767 h 411767"/>
              <a:gd name="connsiteX4" fmla="*/ 0 w 435447"/>
              <a:gd name="connsiteY4" fmla="*/ 411767 h 411767"/>
              <a:gd name="connsiteX0" fmla="*/ 0 w 435447"/>
              <a:gd name="connsiteY0" fmla="*/ 411767 h 411767"/>
              <a:gd name="connsiteX1" fmla="*/ 548 w 435447"/>
              <a:gd name="connsiteY1" fmla="*/ 0 h 411767"/>
              <a:gd name="connsiteX2" fmla="*/ 172961 w 435447"/>
              <a:gd name="connsiteY2" fmla="*/ 4763 h 411767"/>
              <a:gd name="connsiteX3" fmla="*/ 435447 w 435447"/>
              <a:gd name="connsiteY3" fmla="*/ 411767 h 411767"/>
              <a:gd name="connsiteX4" fmla="*/ 0 w 435447"/>
              <a:gd name="connsiteY4" fmla="*/ 411767 h 411767"/>
              <a:gd name="connsiteX0" fmla="*/ 0 w 435447"/>
              <a:gd name="connsiteY0" fmla="*/ 411767 h 411767"/>
              <a:gd name="connsiteX1" fmla="*/ 548 w 435447"/>
              <a:gd name="connsiteY1" fmla="*/ 0 h 411767"/>
              <a:gd name="connsiteX2" fmla="*/ 172961 w 435447"/>
              <a:gd name="connsiteY2" fmla="*/ 4763 h 411767"/>
              <a:gd name="connsiteX3" fmla="*/ 435447 w 435447"/>
              <a:gd name="connsiteY3" fmla="*/ 411767 h 411767"/>
              <a:gd name="connsiteX4" fmla="*/ 0 w 435447"/>
              <a:gd name="connsiteY4" fmla="*/ 411767 h 411767"/>
              <a:gd name="connsiteX0" fmla="*/ 0 w 435447"/>
              <a:gd name="connsiteY0" fmla="*/ 411767 h 411767"/>
              <a:gd name="connsiteX1" fmla="*/ 548 w 435447"/>
              <a:gd name="connsiteY1" fmla="*/ 0 h 411767"/>
              <a:gd name="connsiteX2" fmla="*/ 172961 w 435447"/>
              <a:gd name="connsiteY2" fmla="*/ 4763 h 411767"/>
              <a:gd name="connsiteX3" fmla="*/ 435447 w 435447"/>
              <a:gd name="connsiteY3" fmla="*/ 411767 h 411767"/>
              <a:gd name="connsiteX4" fmla="*/ 0 w 435447"/>
              <a:gd name="connsiteY4" fmla="*/ 411767 h 411767"/>
              <a:gd name="connsiteX0" fmla="*/ 0 w 435447"/>
              <a:gd name="connsiteY0" fmla="*/ 407005 h 407005"/>
              <a:gd name="connsiteX1" fmla="*/ 5310 w 435447"/>
              <a:gd name="connsiteY1" fmla="*/ 0 h 407005"/>
              <a:gd name="connsiteX2" fmla="*/ 172961 w 435447"/>
              <a:gd name="connsiteY2" fmla="*/ 1 h 407005"/>
              <a:gd name="connsiteX3" fmla="*/ 435447 w 435447"/>
              <a:gd name="connsiteY3" fmla="*/ 407005 h 407005"/>
              <a:gd name="connsiteX4" fmla="*/ 0 w 435447"/>
              <a:gd name="connsiteY4" fmla="*/ 407005 h 407005"/>
              <a:gd name="connsiteX0" fmla="*/ 0 w 435447"/>
              <a:gd name="connsiteY0" fmla="*/ 423284 h 423284"/>
              <a:gd name="connsiteX1" fmla="*/ 5310 w 435447"/>
              <a:gd name="connsiteY1" fmla="*/ 16279 h 423284"/>
              <a:gd name="connsiteX2" fmla="*/ 225349 w 435447"/>
              <a:gd name="connsiteY2" fmla="*/ 0 h 423284"/>
              <a:gd name="connsiteX3" fmla="*/ 435447 w 435447"/>
              <a:gd name="connsiteY3" fmla="*/ 423284 h 423284"/>
              <a:gd name="connsiteX4" fmla="*/ 0 w 435447"/>
              <a:gd name="connsiteY4" fmla="*/ 423284 h 423284"/>
              <a:gd name="connsiteX0" fmla="*/ 0 w 435447"/>
              <a:gd name="connsiteY0" fmla="*/ 423284 h 423284"/>
              <a:gd name="connsiteX1" fmla="*/ 5310 w 435447"/>
              <a:gd name="connsiteY1" fmla="*/ 16279 h 423284"/>
              <a:gd name="connsiteX2" fmla="*/ 225349 w 435447"/>
              <a:gd name="connsiteY2" fmla="*/ 0 h 423284"/>
              <a:gd name="connsiteX3" fmla="*/ 435447 w 435447"/>
              <a:gd name="connsiteY3" fmla="*/ 423284 h 423284"/>
              <a:gd name="connsiteX4" fmla="*/ 0 w 435447"/>
              <a:gd name="connsiteY4" fmla="*/ 423284 h 423284"/>
              <a:gd name="connsiteX0" fmla="*/ 0 w 435447"/>
              <a:gd name="connsiteY0" fmla="*/ 423284 h 423284"/>
              <a:gd name="connsiteX1" fmla="*/ 5310 w 435447"/>
              <a:gd name="connsiteY1" fmla="*/ 16279 h 423284"/>
              <a:gd name="connsiteX2" fmla="*/ 225349 w 435447"/>
              <a:gd name="connsiteY2" fmla="*/ 0 h 423284"/>
              <a:gd name="connsiteX3" fmla="*/ 435447 w 435447"/>
              <a:gd name="connsiteY3" fmla="*/ 423284 h 423284"/>
              <a:gd name="connsiteX4" fmla="*/ 0 w 435447"/>
              <a:gd name="connsiteY4" fmla="*/ 423284 h 423284"/>
              <a:gd name="connsiteX0" fmla="*/ 0 w 435447"/>
              <a:gd name="connsiteY0" fmla="*/ 423285 h 423285"/>
              <a:gd name="connsiteX1" fmla="*/ 5310 w 435447"/>
              <a:gd name="connsiteY1" fmla="*/ -1 h 423285"/>
              <a:gd name="connsiteX2" fmla="*/ 225349 w 435447"/>
              <a:gd name="connsiteY2" fmla="*/ 1 h 423285"/>
              <a:gd name="connsiteX3" fmla="*/ 435447 w 435447"/>
              <a:gd name="connsiteY3" fmla="*/ 423285 h 423285"/>
              <a:gd name="connsiteX4" fmla="*/ 0 w 435447"/>
              <a:gd name="connsiteY4" fmla="*/ 423285 h 4232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447" h="423285">
                <a:moveTo>
                  <a:pt x="0" y="423285"/>
                </a:moveTo>
                <a:cubicBezTo>
                  <a:pt x="183" y="286029"/>
                  <a:pt x="5127" y="137255"/>
                  <a:pt x="5310" y="-1"/>
                </a:cubicBezTo>
                <a:lnTo>
                  <a:pt x="225349" y="1"/>
                </a:lnTo>
                <a:cubicBezTo>
                  <a:pt x="292207" y="115826"/>
                  <a:pt x="368588" y="288797"/>
                  <a:pt x="435447" y="423285"/>
                </a:cubicBezTo>
                <a:lnTo>
                  <a:pt x="0" y="423285"/>
                </a:lnTo>
                <a:close/>
              </a:path>
            </a:pathLst>
          </a:cu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台形 12"/>
          <p:cNvSpPr/>
          <p:nvPr/>
        </p:nvSpPr>
        <p:spPr>
          <a:xfrm rot="5400000" flipH="1">
            <a:off x="7028567" y="2596316"/>
            <a:ext cx="435447" cy="309481"/>
          </a:xfrm>
          <a:custGeom>
            <a:avLst/>
            <a:gdLst>
              <a:gd name="connsiteX0" fmla="*/ 0 w 435447"/>
              <a:gd name="connsiteY0" fmla="*/ 411767 h 411767"/>
              <a:gd name="connsiteX1" fmla="*/ 548 w 435447"/>
              <a:gd name="connsiteY1" fmla="*/ 0 h 411767"/>
              <a:gd name="connsiteX2" fmla="*/ 434899 w 435447"/>
              <a:gd name="connsiteY2" fmla="*/ 0 h 411767"/>
              <a:gd name="connsiteX3" fmla="*/ 435447 w 435447"/>
              <a:gd name="connsiteY3" fmla="*/ 411767 h 411767"/>
              <a:gd name="connsiteX4" fmla="*/ 0 w 435447"/>
              <a:gd name="connsiteY4" fmla="*/ 411767 h 411767"/>
              <a:gd name="connsiteX0" fmla="*/ 0 w 435447"/>
              <a:gd name="connsiteY0" fmla="*/ 411767 h 411767"/>
              <a:gd name="connsiteX1" fmla="*/ 548 w 435447"/>
              <a:gd name="connsiteY1" fmla="*/ 0 h 411767"/>
              <a:gd name="connsiteX2" fmla="*/ 172961 w 435447"/>
              <a:gd name="connsiteY2" fmla="*/ 4763 h 411767"/>
              <a:gd name="connsiteX3" fmla="*/ 435447 w 435447"/>
              <a:gd name="connsiteY3" fmla="*/ 411767 h 411767"/>
              <a:gd name="connsiteX4" fmla="*/ 0 w 435447"/>
              <a:gd name="connsiteY4" fmla="*/ 411767 h 411767"/>
              <a:gd name="connsiteX0" fmla="*/ 0 w 435447"/>
              <a:gd name="connsiteY0" fmla="*/ 411767 h 411767"/>
              <a:gd name="connsiteX1" fmla="*/ 548 w 435447"/>
              <a:gd name="connsiteY1" fmla="*/ 0 h 411767"/>
              <a:gd name="connsiteX2" fmla="*/ 172961 w 435447"/>
              <a:gd name="connsiteY2" fmla="*/ 4763 h 411767"/>
              <a:gd name="connsiteX3" fmla="*/ 435447 w 435447"/>
              <a:gd name="connsiteY3" fmla="*/ 411767 h 411767"/>
              <a:gd name="connsiteX4" fmla="*/ 0 w 435447"/>
              <a:gd name="connsiteY4" fmla="*/ 411767 h 411767"/>
              <a:gd name="connsiteX0" fmla="*/ 0 w 435447"/>
              <a:gd name="connsiteY0" fmla="*/ 411767 h 411767"/>
              <a:gd name="connsiteX1" fmla="*/ 548 w 435447"/>
              <a:gd name="connsiteY1" fmla="*/ 0 h 411767"/>
              <a:gd name="connsiteX2" fmla="*/ 172961 w 435447"/>
              <a:gd name="connsiteY2" fmla="*/ 4763 h 411767"/>
              <a:gd name="connsiteX3" fmla="*/ 435447 w 435447"/>
              <a:gd name="connsiteY3" fmla="*/ 411767 h 411767"/>
              <a:gd name="connsiteX4" fmla="*/ 0 w 435447"/>
              <a:gd name="connsiteY4" fmla="*/ 411767 h 411767"/>
              <a:gd name="connsiteX0" fmla="*/ 0 w 435447"/>
              <a:gd name="connsiteY0" fmla="*/ 411767 h 411767"/>
              <a:gd name="connsiteX1" fmla="*/ 548 w 435447"/>
              <a:gd name="connsiteY1" fmla="*/ 0 h 411767"/>
              <a:gd name="connsiteX2" fmla="*/ 172961 w 435447"/>
              <a:gd name="connsiteY2" fmla="*/ 4763 h 411767"/>
              <a:gd name="connsiteX3" fmla="*/ 435447 w 435447"/>
              <a:gd name="connsiteY3" fmla="*/ 411767 h 411767"/>
              <a:gd name="connsiteX4" fmla="*/ 0 w 435447"/>
              <a:gd name="connsiteY4" fmla="*/ 411767 h 411767"/>
              <a:gd name="connsiteX0" fmla="*/ 0 w 435447"/>
              <a:gd name="connsiteY0" fmla="*/ 407005 h 407005"/>
              <a:gd name="connsiteX1" fmla="*/ 5310 w 435447"/>
              <a:gd name="connsiteY1" fmla="*/ 0 h 407005"/>
              <a:gd name="connsiteX2" fmla="*/ 172961 w 435447"/>
              <a:gd name="connsiteY2" fmla="*/ 1 h 407005"/>
              <a:gd name="connsiteX3" fmla="*/ 435447 w 435447"/>
              <a:gd name="connsiteY3" fmla="*/ 407005 h 407005"/>
              <a:gd name="connsiteX4" fmla="*/ 0 w 435447"/>
              <a:gd name="connsiteY4" fmla="*/ 407005 h 407005"/>
              <a:gd name="connsiteX0" fmla="*/ 0 w 435447"/>
              <a:gd name="connsiteY0" fmla="*/ 423284 h 423284"/>
              <a:gd name="connsiteX1" fmla="*/ 5310 w 435447"/>
              <a:gd name="connsiteY1" fmla="*/ 16279 h 423284"/>
              <a:gd name="connsiteX2" fmla="*/ 225349 w 435447"/>
              <a:gd name="connsiteY2" fmla="*/ 0 h 423284"/>
              <a:gd name="connsiteX3" fmla="*/ 435447 w 435447"/>
              <a:gd name="connsiteY3" fmla="*/ 423284 h 423284"/>
              <a:gd name="connsiteX4" fmla="*/ 0 w 435447"/>
              <a:gd name="connsiteY4" fmla="*/ 423284 h 423284"/>
              <a:gd name="connsiteX0" fmla="*/ 0 w 435447"/>
              <a:gd name="connsiteY0" fmla="*/ 423284 h 423284"/>
              <a:gd name="connsiteX1" fmla="*/ 5310 w 435447"/>
              <a:gd name="connsiteY1" fmla="*/ 16279 h 423284"/>
              <a:gd name="connsiteX2" fmla="*/ 225349 w 435447"/>
              <a:gd name="connsiteY2" fmla="*/ 0 h 423284"/>
              <a:gd name="connsiteX3" fmla="*/ 435447 w 435447"/>
              <a:gd name="connsiteY3" fmla="*/ 423284 h 423284"/>
              <a:gd name="connsiteX4" fmla="*/ 0 w 435447"/>
              <a:gd name="connsiteY4" fmla="*/ 423284 h 423284"/>
              <a:gd name="connsiteX0" fmla="*/ 0 w 435447"/>
              <a:gd name="connsiteY0" fmla="*/ 423284 h 423284"/>
              <a:gd name="connsiteX1" fmla="*/ 5310 w 435447"/>
              <a:gd name="connsiteY1" fmla="*/ 16279 h 423284"/>
              <a:gd name="connsiteX2" fmla="*/ 225349 w 435447"/>
              <a:gd name="connsiteY2" fmla="*/ 0 h 423284"/>
              <a:gd name="connsiteX3" fmla="*/ 435447 w 435447"/>
              <a:gd name="connsiteY3" fmla="*/ 423284 h 423284"/>
              <a:gd name="connsiteX4" fmla="*/ 0 w 435447"/>
              <a:gd name="connsiteY4" fmla="*/ 423284 h 423284"/>
              <a:gd name="connsiteX0" fmla="*/ 0 w 435447"/>
              <a:gd name="connsiteY0" fmla="*/ 423285 h 423285"/>
              <a:gd name="connsiteX1" fmla="*/ 5310 w 435447"/>
              <a:gd name="connsiteY1" fmla="*/ -1 h 423285"/>
              <a:gd name="connsiteX2" fmla="*/ 225349 w 435447"/>
              <a:gd name="connsiteY2" fmla="*/ 1 h 423285"/>
              <a:gd name="connsiteX3" fmla="*/ 435447 w 435447"/>
              <a:gd name="connsiteY3" fmla="*/ 423285 h 423285"/>
              <a:gd name="connsiteX4" fmla="*/ 0 w 435447"/>
              <a:gd name="connsiteY4" fmla="*/ 423285 h 4232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447" h="423285">
                <a:moveTo>
                  <a:pt x="0" y="423285"/>
                </a:moveTo>
                <a:cubicBezTo>
                  <a:pt x="183" y="286029"/>
                  <a:pt x="5127" y="137255"/>
                  <a:pt x="5310" y="-1"/>
                </a:cubicBezTo>
                <a:lnTo>
                  <a:pt x="225349" y="1"/>
                </a:lnTo>
                <a:cubicBezTo>
                  <a:pt x="292207" y="115826"/>
                  <a:pt x="368588" y="288797"/>
                  <a:pt x="435447" y="423285"/>
                </a:cubicBezTo>
                <a:lnTo>
                  <a:pt x="0" y="423285"/>
                </a:lnTo>
                <a:close/>
              </a:path>
            </a:pathLst>
          </a:cu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コンテンツ プレースホルダー 2"/>
          <p:cNvSpPr txBox="1">
            <a:spLocks/>
          </p:cNvSpPr>
          <p:nvPr/>
        </p:nvSpPr>
        <p:spPr>
          <a:xfrm>
            <a:off x="5525010" y="2793336"/>
            <a:ext cx="1100430" cy="324837"/>
          </a:xfrm>
          <a:prstGeom prst="rect">
            <a:avLst/>
          </a:prstGeom>
          <a:noFill/>
          <a:ln>
            <a:noFill/>
          </a:ln>
        </p:spPr>
        <p:txBody>
          <a:bodyPr vert="horz" lIns="91440" tIns="45720" rIns="91440" bIns="45720" rtlCol="0" anchor="t" anchorCtr="0">
            <a:normAutofit fontScale="92500" lnSpcReduction="10000"/>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ja-JP" altLang="en-US" sz="1800" smtClean="0">
                <a:solidFill>
                  <a:srgbClr val="FF0000"/>
                </a:solidFill>
                <a:latin typeface="Times New Roman" panose="02020603050405020304" pitchFamily="18" charset="0"/>
                <a:cs typeface="Times New Roman" panose="02020603050405020304" pitchFamily="18" charset="0"/>
              </a:rPr>
              <a:t>＝</a:t>
            </a:r>
            <a:endParaRPr lang="en-US" altLang="ja-JP" sz="1800" smtClean="0">
              <a:solidFill>
                <a:srgbClr val="FF0000"/>
              </a:solidFill>
              <a:latin typeface="Times New Roman" panose="02020603050405020304" pitchFamily="18" charset="0"/>
              <a:cs typeface="Times New Roman" panose="02020603050405020304" pitchFamily="18" charset="0"/>
            </a:endParaRPr>
          </a:p>
        </p:txBody>
      </p:sp>
      <p:sp>
        <p:nvSpPr>
          <p:cNvPr id="40" name="正方形/長方形 39"/>
          <p:cNvSpPr/>
          <p:nvPr/>
        </p:nvSpPr>
        <p:spPr>
          <a:xfrm>
            <a:off x="4452778" y="2530955"/>
            <a:ext cx="647070" cy="449375"/>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grpSp>
        <p:nvGrpSpPr>
          <p:cNvPr id="41" name="グループ化 40"/>
          <p:cNvGrpSpPr/>
          <p:nvPr/>
        </p:nvGrpSpPr>
        <p:grpSpPr>
          <a:xfrm>
            <a:off x="4008797" y="2141471"/>
            <a:ext cx="1771535" cy="1215414"/>
            <a:chOff x="5051239" y="1859897"/>
            <a:chExt cx="2959242" cy="1539498"/>
          </a:xfrm>
        </p:grpSpPr>
        <p:cxnSp>
          <p:nvCxnSpPr>
            <p:cNvPr id="42" name="直線矢印コネクタ 41"/>
            <p:cNvCxnSpPr/>
            <p:nvPr/>
          </p:nvCxnSpPr>
          <p:spPr>
            <a:xfrm>
              <a:off x="5134212" y="2906910"/>
              <a:ext cx="2530943"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3" name="直線矢印コネクタ 42"/>
            <p:cNvCxnSpPr/>
            <p:nvPr/>
          </p:nvCxnSpPr>
          <p:spPr>
            <a:xfrm flipV="1">
              <a:off x="6333564" y="1859897"/>
              <a:ext cx="0" cy="130467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4" name="直線コネクタ 43"/>
            <p:cNvCxnSpPr/>
            <p:nvPr/>
          </p:nvCxnSpPr>
          <p:spPr>
            <a:xfrm>
              <a:off x="5793775" y="2353235"/>
              <a:ext cx="108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a:xfrm rot="5400000">
              <a:off x="5528468" y="2629050"/>
              <a:ext cx="54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直線コネクタ 45"/>
            <p:cNvCxnSpPr/>
            <p:nvPr/>
          </p:nvCxnSpPr>
          <p:spPr>
            <a:xfrm rot="5400000">
              <a:off x="6604948" y="2636910"/>
              <a:ext cx="54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直線コネクタ 46"/>
            <p:cNvCxnSpPr/>
            <p:nvPr/>
          </p:nvCxnSpPr>
          <p:spPr>
            <a:xfrm rot="10800000">
              <a:off x="5252883" y="2904792"/>
              <a:ext cx="54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直線コネクタ 47"/>
            <p:cNvCxnSpPr/>
            <p:nvPr/>
          </p:nvCxnSpPr>
          <p:spPr>
            <a:xfrm rot="10800000">
              <a:off x="6874948" y="2904792"/>
              <a:ext cx="54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9" name="コンテンツ プレースホルダー 2"/>
            <p:cNvSpPr txBox="1">
              <a:spLocks/>
            </p:cNvSpPr>
            <p:nvPr/>
          </p:nvSpPr>
          <p:spPr>
            <a:xfrm>
              <a:off x="7715508" y="2615533"/>
              <a:ext cx="294973" cy="447405"/>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None/>
              </a:pPr>
              <a:r>
                <a:rPr lang="en-US" altLang="ja-JP" sz="1400" i="1" smtClean="0">
                  <a:latin typeface="Times New Roman" panose="02020603050405020304" pitchFamily="18" charset="0"/>
                  <a:cs typeface="Times New Roman" panose="02020603050405020304" pitchFamily="18" charset="0"/>
                </a:rPr>
                <a:t>f</a:t>
              </a:r>
              <a:endParaRPr lang="ja-JP" altLang="en-US" sz="1400">
                <a:latin typeface="Times New Roman" panose="02020603050405020304" pitchFamily="18" charset="0"/>
                <a:cs typeface="Times New Roman" panose="02020603050405020304" pitchFamily="18" charset="0"/>
              </a:endParaRPr>
            </a:p>
          </p:txBody>
        </p:sp>
        <p:sp>
          <p:nvSpPr>
            <p:cNvPr id="51" name="コンテンツ プレースホルダー 2"/>
            <p:cNvSpPr txBox="1">
              <a:spLocks/>
            </p:cNvSpPr>
            <p:nvPr/>
          </p:nvSpPr>
          <p:spPr>
            <a:xfrm>
              <a:off x="5051239" y="2951989"/>
              <a:ext cx="1085999" cy="447406"/>
            </a:xfrm>
            <a:prstGeom prst="rect">
              <a:avLst/>
            </a:prstGeom>
            <a:noFill/>
            <a:ln>
              <a:noFill/>
            </a:ln>
          </p:spPr>
          <p:txBody>
            <a:bodyPr vert="horz" lIns="0" tIns="0" rIns="0" bIns="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r">
                <a:buNone/>
              </a:pPr>
              <a:r>
                <a:rPr lang="ja-JP" altLang="en-US" sz="1400" i="1" smtClean="0">
                  <a:latin typeface="Times New Roman" panose="02020603050405020304" pitchFamily="18" charset="0"/>
                  <a:cs typeface="Times New Roman" panose="02020603050405020304" pitchFamily="18" charset="0"/>
                </a:rPr>
                <a:t>－ </a:t>
              </a:r>
              <a:r>
                <a:rPr lang="en-US" altLang="ja-JP" sz="1400" i="1" smtClean="0">
                  <a:latin typeface="Times New Roman" panose="02020603050405020304" pitchFamily="18" charset="0"/>
                  <a:cs typeface="Times New Roman" panose="02020603050405020304" pitchFamily="18" charset="0"/>
                </a:rPr>
                <a:t>f</a:t>
              </a:r>
              <a:r>
                <a:rPr lang="en-US" altLang="ja-JP" sz="1400" i="1" baseline="-25000" smtClean="0">
                  <a:latin typeface="Times New Roman" panose="02020603050405020304" pitchFamily="18" charset="0"/>
                  <a:cs typeface="Times New Roman" panose="02020603050405020304" pitchFamily="18" charset="0"/>
                </a:rPr>
                <a:t>s </a:t>
              </a:r>
              <a:r>
                <a:rPr lang="en-US" altLang="ja-JP" sz="1400" smtClean="0">
                  <a:latin typeface="Times New Roman" panose="02020603050405020304" pitchFamily="18" charset="0"/>
                  <a:cs typeface="Times New Roman" panose="02020603050405020304" pitchFamily="18" charset="0"/>
                </a:rPr>
                <a:t>/ 2</a:t>
              </a:r>
              <a:r>
                <a:rPr lang="en-US" altLang="ja-JP" sz="1400" i="1" smtClean="0">
                  <a:latin typeface="Times New Roman" panose="02020603050405020304" pitchFamily="18" charset="0"/>
                  <a:cs typeface="Times New Roman" panose="02020603050405020304" pitchFamily="18" charset="0"/>
                </a:rPr>
                <a:t>	</a:t>
              </a:r>
              <a:endParaRPr lang="ja-JP" altLang="en-US" sz="1400">
                <a:latin typeface="Times New Roman" panose="02020603050405020304" pitchFamily="18" charset="0"/>
                <a:cs typeface="Times New Roman" panose="02020603050405020304" pitchFamily="18" charset="0"/>
              </a:endParaRPr>
            </a:p>
          </p:txBody>
        </p:sp>
      </p:grpSp>
      <p:grpSp>
        <p:nvGrpSpPr>
          <p:cNvPr id="52" name="グループ化 51"/>
          <p:cNvGrpSpPr/>
          <p:nvPr/>
        </p:nvGrpSpPr>
        <p:grpSpPr>
          <a:xfrm>
            <a:off x="1304212" y="2113245"/>
            <a:ext cx="1941867" cy="1030027"/>
            <a:chOff x="4766712" y="1859897"/>
            <a:chExt cx="3243769" cy="1304678"/>
          </a:xfrm>
        </p:grpSpPr>
        <p:cxnSp>
          <p:nvCxnSpPr>
            <p:cNvPr id="53" name="直線矢印コネクタ 52"/>
            <p:cNvCxnSpPr/>
            <p:nvPr/>
          </p:nvCxnSpPr>
          <p:spPr>
            <a:xfrm>
              <a:off x="5134212" y="2906910"/>
              <a:ext cx="2530943"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4" name="直線矢印コネクタ 53"/>
            <p:cNvCxnSpPr/>
            <p:nvPr/>
          </p:nvCxnSpPr>
          <p:spPr>
            <a:xfrm flipV="1">
              <a:off x="6333564" y="1859897"/>
              <a:ext cx="0" cy="130467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5" name="直線コネクタ 54"/>
            <p:cNvCxnSpPr/>
            <p:nvPr/>
          </p:nvCxnSpPr>
          <p:spPr>
            <a:xfrm flipH="1">
              <a:off x="5236645" y="2353235"/>
              <a:ext cx="1082444" cy="5381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直線コネクタ 55"/>
            <p:cNvCxnSpPr/>
            <p:nvPr/>
          </p:nvCxnSpPr>
          <p:spPr>
            <a:xfrm>
              <a:off x="6333329" y="2353235"/>
              <a:ext cx="1080234" cy="53807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7" name="コンテンツ プレースホルダー 2"/>
            <p:cNvSpPr txBox="1">
              <a:spLocks/>
            </p:cNvSpPr>
            <p:nvPr/>
          </p:nvSpPr>
          <p:spPr>
            <a:xfrm>
              <a:off x="7715508" y="2615533"/>
              <a:ext cx="294973" cy="447405"/>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None/>
              </a:pPr>
              <a:r>
                <a:rPr lang="en-US" altLang="ja-JP" sz="1400" i="1" smtClean="0">
                  <a:latin typeface="Times New Roman" panose="02020603050405020304" pitchFamily="18" charset="0"/>
                  <a:cs typeface="Times New Roman" panose="02020603050405020304" pitchFamily="18" charset="0"/>
                </a:rPr>
                <a:t>f</a:t>
              </a:r>
              <a:endParaRPr lang="ja-JP" altLang="en-US" sz="1400">
                <a:latin typeface="Times New Roman" panose="02020603050405020304" pitchFamily="18" charset="0"/>
                <a:cs typeface="Times New Roman" panose="02020603050405020304" pitchFamily="18" charset="0"/>
              </a:endParaRPr>
            </a:p>
          </p:txBody>
        </p:sp>
        <p:sp>
          <p:nvSpPr>
            <p:cNvPr id="58" name="コンテンツ プレースホルダー 2"/>
            <p:cNvSpPr txBox="1">
              <a:spLocks/>
            </p:cNvSpPr>
            <p:nvPr/>
          </p:nvSpPr>
          <p:spPr>
            <a:xfrm>
              <a:off x="4766712" y="2015860"/>
              <a:ext cx="1057646" cy="447405"/>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None/>
              </a:pPr>
              <a:r>
                <a:rPr lang="en-US" altLang="ja-JP" sz="1400" i="1" smtClean="0">
                  <a:latin typeface="Times New Roman" panose="02020603050405020304" pitchFamily="18" charset="0"/>
                  <a:cs typeface="Times New Roman" panose="02020603050405020304" pitchFamily="18" charset="0"/>
                </a:rPr>
                <a:t>X</a:t>
              </a:r>
              <a:r>
                <a:rPr lang="en-US" altLang="ja-JP" sz="1400" smtClean="0">
                  <a:latin typeface="Times New Roman" panose="02020603050405020304" pitchFamily="18" charset="0"/>
                  <a:cs typeface="Times New Roman" panose="02020603050405020304" pitchFamily="18" charset="0"/>
                </a:rPr>
                <a:t>(</a:t>
              </a:r>
              <a:r>
                <a:rPr lang="ja-JP" altLang="en-US" sz="1400">
                  <a:latin typeface="Times New Roman" panose="02020603050405020304" pitchFamily="18" charset="0"/>
                  <a:cs typeface="Times New Roman" panose="02020603050405020304" pitchFamily="18" charset="0"/>
                </a:rPr>
                <a:t> </a:t>
              </a:r>
              <a:r>
                <a:rPr lang="en-US" altLang="ja-JP" sz="1400" i="1" smtClean="0">
                  <a:latin typeface="Times New Roman" panose="02020603050405020304" pitchFamily="18" charset="0"/>
                  <a:cs typeface="Times New Roman" panose="02020603050405020304" pitchFamily="18" charset="0"/>
                </a:rPr>
                <a:t>f </a:t>
              </a:r>
              <a:r>
                <a:rPr lang="en-US" altLang="ja-JP" sz="1400" smtClean="0">
                  <a:latin typeface="Times New Roman" panose="02020603050405020304" pitchFamily="18" charset="0"/>
                  <a:cs typeface="Times New Roman" panose="02020603050405020304" pitchFamily="18" charset="0"/>
                </a:rPr>
                <a:t>)</a:t>
              </a:r>
              <a:endParaRPr lang="ja-JP" altLang="en-US" sz="1400">
                <a:latin typeface="Times New Roman" panose="02020603050405020304" pitchFamily="18" charset="0"/>
                <a:cs typeface="Times New Roman" panose="02020603050405020304" pitchFamily="18" charset="0"/>
              </a:endParaRPr>
            </a:p>
          </p:txBody>
        </p:sp>
      </p:grpSp>
      <p:grpSp>
        <p:nvGrpSpPr>
          <p:cNvPr id="60" name="グループ化 59"/>
          <p:cNvGrpSpPr/>
          <p:nvPr/>
        </p:nvGrpSpPr>
        <p:grpSpPr>
          <a:xfrm>
            <a:off x="6208103" y="2129916"/>
            <a:ext cx="1884180" cy="1041582"/>
            <a:chOff x="4863075" y="1845261"/>
            <a:chExt cx="3147406" cy="1319314"/>
          </a:xfrm>
        </p:grpSpPr>
        <p:cxnSp>
          <p:nvCxnSpPr>
            <p:cNvPr id="62" name="直線矢印コネクタ 61"/>
            <p:cNvCxnSpPr/>
            <p:nvPr/>
          </p:nvCxnSpPr>
          <p:spPr>
            <a:xfrm>
              <a:off x="5134212" y="2906910"/>
              <a:ext cx="2530943"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3" name="直線矢印コネクタ 62"/>
            <p:cNvCxnSpPr/>
            <p:nvPr/>
          </p:nvCxnSpPr>
          <p:spPr>
            <a:xfrm flipV="1">
              <a:off x="6333564" y="1859897"/>
              <a:ext cx="0" cy="130467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3" name="直線コネクタ 72"/>
            <p:cNvCxnSpPr/>
            <p:nvPr/>
          </p:nvCxnSpPr>
          <p:spPr>
            <a:xfrm flipH="1">
              <a:off x="5236645" y="2353235"/>
              <a:ext cx="1082444" cy="538154"/>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7" name="直線コネクタ 76"/>
            <p:cNvCxnSpPr/>
            <p:nvPr/>
          </p:nvCxnSpPr>
          <p:spPr>
            <a:xfrm>
              <a:off x="6333329" y="2353235"/>
              <a:ext cx="1080234" cy="538071"/>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79" name="コンテンツ プレースホルダー 2"/>
            <p:cNvSpPr txBox="1">
              <a:spLocks/>
            </p:cNvSpPr>
            <p:nvPr/>
          </p:nvSpPr>
          <p:spPr>
            <a:xfrm>
              <a:off x="7715508" y="2615533"/>
              <a:ext cx="294973" cy="447405"/>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None/>
              </a:pPr>
              <a:r>
                <a:rPr lang="en-US" altLang="ja-JP" sz="1400" i="1" smtClean="0">
                  <a:latin typeface="Times New Roman" panose="02020603050405020304" pitchFamily="18" charset="0"/>
                  <a:cs typeface="Times New Roman" panose="02020603050405020304" pitchFamily="18" charset="0"/>
                </a:rPr>
                <a:t>f</a:t>
              </a:r>
              <a:endParaRPr lang="ja-JP" altLang="en-US" sz="1400">
                <a:latin typeface="Times New Roman" panose="02020603050405020304" pitchFamily="18" charset="0"/>
                <a:cs typeface="Times New Roman" panose="02020603050405020304" pitchFamily="18" charset="0"/>
              </a:endParaRPr>
            </a:p>
          </p:txBody>
        </p:sp>
        <p:sp>
          <p:nvSpPr>
            <p:cNvPr id="81" name="コンテンツ プレースホルダー 2"/>
            <p:cNvSpPr txBox="1">
              <a:spLocks/>
            </p:cNvSpPr>
            <p:nvPr/>
          </p:nvSpPr>
          <p:spPr>
            <a:xfrm>
              <a:off x="4863075" y="1845261"/>
              <a:ext cx="1057646" cy="447405"/>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None/>
              </a:pPr>
              <a:r>
                <a:rPr lang="en-US" altLang="ja-JP" sz="1400" i="1" smtClean="0">
                  <a:latin typeface="Times New Roman" panose="02020603050405020304" pitchFamily="18" charset="0"/>
                  <a:cs typeface="Times New Roman" panose="02020603050405020304" pitchFamily="18" charset="0"/>
                </a:rPr>
                <a:t>X</a:t>
              </a:r>
              <a:r>
                <a:rPr lang="en-US" altLang="ja-JP" sz="1400" smtClean="0">
                  <a:latin typeface="Times New Roman" panose="02020603050405020304" pitchFamily="18" charset="0"/>
                  <a:cs typeface="Times New Roman" panose="02020603050405020304" pitchFamily="18" charset="0"/>
                </a:rPr>
                <a:t>(</a:t>
              </a:r>
              <a:r>
                <a:rPr lang="ja-JP" altLang="en-US" sz="1400">
                  <a:latin typeface="Times New Roman" panose="02020603050405020304" pitchFamily="18" charset="0"/>
                  <a:cs typeface="Times New Roman" panose="02020603050405020304" pitchFamily="18" charset="0"/>
                </a:rPr>
                <a:t> </a:t>
              </a:r>
              <a:r>
                <a:rPr lang="en-US" altLang="ja-JP" sz="1400" i="1" smtClean="0">
                  <a:latin typeface="Times New Roman" panose="02020603050405020304" pitchFamily="18" charset="0"/>
                  <a:cs typeface="Times New Roman" panose="02020603050405020304" pitchFamily="18" charset="0"/>
                </a:rPr>
                <a:t>f </a:t>
              </a:r>
              <a:r>
                <a:rPr lang="en-US" altLang="ja-JP" sz="1400" smtClean="0">
                  <a:latin typeface="Times New Roman" panose="02020603050405020304" pitchFamily="18" charset="0"/>
                  <a:cs typeface="Times New Roman" panose="02020603050405020304" pitchFamily="18" charset="0"/>
                </a:rPr>
                <a:t>)</a:t>
              </a:r>
              <a:endParaRPr lang="ja-JP" altLang="en-US" sz="1400">
                <a:latin typeface="Times New Roman" panose="02020603050405020304" pitchFamily="18" charset="0"/>
                <a:cs typeface="Times New Roman" panose="02020603050405020304" pitchFamily="18" charset="0"/>
              </a:endParaRPr>
            </a:p>
          </p:txBody>
        </p:sp>
      </p:grpSp>
      <p:cxnSp>
        <p:nvCxnSpPr>
          <p:cNvPr id="84" name="直線矢印コネクタ 83"/>
          <p:cNvCxnSpPr/>
          <p:nvPr/>
        </p:nvCxnSpPr>
        <p:spPr>
          <a:xfrm flipV="1">
            <a:off x="6775019" y="2732172"/>
            <a:ext cx="0" cy="234000"/>
          </a:xfrm>
          <a:prstGeom prst="straightConnector1">
            <a:avLst/>
          </a:prstGeom>
          <a:ln w="38100" cap="flat">
            <a:solidFill>
              <a:schemeClr val="tx1"/>
            </a:solidFill>
            <a:beve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5" name="直線矢印コネクタ 84"/>
          <p:cNvCxnSpPr/>
          <p:nvPr/>
        </p:nvCxnSpPr>
        <p:spPr>
          <a:xfrm flipV="1">
            <a:off x="7401031" y="2732172"/>
            <a:ext cx="0" cy="234000"/>
          </a:xfrm>
          <a:prstGeom prst="straightConnector1">
            <a:avLst/>
          </a:prstGeom>
          <a:ln w="38100" cap="flat">
            <a:solidFill>
              <a:schemeClr val="tx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3" name="直線矢印コネクタ 92"/>
          <p:cNvCxnSpPr>
            <a:stCxn id="36" idx="2"/>
          </p:cNvCxnSpPr>
          <p:nvPr/>
        </p:nvCxnSpPr>
        <p:spPr>
          <a:xfrm flipV="1">
            <a:off x="6775020" y="2530955"/>
            <a:ext cx="303467" cy="212477"/>
          </a:xfrm>
          <a:prstGeom prst="straightConnector1">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4" name="直線矢印コネクタ 93"/>
          <p:cNvCxnSpPr>
            <a:stCxn id="37" idx="2"/>
            <a:endCxn id="37" idx="3"/>
          </p:cNvCxnSpPr>
          <p:nvPr/>
        </p:nvCxnSpPr>
        <p:spPr>
          <a:xfrm flipH="1" flipV="1">
            <a:off x="7091550" y="2533333"/>
            <a:ext cx="309480" cy="210098"/>
          </a:xfrm>
          <a:prstGeom prst="straightConnector1">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95" name="コンテンツ プレースホルダー 2"/>
          <p:cNvSpPr txBox="1">
            <a:spLocks/>
          </p:cNvSpPr>
          <p:nvPr/>
        </p:nvSpPr>
        <p:spPr>
          <a:xfrm>
            <a:off x="3213196" y="2349096"/>
            <a:ext cx="1100430" cy="922416"/>
          </a:xfrm>
          <a:prstGeom prst="rect">
            <a:avLst/>
          </a:prstGeom>
          <a:noFill/>
          <a:ln>
            <a:noFill/>
          </a:ln>
        </p:spPr>
        <p:txBody>
          <a:bodyPr vert="horz" lIns="91440" tIns="45720" rIns="91440" bIns="45720" rtlCol="0" anchor="t" anchorCtr="0">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ja-JP" altLang="en-US" sz="1800" b="1" smtClean="0">
                <a:latin typeface="Times New Roman" panose="02020603050405020304" pitchFamily="18" charset="0"/>
                <a:cs typeface="Times New Roman" panose="02020603050405020304" pitchFamily="18" charset="0"/>
              </a:rPr>
              <a:t>乗算</a:t>
            </a:r>
            <a:endParaRPr lang="en-US" altLang="ja-JP" sz="1800" b="1" smtClean="0">
              <a:latin typeface="Times New Roman" panose="02020603050405020304" pitchFamily="18" charset="0"/>
              <a:cs typeface="Times New Roman" panose="02020603050405020304" pitchFamily="18" charset="0"/>
            </a:endParaRPr>
          </a:p>
          <a:p>
            <a:pPr marL="0" indent="0" algn="ctr">
              <a:buNone/>
            </a:pPr>
            <a:r>
              <a:rPr lang="en-US" altLang="ja-JP" sz="1800" b="1" smtClean="0">
                <a:solidFill>
                  <a:srgbClr val="FF0000"/>
                </a:solidFill>
                <a:latin typeface="Times New Roman" panose="02020603050405020304" pitchFamily="18" charset="0"/>
                <a:cs typeface="Times New Roman" panose="02020603050405020304" pitchFamily="18" charset="0"/>
              </a:rPr>
              <a:t>×</a:t>
            </a:r>
          </a:p>
        </p:txBody>
      </p:sp>
      <p:sp>
        <p:nvSpPr>
          <p:cNvPr id="96" name="コンテンツ プレースホルダー 2"/>
          <p:cNvSpPr txBox="1">
            <a:spLocks/>
          </p:cNvSpPr>
          <p:nvPr/>
        </p:nvSpPr>
        <p:spPr>
          <a:xfrm>
            <a:off x="4980474" y="3018970"/>
            <a:ext cx="441169" cy="298367"/>
          </a:xfrm>
          <a:prstGeom prst="rect">
            <a:avLst/>
          </a:prstGeom>
          <a:noFill/>
          <a:ln>
            <a:noFill/>
          </a:ln>
        </p:spPr>
        <p:txBody>
          <a:bodyPr vert="horz" lIns="0" tIns="0" rIns="0" bIns="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None/>
            </a:pPr>
            <a:r>
              <a:rPr lang="en-US" altLang="ja-JP" sz="1400" i="1" smtClean="0">
                <a:latin typeface="Times New Roman" panose="02020603050405020304" pitchFamily="18" charset="0"/>
                <a:cs typeface="Times New Roman" panose="02020603050405020304" pitchFamily="18" charset="0"/>
              </a:rPr>
              <a:t>f</a:t>
            </a:r>
            <a:r>
              <a:rPr lang="en-US" altLang="ja-JP" sz="1400" i="1" baseline="-25000" smtClean="0">
                <a:latin typeface="Times New Roman" panose="02020603050405020304" pitchFamily="18" charset="0"/>
                <a:cs typeface="Times New Roman" panose="02020603050405020304" pitchFamily="18" charset="0"/>
              </a:rPr>
              <a:t>s </a:t>
            </a:r>
            <a:r>
              <a:rPr lang="en-US" altLang="ja-JP" sz="1400" smtClean="0">
                <a:latin typeface="Times New Roman" panose="02020603050405020304" pitchFamily="18" charset="0"/>
                <a:cs typeface="Times New Roman" panose="02020603050405020304" pitchFamily="18" charset="0"/>
              </a:rPr>
              <a:t>/ 2</a:t>
            </a:r>
            <a:r>
              <a:rPr lang="en-US" altLang="ja-JP" sz="1400" i="1" smtClean="0">
                <a:latin typeface="Times New Roman" panose="02020603050405020304" pitchFamily="18" charset="0"/>
                <a:cs typeface="Times New Roman" panose="02020603050405020304" pitchFamily="18" charset="0"/>
              </a:rPr>
              <a:t>	</a:t>
            </a:r>
            <a:endParaRPr lang="ja-JP" altLang="en-US" sz="1400">
              <a:latin typeface="Times New Roman" panose="02020603050405020304" pitchFamily="18" charset="0"/>
              <a:cs typeface="Times New Roman" panose="02020603050405020304" pitchFamily="18" charset="0"/>
            </a:endParaRPr>
          </a:p>
        </p:txBody>
      </p:sp>
      <p:sp>
        <p:nvSpPr>
          <p:cNvPr id="97" name="コンテンツ プレースホルダー 2"/>
          <p:cNvSpPr txBox="1">
            <a:spLocks/>
          </p:cNvSpPr>
          <p:nvPr/>
        </p:nvSpPr>
        <p:spPr>
          <a:xfrm>
            <a:off x="4830895" y="2956932"/>
            <a:ext cx="400868" cy="353221"/>
          </a:xfrm>
          <a:prstGeom prst="rect">
            <a:avLst/>
          </a:prstGeom>
          <a:noFill/>
          <a:ln>
            <a:noFill/>
          </a:ln>
        </p:spPr>
        <p:txBody>
          <a:bodyPr vert="horz" lIns="0" tIns="0" rIns="0" bIns="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None/>
            </a:pPr>
            <a:r>
              <a:rPr lang="en-US" altLang="ja-JP" sz="1400" smtClean="0">
                <a:latin typeface="Times New Roman" panose="02020603050405020304" pitchFamily="18" charset="0"/>
                <a:cs typeface="Times New Roman" panose="02020603050405020304" pitchFamily="18" charset="0"/>
              </a:rPr>
              <a:t>0</a:t>
            </a:r>
            <a:endParaRPr lang="ja-JP" altLang="en-US" sz="1400">
              <a:latin typeface="Times New Roman" panose="02020603050405020304" pitchFamily="18" charset="0"/>
              <a:cs typeface="Times New Roman" panose="02020603050405020304" pitchFamily="18" charset="0"/>
            </a:endParaRPr>
          </a:p>
        </p:txBody>
      </p:sp>
      <p:sp>
        <p:nvSpPr>
          <p:cNvPr id="98" name="コンテンツ プレースホルダー 2"/>
          <p:cNvSpPr txBox="1">
            <a:spLocks/>
          </p:cNvSpPr>
          <p:nvPr/>
        </p:nvSpPr>
        <p:spPr>
          <a:xfrm>
            <a:off x="7257293" y="3022314"/>
            <a:ext cx="441169" cy="298367"/>
          </a:xfrm>
          <a:prstGeom prst="rect">
            <a:avLst/>
          </a:prstGeom>
          <a:noFill/>
          <a:ln>
            <a:noFill/>
          </a:ln>
        </p:spPr>
        <p:txBody>
          <a:bodyPr vert="horz" lIns="0" tIns="0" rIns="0" bIns="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None/>
            </a:pPr>
            <a:r>
              <a:rPr lang="en-US" altLang="ja-JP" sz="1400" i="1" smtClean="0">
                <a:latin typeface="Times New Roman" panose="02020603050405020304" pitchFamily="18" charset="0"/>
                <a:cs typeface="Times New Roman" panose="02020603050405020304" pitchFamily="18" charset="0"/>
              </a:rPr>
              <a:t>f</a:t>
            </a:r>
            <a:r>
              <a:rPr lang="en-US" altLang="ja-JP" sz="1400" i="1" baseline="-25000" smtClean="0">
                <a:latin typeface="Times New Roman" panose="02020603050405020304" pitchFamily="18" charset="0"/>
                <a:cs typeface="Times New Roman" panose="02020603050405020304" pitchFamily="18" charset="0"/>
              </a:rPr>
              <a:t>s</a:t>
            </a:r>
            <a:r>
              <a:rPr lang="en-US" altLang="ja-JP" sz="1400" baseline="-25000" smtClean="0">
                <a:latin typeface="Times New Roman" panose="02020603050405020304" pitchFamily="18" charset="0"/>
                <a:cs typeface="Times New Roman" panose="02020603050405020304" pitchFamily="18" charset="0"/>
              </a:rPr>
              <a:t> </a:t>
            </a:r>
            <a:r>
              <a:rPr lang="en-US" altLang="ja-JP" sz="1400" smtClean="0">
                <a:latin typeface="Times New Roman" panose="02020603050405020304" pitchFamily="18" charset="0"/>
                <a:cs typeface="Times New Roman" panose="02020603050405020304" pitchFamily="18" charset="0"/>
              </a:rPr>
              <a:t>/ 2</a:t>
            </a:r>
            <a:r>
              <a:rPr lang="en-US" altLang="ja-JP" sz="1400" i="1" smtClean="0">
                <a:latin typeface="Times New Roman" panose="02020603050405020304" pitchFamily="18" charset="0"/>
                <a:cs typeface="Times New Roman" panose="02020603050405020304" pitchFamily="18" charset="0"/>
              </a:rPr>
              <a:t>	</a:t>
            </a:r>
            <a:endParaRPr lang="ja-JP" altLang="en-US" sz="1400">
              <a:latin typeface="Times New Roman" panose="02020603050405020304" pitchFamily="18" charset="0"/>
              <a:cs typeface="Times New Roman" panose="02020603050405020304" pitchFamily="18" charset="0"/>
            </a:endParaRPr>
          </a:p>
        </p:txBody>
      </p:sp>
      <p:sp>
        <p:nvSpPr>
          <p:cNvPr id="99" name="コンテンツ プレースホルダー 2"/>
          <p:cNvSpPr txBox="1">
            <a:spLocks/>
          </p:cNvSpPr>
          <p:nvPr/>
        </p:nvSpPr>
        <p:spPr>
          <a:xfrm>
            <a:off x="7107714" y="2960276"/>
            <a:ext cx="400868" cy="353221"/>
          </a:xfrm>
          <a:prstGeom prst="rect">
            <a:avLst/>
          </a:prstGeom>
          <a:noFill/>
          <a:ln>
            <a:noFill/>
          </a:ln>
        </p:spPr>
        <p:txBody>
          <a:bodyPr vert="horz" lIns="0" tIns="0" rIns="0" bIns="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None/>
            </a:pPr>
            <a:r>
              <a:rPr lang="en-US" altLang="ja-JP" sz="1400" smtClean="0">
                <a:latin typeface="Times New Roman" panose="02020603050405020304" pitchFamily="18" charset="0"/>
                <a:cs typeface="Times New Roman" panose="02020603050405020304" pitchFamily="18" charset="0"/>
              </a:rPr>
              <a:t>0</a:t>
            </a:r>
            <a:endParaRPr lang="ja-JP" altLang="en-US" sz="1400">
              <a:latin typeface="Times New Roman" panose="02020603050405020304" pitchFamily="18" charset="0"/>
              <a:cs typeface="Times New Roman" panose="02020603050405020304" pitchFamily="18" charset="0"/>
            </a:endParaRPr>
          </a:p>
        </p:txBody>
      </p:sp>
      <p:sp>
        <p:nvSpPr>
          <p:cNvPr id="100" name="コンテンツ プレースホルダー 2"/>
          <p:cNvSpPr txBox="1">
            <a:spLocks/>
          </p:cNvSpPr>
          <p:nvPr/>
        </p:nvSpPr>
        <p:spPr>
          <a:xfrm>
            <a:off x="2435220" y="2998919"/>
            <a:ext cx="441169" cy="298367"/>
          </a:xfrm>
          <a:prstGeom prst="rect">
            <a:avLst/>
          </a:prstGeom>
          <a:noFill/>
          <a:ln>
            <a:noFill/>
          </a:ln>
        </p:spPr>
        <p:txBody>
          <a:bodyPr vert="horz" lIns="0" tIns="0" rIns="0" bIns="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None/>
            </a:pPr>
            <a:r>
              <a:rPr lang="en-US" altLang="ja-JP" sz="1400" i="1" smtClean="0">
                <a:latin typeface="Times New Roman" panose="02020603050405020304" pitchFamily="18" charset="0"/>
                <a:cs typeface="Times New Roman" panose="02020603050405020304" pitchFamily="18" charset="0"/>
              </a:rPr>
              <a:t>f</a:t>
            </a:r>
            <a:r>
              <a:rPr lang="en-US" altLang="ja-JP" sz="1400" i="1" baseline="-25000" smtClean="0">
                <a:latin typeface="Times New Roman" panose="02020603050405020304" pitchFamily="18" charset="0"/>
                <a:cs typeface="Times New Roman" panose="02020603050405020304" pitchFamily="18" charset="0"/>
              </a:rPr>
              <a:t>s</a:t>
            </a:r>
            <a:r>
              <a:rPr lang="en-US" altLang="ja-JP" sz="1400" baseline="-25000" smtClean="0">
                <a:latin typeface="Times New Roman" panose="02020603050405020304" pitchFamily="18" charset="0"/>
                <a:cs typeface="Times New Roman" panose="02020603050405020304" pitchFamily="18" charset="0"/>
              </a:rPr>
              <a:t> </a:t>
            </a:r>
            <a:r>
              <a:rPr lang="en-US" altLang="ja-JP" sz="1400" smtClean="0">
                <a:latin typeface="Times New Roman" panose="02020603050405020304" pitchFamily="18" charset="0"/>
                <a:cs typeface="Times New Roman" panose="02020603050405020304" pitchFamily="18" charset="0"/>
              </a:rPr>
              <a:t>/ 2</a:t>
            </a:r>
            <a:r>
              <a:rPr lang="en-US" altLang="ja-JP" sz="1400" i="1" smtClean="0">
                <a:latin typeface="Times New Roman" panose="02020603050405020304" pitchFamily="18" charset="0"/>
                <a:cs typeface="Times New Roman" panose="02020603050405020304" pitchFamily="18" charset="0"/>
              </a:rPr>
              <a:t>	</a:t>
            </a:r>
            <a:endParaRPr lang="ja-JP" altLang="en-US" sz="1400">
              <a:latin typeface="Times New Roman" panose="02020603050405020304" pitchFamily="18" charset="0"/>
              <a:cs typeface="Times New Roman" panose="02020603050405020304" pitchFamily="18" charset="0"/>
            </a:endParaRPr>
          </a:p>
        </p:txBody>
      </p:sp>
      <p:sp>
        <p:nvSpPr>
          <p:cNvPr id="101" name="コンテンツ プレースホルダー 2"/>
          <p:cNvSpPr txBox="1">
            <a:spLocks/>
          </p:cNvSpPr>
          <p:nvPr/>
        </p:nvSpPr>
        <p:spPr>
          <a:xfrm>
            <a:off x="2285641" y="2936881"/>
            <a:ext cx="400868" cy="353221"/>
          </a:xfrm>
          <a:prstGeom prst="rect">
            <a:avLst/>
          </a:prstGeom>
          <a:noFill/>
          <a:ln>
            <a:noFill/>
          </a:ln>
        </p:spPr>
        <p:txBody>
          <a:bodyPr vert="horz" lIns="0" tIns="0" rIns="0" bIns="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None/>
            </a:pPr>
            <a:r>
              <a:rPr lang="en-US" altLang="ja-JP" sz="1400" smtClean="0">
                <a:latin typeface="Times New Roman" panose="02020603050405020304" pitchFamily="18" charset="0"/>
                <a:cs typeface="Times New Roman" panose="02020603050405020304" pitchFamily="18" charset="0"/>
              </a:rPr>
              <a:t>0</a:t>
            </a:r>
            <a:endParaRPr lang="ja-JP" altLang="en-US" sz="1400">
              <a:latin typeface="Times New Roman" panose="02020603050405020304" pitchFamily="18" charset="0"/>
              <a:cs typeface="Times New Roman" panose="02020603050405020304" pitchFamily="18" charset="0"/>
            </a:endParaRPr>
          </a:p>
        </p:txBody>
      </p:sp>
      <p:sp>
        <p:nvSpPr>
          <p:cNvPr id="102" name="コンテンツ プレースホルダー 2"/>
          <p:cNvSpPr txBox="1">
            <a:spLocks/>
          </p:cNvSpPr>
          <p:nvPr/>
        </p:nvSpPr>
        <p:spPr>
          <a:xfrm>
            <a:off x="1418276" y="2952636"/>
            <a:ext cx="650128" cy="353221"/>
          </a:xfrm>
          <a:prstGeom prst="rect">
            <a:avLst/>
          </a:prstGeom>
          <a:noFill/>
          <a:ln>
            <a:noFill/>
          </a:ln>
        </p:spPr>
        <p:txBody>
          <a:bodyPr vert="horz" lIns="0" tIns="0" rIns="0" bIns="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r">
              <a:buNone/>
            </a:pPr>
            <a:r>
              <a:rPr lang="ja-JP" altLang="en-US" sz="1400" i="1" smtClean="0">
                <a:latin typeface="Times New Roman" panose="02020603050405020304" pitchFamily="18" charset="0"/>
                <a:cs typeface="Times New Roman" panose="02020603050405020304" pitchFamily="18" charset="0"/>
              </a:rPr>
              <a:t>－ </a:t>
            </a:r>
            <a:r>
              <a:rPr lang="en-US" altLang="ja-JP" sz="1400" i="1" smtClean="0">
                <a:latin typeface="Times New Roman" panose="02020603050405020304" pitchFamily="18" charset="0"/>
                <a:cs typeface="Times New Roman" panose="02020603050405020304" pitchFamily="18" charset="0"/>
              </a:rPr>
              <a:t>f</a:t>
            </a:r>
            <a:r>
              <a:rPr lang="en-US" altLang="ja-JP" sz="1400" i="1" baseline="-25000" smtClean="0">
                <a:latin typeface="Times New Roman" panose="02020603050405020304" pitchFamily="18" charset="0"/>
                <a:cs typeface="Times New Roman" panose="02020603050405020304" pitchFamily="18" charset="0"/>
              </a:rPr>
              <a:t>s </a:t>
            </a:r>
            <a:r>
              <a:rPr lang="en-US" altLang="ja-JP" sz="1400" smtClean="0">
                <a:latin typeface="Times New Roman" panose="02020603050405020304" pitchFamily="18" charset="0"/>
                <a:cs typeface="Times New Roman" panose="02020603050405020304" pitchFamily="18" charset="0"/>
              </a:rPr>
              <a:t>/ 2</a:t>
            </a:r>
            <a:r>
              <a:rPr lang="en-US" altLang="ja-JP" sz="1400" i="1" smtClean="0">
                <a:latin typeface="Times New Roman" panose="02020603050405020304" pitchFamily="18" charset="0"/>
                <a:cs typeface="Times New Roman" panose="02020603050405020304" pitchFamily="18" charset="0"/>
              </a:rPr>
              <a:t>	</a:t>
            </a:r>
            <a:endParaRPr lang="ja-JP" altLang="en-US" sz="1400">
              <a:latin typeface="Times New Roman" panose="02020603050405020304" pitchFamily="18" charset="0"/>
              <a:cs typeface="Times New Roman" panose="02020603050405020304" pitchFamily="18" charset="0"/>
            </a:endParaRPr>
          </a:p>
        </p:txBody>
      </p:sp>
      <p:sp>
        <p:nvSpPr>
          <p:cNvPr id="103" name="コンテンツ プレースホルダー 2"/>
          <p:cNvSpPr txBox="1">
            <a:spLocks/>
          </p:cNvSpPr>
          <p:nvPr/>
        </p:nvSpPr>
        <p:spPr>
          <a:xfrm>
            <a:off x="6384311" y="2998300"/>
            <a:ext cx="650128" cy="353221"/>
          </a:xfrm>
          <a:prstGeom prst="rect">
            <a:avLst/>
          </a:prstGeom>
          <a:noFill/>
          <a:ln>
            <a:noFill/>
          </a:ln>
        </p:spPr>
        <p:txBody>
          <a:bodyPr vert="horz" lIns="0" tIns="0" rIns="0" bIns="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r">
              <a:buNone/>
            </a:pPr>
            <a:r>
              <a:rPr lang="ja-JP" altLang="en-US" sz="1400" i="1" smtClean="0">
                <a:latin typeface="Times New Roman" panose="02020603050405020304" pitchFamily="18" charset="0"/>
                <a:cs typeface="Times New Roman" panose="02020603050405020304" pitchFamily="18" charset="0"/>
              </a:rPr>
              <a:t>－ </a:t>
            </a:r>
            <a:r>
              <a:rPr lang="en-US" altLang="ja-JP" sz="1400" i="1" smtClean="0">
                <a:latin typeface="Times New Roman" panose="02020603050405020304" pitchFamily="18" charset="0"/>
                <a:cs typeface="Times New Roman" panose="02020603050405020304" pitchFamily="18" charset="0"/>
              </a:rPr>
              <a:t>f</a:t>
            </a:r>
            <a:r>
              <a:rPr lang="en-US" altLang="ja-JP" sz="1400" i="1" baseline="-25000" smtClean="0">
                <a:latin typeface="Times New Roman" panose="02020603050405020304" pitchFamily="18" charset="0"/>
                <a:cs typeface="Times New Roman" panose="02020603050405020304" pitchFamily="18" charset="0"/>
              </a:rPr>
              <a:t>s </a:t>
            </a:r>
            <a:r>
              <a:rPr lang="en-US" altLang="ja-JP" sz="1400" smtClean="0">
                <a:latin typeface="Times New Roman" panose="02020603050405020304" pitchFamily="18" charset="0"/>
                <a:cs typeface="Times New Roman" panose="02020603050405020304" pitchFamily="18" charset="0"/>
              </a:rPr>
              <a:t>/ 2</a:t>
            </a:r>
            <a:r>
              <a:rPr lang="en-US" altLang="ja-JP" sz="1400" i="1" smtClean="0">
                <a:latin typeface="Times New Roman" panose="02020603050405020304" pitchFamily="18" charset="0"/>
                <a:cs typeface="Times New Roman" panose="02020603050405020304" pitchFamily="18" charset="0"/>
              </a:rPr>
              <a:t>	</a:t>
            </a:r>
            <a:endParaRPr lang="ja-JP" altLang="en-US" sz="1400">
              <a:latin typeface="Times New Roman" panose="02020603050405020304" pitchFamily="18" charset="0"/>
              <a:cs typeface="Times New Roman" panose="02020603050405020304" pitchFamily="18" charset="0"/>
            </a:endParaRPr>
          </a:p>
        </p:txBody>
      </p:sp>
      <p:sp>
        <p:nvSpPr>
          <p:cNvPr id="110" name="コンテンツ プレースホルダー 2"/>
          <p:cNvSpPr txBox="1">
            <a:spLocks/>
          </p:cNvSpPr>
          <p:nvPr/>
        </p:nvSpPr>
        <p:spPr>
          <a:xfrm>
            <a:off x="4822257" y="2278832"/>
            <a:ext cx="400868" cy="353221"/>
          </a:xfrm>
          <a:prstGeom prst="rect">
            <a:avLst/>
          </a:prstGeom>
          <a:noFill/>
          <a:ln>
            <a:noFill/>
          </a:ln>
        </p:spPr>
        <p:txBody>
          <a:bodyPr vert="horz" lIns="0" tIns="0" rIns="0" bIns="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None/>
            </a:pPr>
            <a:r>
              <a:rPr lang="en-US" altLang="ja-JP" sz="1400" smtClean="0">
                <a:latin typeface="Times New Roman" panose="02020603050405020304" pitchFamily="18" charset="0"/>
                <a:cs typeface="Times New Roman" panose="02020603050405020304" pitchFamily="18" charset="0"/>
              </a:rPr>
              <a:t>1</a:t>
            </a:r>
            <a:endParaRPr lang="ja-JP" altLang="en-US" sz="1400">
              <a:latin typeface="Times New Roman" panose="02020603050405020304" pitchFamily="18" charset="0"/>
              <a:cs typeface="Times New Roman" panose="02020603050405020304" pitchFamily="18" charset="0"/>
            </a:endParaRPr>
          </a:p>
        </p:txBody>
      </p:sp>
      <p:sp>
        <p:nvSpPr>
          <p:cNvPr id="115" name="コンテンツ プレースホルダー 2"/>
          <p:cNvSpPr txBox="1">
            <a:spLocks/>
          </p:cNvSpPr>
          <p:nvPr/>
        </p:nvSpPr>
        <p:spPr>
          <a:xfrm>
            <a:off x="1418275" y="3265806"/>
            <a:ext cx="1509429" cy="344632"/>
          </a:xfrm>
          <a:prstGeom prst="rect">
            <a:avLst/>
          </a:prstGeom>
          <a:noFill/>
          <a:ln>
            <a:noFill/>
          </a:ln>
        </p:spPr>
        <p:txBody>
          <a:bodyPr vert="horz" lIns="91440" tIns="45720" rIns="91440" bIns="45720" rtlCol="0" anchor="t" anchorCtr="0">
            <a:normAutofit fontScale="92500" lnSpcReduction="10000"/>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ja-JP" altLang="en-US" sz="1800" b="1" smtClean="0">
                <a:latin typeface="Times New Roman" panose="02020603050405020304" pitchFamily="18" charset="0"/>
                <a:cs typeface="Times New Roman" panose="02020603050405020304" pitchFamily="18" charset="0"/>
              </a:rPr>
              <a:t>（入力）</a:t>
            </a:r>
            <a:endParaRPr lang="en-US" altLang="ja-JP" sz="1800" b="1" smtClean="0">
              <a:solidFill>
                <a:srgbClr val="FF0000"/>
              </a:solidFill>
              <a:latin typeface="Times New Roman" panose="02020603050405020304" pitchFamily="18" charset="0"/>
              <a:cs typeface="Times New Roman" panose="02020603050405020304" pitchFamily="18" charset="0"/>
            </a:endParaRPr>
          </a:p>
        </p:txBody>
      </p:sp>
      <p:sp>
        <p:nvSpPr>
          <p:cNvPr id="116" name="コンテンツ プレースホルダー 2"/>
          <p:cNvSpPr txBox="1">
            <a:spLocks/>
          </p:cNvSpPr>
          <p:nvPr/>
        </p:nvSpPr>
        <p:spPr>
          <a:xfrm>
            <a:off x="3649177" y="3284370"/>
            <a:ext cx="2328017" cy="301480"/>
          </a:xfrm>
          <a:prstGeom prst="rect">
            <a:avLst/>
          </a:prstGeom>
          <a:noFill/>
          <a:ln>
            <a:noFill/>
          </a:ln>
        </p:spPr>
        <p:txBody>
          <a:bodyPr vert="horz" lIns="91440" tIns="45720" rIns="91440" bIns="45720" rtlCol="0" anchor="t" anchorCtr="0">
            <a:normAutofit fontScale="85000" lnSpcReduction="10000"/>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ja-JP" altLang="en-US" sz="1800" b="1" smtClean="0">
                <a:latin typeface="Times New Roman" panose="02020603050405020304" pitchFamily="18" charset="0"/>
                <a:cs typeface="Times New Roman" panose="02020603050405020304" pitchFamily="18" charset="0"/>
              </a:rPr>
              <a:t>（理想低域フィルタ）</a:t>
            </a:r>
            <a:endParaRPr lang="en-US" altLang="ja-JP" sz="1800" b="1" smtClean="0">
              <a:solidFill>
                <a:srgbClr val="FF0000"/>
              </a:solidFill>
              <a:latin typeface="Times New Roman" panose="02020603050405020304" pitchFamily="18" charset="0"/>
              <a:cs typeface="Times New Roman" panose="02020603050405020304" pitchFamily="18" charset="0"/>
            </a:endParaRPr>
          </a:p>
        </p:txBody>
      </p:sp>
      <p:sp>
        <p:nvSpPr>
          <p:cNvPr id="117" name="コンテンツ プレースホルダー 2"/>
          <p:cNvSpPr txBox="1">
            <a:spLocks/>
          </p:cNvSpPr>
          <p:nvPr/>
        </p:nvSpPr>
        <p:spPr>
          <a:xfrm>
            <a:off x="5943705" y="3288693"/>
            <a:ext cx="2328017" cy="301480"/>
          </a:xfrm>
          <a:prstGeom prst="rect">
            <a:avLst/>
          </a:prstGeom>
          <a:noFill/>
          <a:ln>
            <a:noFill/>
          </a:ln>
        </p:spPr>
        <p:txBody>
          <a:bodyPr vert="horz" lIns="91440" tIns="45720" rIns="91440" bIns="45720" rtlCol="0" anchor="t" anchorCtr="0">
            <a:normAutofit fontScale="92500" lnSpcReduction="20000"/>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ja-JP" altLang="en-US" sz="1800" b="1" smtClean="0">
                <a:latin typeface="Times New Roman" panose="02020603050405020304" pitchFamily="18" charset="0"/>
                <a:cs typeface="Times New Roman" panose="02020603050405020304" pitchFamily="18" charset="0"/>
              </a:rPr>
              <a:t>（</a:t>
            </a:r>
            <a:r>
              <a:rPr lang="en-US" altLang="ja-JP" sz="1800" b="1" smtClean="0">
                <a:latin typeface="Times New Roman" panose="02020603050405020304" pitchFamily="18" charset="0"/>
                <a:cs typeface="Times New Roman" panose="02020603050405020304" pitchFamily="18" charset="0"/>
              </a:rPr>
              <a:t>A/D</a:t>
            </a:r>
            <a:r>
              <a:rPr lang="ja-JP" altLang="en-US" sz="1800" b="1" smtClean="0">
                <a:latin typeface="Times New Roman" panose="02020603050405020304" pitchFamily="18" charset="0"/>
                <a:cs typeface="Times New Roman" panose="02020603050405020304" pitchFamily="18" charset="0"/>
              </a:rPr>
              <a:t>変換入力）</a:t>
            </a:r>
            <a:endParaRPr lang="en-US" altLang="ja-JP" sz="1800" b="1" smtClean="0">
              <a:solidFill>
                <a:srgbClr val="FF0000"/>
              </a:solidFill>
              <a:latin typeface="Times New Roman" panose="02020603050405020304" pitchFamily="18" charset="0"/>
              <a:cs typeface="Times New Roman" panose="02020603050405020304" pitchFamily="18" charset="0"/>
            </a:endParaRPr>
          </a:p>
        </p:txBody>
      </p:sp>
      <p:grpSp>
        <p:nvGrpSpPr>
          <p:cNvPr id="118" name="グループ化 117"/>
          <p:cNvGrpSpPr/>
          <p:nvPr/>
        </p:nvGrpSpPr>
        <p:grpSpPr>
          <a:xfrm>
            <a:off x="892619" y="4886402"/>
            <a:ext cx="2541877" cy="1251630"/>
            <a:chOff x="5620487" y="2517594"/>
            <a:chExt cx="2541877" cy="1251630"/>
          </a:xfrm>
        </p:grpSpPr>
        <p:cxnSp>
          <p:nvCxnSpPr>
            <p:cNvPr id="119" name="直線コネクタ 118"/>
            <p:cNvCxnSpPr/>
            <p:nvPr/>
          </p:nvCxnSpPr>
          <p:spPr>
            <a:xfrm>
              <a:off x="8035551" y="2619813"/>
              <a:ext cx="12681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 name="直線矢印コネクタ 119"/>
            <p:cNvCxnSpPr/>
            <p:nvPr/>
          </p:nvCxnSpPr>
          <p:spPr>
            <a:xfrm flipV="1">
              <a:off x="5620487" y="3411241"/>
              <a:ext cx="252000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1" name="直線コネクタ 120"/>
            <p:cNvCxnSpPr/>
            <p:nvPr/>
          </p:nvCxnSpPr>
          <p:spPr>
            <a:xfrm rot="5400000">
              <a:off x="5430776" y="3060124"/>
              <a:ext cx="720000" cy="0"/>
            </a:xfrm>
            <a:prstGeom prst="line">
              <a:avLst/>
            </a:prstGeom>
            <a:ln w="9525">
              <a:solidFill>
                <a:srgbClr val="FF0000"/>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2" name="直線コネクタ 121"/>
            <p:cNvCxnSpPr/>
            <p:nvPr/>
          </p:nvCxnSpPr>
          <p:spPr>
            <a:xfrm rot="5400000">
              <a:off x="6164619" y="3057679"/>
              <a:ext cx="720000" cy="0"/>
            </a:xfrm>
            <a:prstGeom prst="line">
              <a:avLst/>
            </a:prstGeom>
            <a:ln w="9525">
              <a:solidFill>
                <a:srgbClr val="FF0000"/>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23" name="コンテンツ プレースホルダー 2"/>
            <p:cNvSpPr txBox="1">
              <a:spLocks/>
            </p:cNvSpPr>
            <p:nvPr/>
          </p:nvSpPr>
          <p:spPr>
            <a:xfrm>
              <a:off x="6736628" y="2517594"/>
              <a:ext cx="421274" cy="353221"/>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None/>
              </a:pPr>
              <a:r>
                <a:rPr lang="en-US" altLang="ja-JP" sz="1400" i="1" smtClean="0">
                  <a:latin typeface="Times New Roman" panose="02020603050405020304" pitchFamily="18" charset="0"/>
                  <a:cs typeface="Times New Roman" panose="02020603050405020304" pitchFamily="18" charset="0"/>
                </a:rPr>
                <a:t>f</a:t>
              </a:r>
              <a:r>
                <a:rPr lang="en-US" altLang="ja-JP" sz="1400" baseline="-25000" smtClean="0">
                  <a:latin typeface="Times New Roman" panose="02020603050405020304" pitchFamily="18" charset="0"/>
                  <a:cs typeface="Times New Roman" panose="02020603050405020304" pitchFamily="18" charset="0"/>
                </a:rPr>
                <a:t>s</a:t>
              </a:r>
              <a:r>
                <a:rPr lang="en-US" altLang="ja-JP" sz="1400" i="1" baseline="-25000" smtClean="0">
                  <a:latin typeface="Times New Roman" panose="02020603050405020304" pitchFamily="18" charset="0"/>
                  <a:cs typeface="Times New Roman" panose="02020603050405020304" pitchFamily="18" charset="0"/>
                </a:rPr>
                <a:t>		</a:t>
              </a:r>
              <a:r>
                <a:rPr lang="en-US" altLang="ja-JP" sz="1400" i="1" baseline="-25000">
                  <a:latin typeface="Times New Roman" panose="02020603050405020304" pitchFamily="18" charset="0"/>
                  <a:cs typeface="Times New Roman" panose="02020603050405020304" pitchFamily="18" charset="0"/>
                </a:rPr>
                <a:t>	</a:t>
              </a:r>
              <a:endParaRPr lang="ja-JP" altLang="en-US" sz="1400">
                <a:latin typeface="Times New Roman" panose="02020603050405020304" pitchFamily="18" charset="0"/>
                <a:cs typeface="Times New Roman" panose="02020603050405020304" pitchFamily="18" charset="0"/>
              </a:endParaRPr>
            </a:p>
          </p:txBody>
        </p:sp>
        <p:cxnSp>
          <p:nvCxnSpPr>
            <p:cNvPr id="124" name="直線コネクタ 123"/>
            <p:cNvCxnSpPr/>
            <p:nvPr/>
          </p:nvCxnSpPr>
          <p:spPr>
            <a:xfrm rot="5400000">
              <a:off x="6889664" y="3055362"/>
              <a:ext cx="720000" cy="0"/>
            </a:xfrm>
            <a:prstGeom prst="line">
              <a:avLst/>
            </a:prstGeom>
            <a:ln w="9525">
              <a:solidFill>
                <a:srgbClr val="FF0000"/>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5" name="直線矢印コネクタ 124"/>
            <p:cNvCxnSpPr/>
            <p:nvPr/>
          </p:nvCxnSpPr>
          <p:spPr>
            <a:xfrm>
              <a:off x="6524619" y="2798935"/>
              <a:ext cx="720000" cy="0"/>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126" name="グループ化 125"/>
            <p:cNvGrpSpPr/>
            <p:nvPr/>
          </p:nvGrpSpPr>
          <p:grpSpPr>
            <a:xfrm>
              <a:off x="5835376" y="3085249"/>
              <a:ext cx="633177" cy="312336"/>
              <a:chOff x="6658295" y="5682536"/>
              <a:chExt cx="633177" cy="312336"/>
            </a:xfrm>
          </p:grpSpPr>
          <p:cxnSp>
            <p:nvCxnSpPr>
              <p:cNvPr id="140" name="直線コネクタ 139"/>
              <p:cNvCxnSpPr/>
              <p:nvPr/>
            </p:nvCxnSpPr>
            <p:spPr>
              <a:xfrm flipH="1">
                <a:off x="6658295" y="5683281"/>
                <a:ext cx="131935" cy="31159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1" name="直線コネクタ 140"/>
              <p:cNvCxnSpPr/>
              <p:nvPr/>
            </p:nvCxnSpPr>
            <p:spPr>
              <a:xfrm>
                <a:off x="6793992" y="5683281"/>
                <a:ext cx="36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2" name="直線コネクタ 141"/>
              <p:cNvCxnSpPr/>
              <p:nvPr/>
            </p:nvCxnSpPr>
            <p:spPr>
              <a:xfrm>
                <a:off x="7159537" y="5682536"/>
                <a:ext cx="131935" cy="31159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27" name="グループ化 126"/>
            <p:cNvGrpSpPr/>
            <p:nvPr/>
          </p:nvGrpSpPr>
          <p:grpSpPr>
            <a:xfrm>
              <a:off x="6570443" y="3086062"/>
              <a:ext cx="633177" cy="312336"/>
              <a:chOff x="6658295" y="5682536"/>
              <a:chExt cx="633177" cy="312336"/>
            </a:xfrm>
          </p:grpSpPr>
          <p:cxnSp>
            <p:nvCxnSpPr>
              <p:cNvPr id="137" name="直線コネクタ 136"/>
              <p:cNvCxnSpPr/>
              <p:nvPr/>
            </p:nvCxnSpPr>
            <p:spPr>
              <a:xfrm flipH="1">
                <a:off x="6658295" y="5683281"/>
                <a:ext cx="131935" cy="31159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8" name="直線コネクタ 137"/>
              <p:cNvCxnSpPr/>
              <p:nvPr/>
            </p:nvCxnSpPr>
            <p:spPr>
              <a:xfrm>
                <a:off x="6793992" y="5683281"/>
                <a:ext cx="36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9" name="直線コネクタ 138"/>
              <p:cNvCxnSpPr/>
              <p:nvPr/>
            </p:nvCxnSpPr>
            <p:spPr>
              <a:xfrm>
                <a:off x="7159537" y="5682536"/>
                <a:ext cx="131935" cy="31159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28" name="グループ化 127"/>
            <p:cNvGrpSpPr/>
            <p:nvPr/>
          </p:nvGrpSpPr>
          <p:grpSpPr>
            <a:xfrm>
              <a:off x="7285598" y="3083230"/>
              <a:ext cx="633177" cy="312336"/>
              <a:chOff x="6658295" y="5682536"/>
              <a:chExt cx="633177" cy="312336"/>
            </a:xfrm>
          </p:grpSpPr>
          <p:cxnSp>
            <p:nvCxnSpPr>
              <p:cNvPr id="134" name="直線コネクタ 133"/>
              <p:cNvCxnSpPr/>
              <p:nvPr/>
            </p:nvCxnSpPr>
            <p:spPr>
              <a:xfrm flipH="1">
                <a:off x="6658295" y="5683281"/>
                <a:ext cx="131935" cy="31159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5" name="直線コネクタ 134"/>
              <p:cNvCxnSpPr/>
              <p:nvPr/>
            </p:nvCxnSpPr>
            <p:spPr>
              <a:xfrm>
                <a:off x="6793992" y="5683281"/>
                <a:ext cx="36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6" name="直線コネクタ 135"/>
              <p:cNvCxnSpPr/>
              <p:nvPr/>
            </p:nvCxnSpPr>
            <p:spPr>
              <a:xfrm>
                <a:off x="7159537" y="5682536"/>
                <a:ext cx="131935" cy="31159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29" name="直線コネクタ 128"/>
            <p:cNvCxnSpPr/>
            <p:nvPr/>
          </p:nvCxnSpPr>
          <p:spPr>
            <a:xfrm rot="5400000">
              <a:off x="7601659" y="3052917"/>
              <a:ext cx="720000" cy="0"/>
            </a:xfrm>
            <a:prstGeom prst="line">
              <a:avLst/>
            </a:prstGeom>
            <a:ln w="9525">
              <a:solidFill>
                <a:srgbClr val="FF0000"/>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0" name="直線コネクタ 129"/>
            <p:cNvCxnSpPr/>
            <p:nvPr/>
          </p:nvCxnSpPr>
          <p:spPr>
            <a:xfrm rot="5400000">
              <a:off x="6616140" y="3149025"/>
              <a:ext cx="540000" cy="0"/>
            </a:xfrm>
            <a:prstGeom prst="line">
              <a:avLst/>
            </a:prstGeom>
            <a:ln w="9525">
              <a:solidFill>
                <a:srgbClr val="FF0000"/>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31" name="コンテンツ プレースホルダー 2"/>
            <p:cNvSpPr txBox="1">
              <a:spLocks/>
            </p:cNvSpPr>
            <p:nvPr/>
          </p:nvSpPr>
          <p:spPr>
            <a:xfrm>
              <a:off x="7114792" y="3416003"/>
              <a:ext cx="309108" cy="353221"/>
            </a:xfrm>
            <a:prstGeom prst="rect">
              <a:avLst/>
            </a:prstGeom>
            <a:noFill/>
            <a:ln>
              <a:noFill/>
            </a:ln>
          </p:spPr>
          <p:txBody>
            <a:bodyPr vert="horz" lIns="0" tIns="0" rIns="0" bIns="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en-US" altLang="ja-JP" sz="1400" i="1" smtClean="0">
                  <a:latin typeface="Times New Roman" panose="02020603050405020304" pitchFamily="18" charset="0"/>
                  <a:cs typeface="Times New Roman" panose="02020603050405020304" pitchFamily="18" charset="0"/>
                </a:rPr>
                <a:t>f</a:t>
              </a:r>
              <a:r>
                <a:rPr lang="en-US" altLang="ja-JP" sz="1400" baseline="-25000" smtClean="0">
                  <a:latin typeface="Times New Roman" panose="02020603050405020304" pitchFamily="18" charset="0"/>
                  <a:cs typeface="Times New Roman" panose="02020603050405020304" pitchFamily="18" charset="0"/>
                </a:rPr>
                <a:t>s</a:t>
              </a:r>
              <a:r>
                <a:rPr lang="ja-JP" altLang="en-US" sz="1400" baseline="-25000">
                  <a:latin typeface="Times New Roman" panose="02020603050405020304" pitchFamily="18" charset="0"/>
                  <a:cs typeface="Times New Roman" panose="02020603050405020304" pitchFamily="18" charset="0"/>
                </a:rPr>
                <a:t> </a:t>
              </a:r>
              <a:r>
                <a:rPr lang="en-US" altLang="ja-JP" sz="1400" smtClean="0">
                  <a:latin typeface="Times New Roman" panose="02020603050405020304" pitchFamily="18" charset="0"/>
                  <a:cs typeface="Times New Roman" panose="02020603050405020304" pitchFamily="18" charset="0"/>
                </a:rPr>
                <a:t>/ 2</a:t>
              </a:r>
              <a:r>
                <a:rPr lang="en-US" altLang="ja-JP" sz="1400" i="1" baseline="-25000" smtClean="0">
                  <a:latin typeface="Times New Roman" panose="02020603050405020304" pitchFamily="18" charset="0"/>
                  <a:cs typeface="Times New Roman" panose="02020603050405020304" pitchFamily="18" charset="0"/>
                </a:rPr>
                <a:t>		</a:t>
              </a:r>
              <a:r>
                <a:rPr lang="en-US" altLang="ja-JP" sz="1400" i="1" baseline="-25000">
                  <a:latin typeface="Times New Roman" panose="02020603050405020304" pitchFamily="18" charset="0"/>
                  <a:cs typeface="Times New Roman" panose="02020603050405020304" pitchFamily="18" charset="0"/>
                </a:rPr>
                <a:t>	</a:t>
              </a:r>
              <a:endParaRPr lang="ja-JP" altLang="en-US" sz="1400">
                <a:latin typeface="Times New Roman" panose="02020603050405020304" pitchFamily="18" charset="0"/>
                <a:cs typeface="Times New Roman" panose="02020603050405020304" pitchFamily="18" charset="0"/>
              </a:endParaRPr>
            </a:p>
          </p:txBody>
        </p:sp>
        <p:sp>
          <p:nvSpPr>
            <p:cNvPr id="132" name="コンテンツ プレースホルダー 2"/>
            <p:cNvSpPr txBox="1">
              <a:spLocks/>
            </p:cNvSpPr>
            <p:nvPr/>
          </p:nvSpPr>
          <p:spPr>
            <a:xfrm>
              <a:off x="6207779" y="3418087"/>
              <a:ext cx="535180" cy="256696"/>
            </a:xfrm>
            <a:prstGeom prst="rect">
              <a:avLst/>
            </a:prstGeom>
            <a:noFill/>
            <a:ln>
              <a:noFill/>
            </a:ln>
          </p:spPr>
          <p:txBody>
            <a:bodyPr vert="horz" lIns="0" tIns="0" rIns="0" bIns="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ja-JP" altLang="en-US" sz="1400">
                  <a:latin typeface="Times New Roman" panose="02020603050405020304" pitchFamily="18" charset="0"/>
                  <a:cs typeface="Times New Roman" panose="02020603050405020304" pitchFamily="18" charset="0"/>
                </a:rPr>
                <a:t>ー</a:t>
              </a:r>
              <a:r>
                <a:rPr lang="en-US" altLang="ja-JP" sz="1400" i="1" smtClean="0">
                  <a:latin typeface="Times New Roman" panose="02020603050405020304" pitchFamily="18" charset="0"/>
                  <a:cs typeface="Times New Roman" panose="02020603050405020304" pitchFamily="18" charset="0"/>
                </a:rPr>
                <a:t>f</a:t>
              </a:r>
              <a:r>
                <a:rPr lang="en-US" altLang="ja-JP" sz="1400" baseline="-25000" smtClean="0">
                  <a:latin typeface="Times New Roman" panose="02020603050405020304" pitchFamily="18" charset="0"/>
                  <a:cs typeface="Times New Roman" panose="02020603050405020304" pitchFamily="18" charset="0"/>
                </a:rPr>
                <a:t>s</a:t>
              </a:r>
              <a:r>
                <a:rPr lang="ja-JP" altLang="en-US" sz="1400" baseline="-25000" smtClean="0">
                  <a:latin typeface="Times New Roman" panose="02020603050405020304" pitchFamily="18" charset="0"/>
                  <a:cs typeface="Times New Roman" panose="02020603050405020304" pitchFamily="18" charset="0"/>
                </a:rPr>
                <a:t> </a:t>
              </a:r>
              <a:r>
                <a:rPr lang="en-US" altLang="ja-JP" sz="1400" smtClean="0">
                  <a:latin typeface="Times New Roman" panose="02020603050405020304" pitchFamily="18" charset="0"/>
                  <a:cs typeface="Times New Roman" panose="02020603050405020304" pitchFamily="18" charset="0"/>
                </a:rPr>
                <a:t>/ 2</a:t>
              </a:r>
              <a:r>
                <a:rPr lang="en-US" altLang="ja-JP" sz="1400" i="1" baseline="-25000" smtClean="0">
                  <a:latin typeface="Times New Roman" panose="02020603050405020304" pitchFamily="18" charset="0"/>
                  <a:cs typeface="Times New Roman" panose="02020603050405020304" pitchFamily="18" charset="0"/>
                </a:rPr>
                <a:t>		</a:t>
              </a:r>
              <a:r>
                <a:rPr lang="en-US" altLang="ja-JP" sz="1400" i="1" baseline="-25000">
                  <a:latin typeface="Times New Roman" panose="02020603050405020304" pitchFamily="18" charset="0"/>
                  <a:cs typeface="Times New Roman" panose="02020603050405020304" pitchFamily="18" charset="0"/>
                </a:rPr>
                <a:t>	</a:t>
              </a:r>
              <a:endParaRPr lang="ja-JP" altLang="en-US" sz="1400">
                <a:latin typeface="Times New Roman" panose="02020603050405020304" pitchFamily="18" charset="0"/>
                <a:cs typeface="Times New Roman" panose="02020603050405020304" pitchFamily="18" charset="0"/>
              </a:endParaRPr>
            </a:p>
          </p:txBody>
        </p:sp>
        <p:sp>
          <p:nvSpPr>
            <p:cNvPr id="133" name="コンテンツ プレースホルダー 2"/>
            <p:cNvSpPr txBox="1">
              <a:spLocks/>
            </p:cNvSpPr>
            <p:nvPr/>
          </p:nvSpPr>
          <p:spPr>
            <a:xfrm>
              <a:off x="6831563" y="3416849"/>
              <a:ext cx="124208" cy="200821"/>
            </a:xfrm>
            <a:prstGeom prst="rect">
              <a:avLst/>
            </a:prstGeom>
            <a:noFill/>
            <a:ln>
              <a:noFill/>
            </a:ln>
          </p:spPr>
          <p:txBody>
            <a:bodyPr vert="horz" lIns="0" tIns="0" rIns="0" bIns="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en-US" altLang="ja-JP" sz="1400" smtClean="0">
                  <a:latin typeface="Times New Roman" panose="02020603050405020304" pitchFamily="18" charset="0"/>
                  <a:cs typeface="Times New Roman" panose="02020603050405020304" pitchFamily="18" charset="0"/>
                </a:rPr>
                <a:t>0</a:t>
              </a:r>
              <a:r>
                <a:rPr lang="en-US" altLang="ja-JP" sz="1400" i="1" baseline="-25000" smtClean="0">
                  <a:latin typeface="Times New Roman" panose="02020603050405020304" pitchFamily="18" charset="0"/>
                  <a:cs typeface="Times New Roman" panose="02020603050405020304" pitchFamily="18" charset="0"/>
                </a:rPr>
                <a:t>		</a:t>
              </a:r>
              <a:r>
                <a:rPr lang="en-US" altLang="ja-JP" sz="1400" i="1" baseline="-25000">
                  <a:latin typeface="Times New Roman" panose="02020603050405020304" pitchFamily="18" charset="0"/>
                  <a:cs typeface="Times New Roman" panose="02020603050405020304" pitchFamily="18" charset="0"/>
                </a:rPr>
                <a:t>	</a:t>
              </a:r>
              <a:endParaRPr lang="ja-JP" altLang="en-US" sz="1400">
                <a:latin typeface="Times New Roman" panose="02020603050405020304" pitchFamily="18" charset="0"/>
                <a:cs typeface="Times New Roman" panose="02020603050405020304" pitchFamily="18" charset="0"/>
              </a:endParaRPr>
            </a:p>
          </p:txBody>
        </p:sp>
      </p:grpSp>
      <p:sp>
        <p:nvSpPr>
          <p:cNvPr id="143" name="コンテンツ プレースホルダー 5"/>
          <p:cNvSpPr txBox="1">
            <a:spLocks/>
          </p:cNvSpPr>
          <p:nvPr/>
        </p:nvSpPr>
        <p:spPr>
          <a:xfrm>
            <a:off x="481527" y="4126134"/>
            <a:ext cx="7704667" cy="531461"/>
          </a:xfrm>
          <a:prstGeom prst="rect">
            <a:avLst/>
          </a:prstGeom>
        </p:spPr>
        <p:txBody>
          <a:bodyPr vert="horz" lIns="91440" tIns="45720" rIns="91440" bIns="45720" rtlCol="0" anchor="t" anchorCtr="0">
            <a:normAutofit fontScale="85000" lnSpcReduction="10000"/>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r>
              <a:rPr lang="en-US" altLang="ja-JP" smtClean="0">
                <a:latin typeface="Times New Roman" panose="02020603050405020304" pitchFamily="18" charset="0"/>
                <a:cs typeface="Times New Roman" panose="02020603050405020304" pitchFamily="18" charset="0"/>
              </a:rPr>
              <a:t>D/A</a:t>
            </a:r>
            <a:r>
              <a:rPr lang="ja-JP" altLang="en-US" smtClean="0">
                <a:latin typeface="Times New Roman" panose="02020603050405020304" pitchFamily="18" charset="0"/>
                <a:cs typeface="Times New Roman" panose="02020603050405020304" pitchFamily="18" charset="0"/>
              </a:rPr>
              <a:t>変換の後，離散信号に含まれる </a:t>
            </a:r>
            <a:r>
              <a:rPr lang="en-US" altLang="ja-JP" i="1" smtClean="0">
                <a:latin typeface="Times New Roman" panose="02020603050405020304" pitchFamily="18" charset="0"/>
                <a:cs typeface="Times New Roman" panose="02020603050405020304" pitchFamily="18" charset="0"/>
              </a:rPr>
              <a:t>f</a:t>
            </a:r>
            <a:r>
              <a:rPr lang="en-US" altLang="ja-JP" i="1" baseline="-25000" smtClean="0">
                <a:latin typeface="Times New Roman" panose="02020603050405020304" pitchFamily="18" charset="0"/>
                <a:cs typeface="Times New Roman" panose="02020603050405020304" pitchFamily="18" charset="0"/>
              </a:rPr>
              <a:t>s</a:t>
            </a:r>
            <a:r>
              <a:rPr lang="en-US" altLang="ja-JP" smtClean="0">
                <a:latin typeface="Times New Roman" panose="02020603050405020304" pitchFamily="18" charset="0"/>
                <a:cs typeface="Times New Roman" panose="02020603050405020304" pitchFamily="18" charset="0"/>
              </a:rPr>
              <a:t> / 2</a:t>
            </a:r>
            <a:r>
              <a:rPr lang="ja-JP" altLang="en-US" smtClean="0">
                <a:latin typeface="Times New Roman" panose="02020603050405020304" pitchFamily="18" charset="0"/>
                <a:cs typeface="Times New Roman" panose="02020603050405020304" pitchFamily="18" charset="0"/>
              </a:rPr>
              <a:t> 以上の成分を除去</a:t>
            </a:r>
            <a:endParaRPr lang="ja-JP" altLang="en-US"/>
          </a:p>
        </p:txBody>
      </p:sp>
      <p:sp>
        <p:nvSpPr>
          <p:cNvPr id="157" name="コンテンツ プレースホルダー 2"/>
          <p:cNvSpPr txBox="1">
            <a:spLocks/>
          </p:cNvSpPr>
          <p:nvPr/>
        </p:nvSpPr>
        <p:spPr>
          <a:xfrm>
            <a:off x="3223588" y="5077790"/>
            <a:ext cx="1100430" cy="922416"/>
          </a:xfrm>
          <a:prstGeom prst="rect">
            <a:avLst/>
          </a:prstGeom>
          <a:noFill/>
          <a:ln>
            <a:noFill/>
          </a:ln>
        </p:spPr>
        <p:txBody>
          <a:bodyPr vert="horz" lIns="91440" tIns="45720" rIns="91440" bIns="45720" rtlCol="0" anchor="t" anchorCtr="0">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ja-JP" altLang="en-US" sz="1800" b="1" smtClean="0">
                <a:latin typeface="Times New Roman" panose="02020603050405020304" pitchFamily="18" charset="0"/>
                <a:cs typeface="Times New Roman" panose="02020603050405020304" pitchFamily="18" charset="0"/>
              </a:rPr>
              <a:t>乗算</a:t>
            </a:r>
            <a:endParaRPr lang="en-US" altLang="ja-JP" sz="1800" b="1" smtClean="0">
              <a:latin typeface="Times New Roman" panose="02020603050405020304" pitchFamily="18" charset="0"/>
              <a:cs typeface="Times New Roman" panose="02020603050405020304" pitchFamily="18" charset="0"/>
            </a:endParaRPr>
          </a:p>
          <a:p>
            <a:pPr marL="0" indent="0" algn="ctr">
              <a:buNone/>
            </a:pPr>
            <a:r>
              <a:rPr lang="en-US" altLang="ja-JP" sz="1800" b="1" smtClean="0">
                <a:solidFill>
                  <a:srgbClr val="FF0000"/>
                </a:solidFill>
                <a:latin typeface="Times New Roman" panose="02020603050405020304" pitchFamily="18" charset="0"/>
                <a:cs typeface="Times New Roman" panose="02020603050405020304" pitchFamily="18" charset="0"/>
              </a:rPr>
              <a:t>×</a:t>
            </a:r>
          </a:p>
        </p:txBody>
      </p:sp>
      <p:grpSp>
        <p:nvGrpSpPr>
          <p:cNvPr id="13" name="グループ化 12"/>
          <p:cNvGrpSpPr/>
          <p:nvPr/>
        </p:nvGrpSpPr>
        <p:grpSpPr>
          <a:xfrm>
            <a:off x="4008797" y="4960657"/>
            <a:ext cx="1771535" cy="1215414"/>
            <a:chOff x="4473421" y="4922618"/>
            <a:chExt cx="1771535" cy="1215414"/>
          </a:xfrm>
        </p:grpSpPr>
        <p:cxnSp>
          <p:nvCxnSpPr>
            <p:cNvPr id="144" name="直線コネクタ 143"/>
            <p:cNvCxnSpPr/>
            <p:nvPr/>
          </p:nvCxnSpPr>
          <p:spPr>
            <a:xfrm rot="5400000">
              <a:off x="5259964" y="5321007"/>
              <a:ext cx="612000" cy="0"/>
            </a:xfrm>
            <a:prstGeom prst="line">
              <a:avLst/>
            </a:prstGeom>
            <a:ln w="9525">
              <a:solidFill>
                <a:srgbClr val="FF0000"/>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5" name="直線コネクタ 144"/>
            <p:cNvCxnSpPr/>
            <p:nvPr/>
          </p:nvCxnSpPr>
          <p:spPr>
            <a:xfrm rot="5400000">
              <a:off x="4604101" y="5298852"/>
              <a:ext cx="612000" cy="0"/>
            </a:xfrm>
            <a:prstGeom prst="line">
              <a:avLst/>
            </a:prstGeom>
            <a:ln w="9525">
              <a:solidFill>
                <a:srgbClr val="FF0000"/>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46" name="正方形/長方形 145"/>
            <p:cNvSpPr/>
            <p:nvPr/>
          </p:nvSpPr>
          <p:spPr>
            <a:xfrm>
              <a:off x="4917402" y="5312102"/>
              <a:ext cx="647070" cy="449375"/>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grpSp>
          <p:nvGrpSpPr>
            <p:cNvPr id="147" name="グループ化 146"/>
            <p:cNvGrpSpPr/>
            <p:nvPr/>
          </p:nvGrpSpPr>
          <p:grpSpPr>
            <a:xfrm>
              <a:off x="4473421" y="4922618"/>
              <a:ext cx="1771535" cy="1215414"/>
              <a:chOff x="5051239" y="1859897"/>
              <a:chExt cx="2959242" cy="1539498"/>
            </a:xfrm>
          </p:grpSpPr>
          <p:cxnSp>
            <p:nvCxnSpPr>
              <p:cNvPr id="148" name="直線矢印コネクタ 147"/>
              <p:cNvCxnSpPr/>
              <p:nvPr/>
            </p:nvCxnSpPr>
            <p:spPr>
              <a:xfrm>
                <a:off x="5134212" y="2906910"/>
                <a:ext cx="2530943"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9" name="直線矢印コネクタ 148"/>
              <p:cNvCxnSpPr/>
              <p:nvPr/>
            </p:nvCxnSpPr>
            <p:spPr>
              <a:xfrm flipV="1">
                <a:off x="6333564" y="1859897"/>
                <a:ext cx="0" cy="130467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0" name="直線コネクタ 149"/>
              <p:cNvCxnSpPr/>
              <p:nvPr/>
            </p:nvCxnSpPr>
            <p:spPr>
              <a:xfrm>
                <a:off x="5793775" y="2353235"/>
                <a:ext cx="108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1" name="直線コネクタ 150"/>
              <p:cNvCxnSpPr/>
              <p:nvPr/>
            </p:nvCxnSpPr>
            <p:spPr>
              <a:xfrm rot="5400000">
                <a:off x="5528468" y="2629050"/>
                <a:ext cx="54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2" name="直線コネクタ 151"/>
              <p:cNvCxnSpPr/>
              <p:nvPr/>
            </p:nvCxnSpPr>
            <p:spPr>
              <a:xfrm rot="5400000">
                <a:off x="6604948" y="2636910"/>
                <a:ext cx="54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3" name="直線コネクタ 152"/>
              <p:cNvCxnSpPr/>
              <p:nvPr/>
            </p:nvCxnSpPr>
            <p:spPr>
              <a:xfrm rot="10800000">
                <a:off x="5252883" y="2904792"/>
                <a:ext cx="54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4" name="直線コネクタ 153"/>
              <p:cNvCxnSpPr/>
              <p:nvPr/>
            </p:nvCxnSpPr>
            <p:spPr>
              <a:xfrm rot="10800000">
                <a:off x="6874948" y="2904792"/>
                <a:ext cx="54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55" name="コンテンツ プレースホルダー 2"/>
              <p:cNvSpPr txBox="1">
                <a:spLocks/>
              </p:cNvSpPr>
              <p:nvPr/>
            </p:nvSpPr>
            <p:spPr>
              <a:xfrm>
                <a:off x="7715508" y="2615533"/>
                <a:ext cx="294973" cy="447405"/>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None/>
                </a:pPr>
                <a:r>
                  <a:rPr lang="en-US" altLang="ja-JP" sz="1400" i="1" smtClean="0">
                    <a:latin typeface="Times New Roman" panose="02020603050405020304" pitchFamily="18" charset="0"/>
                    <a:cs typeface="Times New Roman" panose="02020603050405020304" pitchFamily="18" charset="0"/>
                  </a:rPr>
                  <a:t>f</a:t>
                </a:r>
                <a:endParaRPr lang="ja-JP" altLang="en-US" sz="1400">
                  <a:latin typeface="Times New Roman" panose="02020603050405020304" pitchFamily="18" charset="0"/>
                  <a:cs typeface="Times New Roman" panose="02020603050405020304" pitchFamily="18" charset="0"/>
                </a:endParaRPr>
              </a:p>
            </p:txBody>
          </p:sp>
          <p:sp>
            <p:nvSpPr>
              <p:cNvPr id="156" name="コンテンツ プレースホルダー 2"/>
              <p:cNvSpPr txBox="1">
                <a:spLocks/>
              </p:cNvSpPr>
              <p:nvPr/>
            </p:nvSpPr>
            <p:spPr>
              <a:xfrm>
                <a:off x="5051239" y="2951989"/>
                <a:ext cx="1085999" cy="447406"/>
              </a:xfrm>
              <a:prstGeom prst="rect">
                <a:avLst/>
              </a:prstGeom>
              <a:noFill/>
              <a:ln>
                <a:noFill/>
              </a:ln>
            </p:spPr>
            <p:txBody>
              <a:bodyPr vert="horz" lIns="0" tIns="0" rIns="0" bIns="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r">
                  <a:buNone/>
                </a:pPr>
                <a:r>
                  <a:rPr lang="ja-JP" altLang="en-US" sz="1400" i="1" smtClean="0">
                    <a:latin typeface="Times New Roman" panose="02020603050405020304" pitchFamily="18" charset="0"/>
                    <a:cs typeface="Times New Roman" panose="02020603050405020304" pitchFamily="18" charset="0"/>
                  </a:rPr>
                  <a:t>－ </a:t>
                </a:r>
                <a:r>
                  <a:rPr lang="en-US" altLang="ja-JP" sz="1400" i="1" smtClean="0">
                    <a:latin typeface="Times New Roman" panose="02020603050405020304" pitchFamily="18" charset="0"/>
                    <a:cs typeface="Times New Roman" panose="02020603050405020304" pitchFamily="18" charset="0"/>
                  </a:rPr>
                  <a:t>f</a:t>
                </a:r>
                <a:r>
                  <a:rPr lang="en-US" altLang="ja-JP" sz="1400" i="1" baseline="-25000" smtClean="0">
                    <a:latin typeface="Times New Roman" panose="02020603050405020304" pitchFamily="18" charset="0"/>
                    <a:cs typeface="Times New Roman" panose="02020603050405020304" pitchFamily="18" charset="0"/>
                  </a:rPr>
                  <a:t>s </a:t>
                </a:r>
                <a:r>
                  <a:rPr lang="en-US" altLang="ja-JP" sz="1400" smtClean="0">
                    <a:latin typeface="Times New Roman" panose="02020603050405020304" pitchFamily="18" charset="0"/>
                    <a:cs typeface="Times New Roman" panose="02020603050405020304" pitchFamily="18" charset="0"/>
                  </a:rPr>
                  <a:t>/ 2</a:t>
                </a:r>
                <a:r>
                  <a:rPr lang="en-US" altLang="ja-JP" sz="1400" i="1" smtClean="0">
                    <a:latin typeface="Times New Roman" panose="02020603050405020304" pitchFamily="18" charset="0"/>
                    <a:cs typeface="Times New Roman" panose="02020603050405020304" pitchFamily="18" charset="0"/>
                  </a:rPr>
                  <a:t>	</a:t>
                </a:r>
                <a:endParaRPr lang="ja-JP" altLang="en-US" sz="1400">
                  <a:latin typeface="Times New Roman" panose="02020603050405020304" pitchFamily="18" charset="0"/>
                  <a:cs typeface="Times New Roman" panose="02020603050405020304" pitchFamily="18" charset="0"/>
                </a:endParaRPr>
              </a:p>
            </p:txBody>
          </p:sp>
        </p:grpSp>
        <p:sp>
          <p:nvSpPr>
            <p:cNvPr id="158" name="コンテンツ プレースホルダー 2"/>
            <p:cNvSpPr txBox="1">
              <a:spLocks/>
            </p:cNvSpPr>
            <p:nvPr/>
          </p:nvSpPr>
          <p:spPr>
            <a:xfrm>
              <a:off x="5445098" y="5800117"/>
              <a:ext cx="441169" cy="298367"/>
            </a:xfrm>
            <a:prstGeom prst="rect">
              <a:avLst/>
            </a:prstGeom>
            <a:noFill/>
            <a:ln>
              <a:noFill/>
            </a:ln>
          </p:spPr>
          <p:txBody>
            <a:bodyPr vert="horz" lIns="0" tIns="0" rIns="0" bIns="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None/>
              </a:pPr>
              <a:r>
                <a:rPr lang="en-US" altLang="ja-JP" sz="1400" i="1" smtClean="0">
                  <a:latin typeface="Times New Roman" panose="02020603050405020304" pitchFamily="18" charset="0"/>
                  <a:cs typeface="Times New Roman" panose="02020603050405020304" pitchFamily="18" charset="0"/>
                </a:rPr>
                <a:t>f</a:t>
              </a:r>
              <a:r>
                <a:rPr lang="en-US" altLang="ja-JP" sz="1400" i="1" baseline="-25000" smtClean="0">
                  <a:latin typeface="Times New Roman" panose="02020603050405020304" pitchFamily="18" charset="0"/>
                  <a:cs typeface="Times New Roman" panose="02020603050405020304" pitchFamily="18" charset="0"/>
                </a:rPr>
                <a:t>s </a:t>
              </a:r>
              <a:r>
                <a:rPr lang="en-US" altLang="ja-JP" sz="1400" smtClean="0">
                  <a:latin typeface="Times New Roman" panose="02020603050405020304" pitchFamily="18" charset="0"/>
                  <a:cs typeface="Times New Roman" panose="02020603050405020304" pitchFamily="18" charset="0"/>
                </a:rPr>
                <a:t>/ 2</a:t>
              </a:r>
              <a:r>
                <a:rPr lang="en-US" altLang="ja-JP" sz="1400" i="1" smtClean="0">
                  <a:latin typeface="Times New Roman" panose="02020603050405020304" pitchFamily="18" charset="0"/>
                  <a:cs typeface="Times New Roman" panose="02020603050405020304" pitchFamily="18" charset="0"/>
                </a:rPr>
                <a:t>	</a:t>
              </a:r>
              <a:endParaRPr lang="ja-JP" altLang="en-US" sz="1400">
                <a:latin typeface="Times New Roman" panose="02020603050405020304" pitchFamily="18" charset="0"/>
                <a:cs typeface="Times New Roman" panose="02020603050405020304" pitchFamily="18" charset="0"/>
              </a:endParaRPr>
            </a:p>
          </p:txBody>
        </p:sp>
        <p:sp>
          <p:nvSpPr>
            <p:cNvPr id="159" name="コンテンツ プレースホルダー 2"/>
            <p:cNvSpPr txBox="1">
              <a:spLocks/>
            </p:cNvSpPr>
            <p:nvPr/>
          </p:nvSpPr>
          <p:spPr>
            <a:xfrm>
              <a:off x="5295519" y="5738079"/>
              <a:ext cx="400868" cy="353221"/>
            </a:xfrm>
            <a:prstGeom prst="rect">
              <a:avLst/>
            </a:prstGeom>
            <a:noFill/>
            <a:ln>
              <a:noFill/>
            </a:ln>
          </p:spPr>
          <p:txBody>
            <a:bodyPr vert="horz" lIns="0" tIns="0" rIns="0" bIns="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None/>
              </a:pPr>
              <a:r>
                <a:rPr lang="en-US" altLang="ja-JP" sz="1400" smtClean="0">
                  <a:latin typeface="Times New Roman" panose="02020603050405020304" pitchFamily="18" charset="0"/>
                  <a:cs typeface="Times New Roman" panose="02020603050405020304" pitchFamily="18" charset="0"/>
                </a:rPr>
                <a:t>0</a:t>
              </a:r>
              <a:endParaRPr lang="ja-JP" altLang="en-US" sz="1400">
                <a:latin typeface="Times New Roman" panose="02020603050405020304" pitchFamily="18" charset="0"/>
                <a:cs typeface="Times New Roman" panose="02020603050405020304" pitchFamily="18" charset="0"/>
              </a:endParaRPr>
            </a:p>
          </p:txBody>
        </p:sp>
        <p:sp>
          <p:nvSpPr>
            <p:cNvPr id="160" name="コンテンツ プレースホルダー 2"/>
            <p:cNvSpPr txBox="1">
              <a:spLocks/>
            </p:cNvSpPr>
            <p:nvPr/>
          </p:nvSpPr>
          <p:spPr>
            <a:xfrm>
              <a:off x="5286881" y="5059979"/>
              <a:ext cx="400868" cy="353221"/>
            </a:xfrm>
            <a:prstGeom prst="rect">
              <a:avLst/>
            </a:prstGeom>
            <a:noFill/>
            <a:ln>
              <a:noFill/>
            </a:ln>
          </p:spPr>
          <p:txBody>
            <a:bodyPr vert="horz" lIns="0" tIns="0" rIns="0" bIns="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None/>
              </a:pPr>
              <a:r>
                <a:rPr lang="en-US" altLang="ja-JP" sz="1400" smtClean="0">
                  <a:latin typeface="Times New Roman" panose="02020603050405020304" pitchFamily="18" charset="0"/>
                  <a:cs typeface="Times New Roman" panose="02020603050405020304" pitchFamily="18" charset="0"/>
                </a:rPr>
                <a:t>1</a:t>
              </a:r>
              <a:endParaRPr lang="ja-JP" altLang="en-US" sz="1400">
                <a:latin typeface="Times New Roman" panose="02020603050405020304" pitchFamily="18" charset="0"/>
                <a:cs typeface="Times New Roman" panose="02020603050405020304" pitchFamily="18" charset="0"/>
              </a:endParaRPr>
            </a:p>
          </p:txBody>
        </p:sp>
      </p:grpSp>
      <p:sp>
        <p:nvSpPr>
          <p:cNvPr id="161" name="コンテンツ プレースホルダー 2"/>
          <p:cNvSpPr txBox="1">
            <a:spLocks/>
          </p:cNvSpPr>
          <p:nvPr/>
        </p:nvSpPr>
        <p:spPr>
          <a:xfrm>
            <a:off x="3410142" y="5604852"/>
            <a:ext cx="176584" cy="353221"/>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None/>
            </a:pPr>
            <a:r>
              <a:rPr lang="en-US" altLang="ja-JP" sz="1400" i="1" smtClean="0">
                <a:latin typeface="Times New Roman" panose="02020603050405020304" pitchFamily="18" charset="0"/>
                <a:cs typeface="Times New Roman" panose="02020603050405020304" pitchFamily="18" charset="0"/>
              </a:rPr>
              <a:t>f</a:t>
            </a:r>
            <a:endParaRPr lang="ja-JP" altLang="en-US" sz="1400">
              <a:latin typeface="Times New Roman" panose="02020603050405020304" pitchFamily="18" charset="0"/>
              <a:cs typeface="Times New Roman" panose="02020603050405020304" pitchFamily="18" charset="0"/>
            </a:endParaRPr>
          </a:p>
        </p:txBody>
      </p:sp>
      <p:grpSp>
        <p:nvGrpSpPr>
          <p:cNvPr id="162" name="グループ化 161"/>
          <p:cNvGrpSpPr/>
          <p:nvPr/>
        </p:nvGrpSpPr>
        <p:grpSpPr>
          <a:xfrm>
            <a:off x="6192112" y="4977229"/>
            <a:ext cx="1828151" cy="1171955"/>
            <a:chOff x="803487" y="2622325"/>
            <a:chExt cx="1828151" cy="1171955"/>
          </a:xfrm>
        </p:grpSpPr>
        <p:grpSp>
          <p:nvGrpSpPr>
            <p:cNvPr id="163" name="グループ化 162"/>
            <p:cNvGrpSpPr/>
            <p:nvPr/>
          </p:nvGrpSpPr>
          <p:grpSpPr>
            <a:xfrm>
              <a:off x="803487" y="2622325"/>
              <a:ext cx="1828151" cy="919048"/>
              <a:chOff x="1381711" y="2514748"/>
              <a:chExt cx="1828151" cy="919048"/>
            </a:xfrm>
          </p:grpSpPr>
          <p:cxnSp>
            <p:nvCxnSpPr>
              <p:cNvPr id="170" name="直線矢印コネクタ 169"/>
              <p:cNvCxnSpPr/>
              <p:nvPr/>
            </p:nvCxnSpPr>
            <p:spPr>
              <a:xfrm>
                <a:off x="1487997" y="3310614"/>
                <a:ext cx="151513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1" name="直線コネクタ 170"/>
              <p:cNvCxnSpPr/>
              <p:nvPr/>
            </p:nvCxnSpPr>
            <p:spPr>
              <a:xfrm flipH="1">
                <a:off x="1869315" y="2999023"/>
                <a:ext cx="131935" cy="31159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72" name="コンテンツ プレースホルダー 2"/>
              <p:cNvSpPr txBox="1">
                <a:spLocks/>
              </p:cNvSpPr>
              <p:nvPr/>
            </p:nvSpPr>
            <p:spPr>
              <a:xfrm>
                <a:off x="3033278" y="3080575"/>
                <a:ext cx="176584" cy="353221"/>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None/>
                </a:pPr>
                <a:r>
                  <a:rPr lang="en-US" altLang="ja-JP" sz="1400" i="1" smtClean="0">
                    <a:latin typeface="Times New Roman" panose="02020603050405020304" pitchFamily="18" charset="0"/>
                    <a:cs typeface="Times New Roman" panose="02020603050405020304" pitchFamily="18" charset="0"/>
                  </a:rPr>
                  <a:t>f</a:t>
                </a:r>
                <a:endParaRPr lang="ja-JP" altLang="en-US" sz="1400">
                  <a:latin typeface="Times New Roman" panose="02020603050405020304" pitchFamily="18" charset="0"/>
                  <a:cs typeface="Times New Roman" panose="02020603050405020304" pitchFamily="18" charset="0"/>
                </a:endParaRPr>
              </a:p>
            </p:txBody>
          </p:sp>
          <p:sp>
            <p:nvSpPr>
              <p:cNvPr id="173" name="コンテンツ プレースホルダー 2"/>
              <p:cNvSpPr txBox="1">
                <a:spLocks/>
              </p:cNvSpPr>
              <p:nvPr/>
            </p:nvSpPr>
            <p:spPr>
              <a:xfrm>
                <a:off x="1381711" y="2514748"/>
                <a:ext cx="633155" cy="353221"/>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None/>
                </a:pPr>
                <a:r>
                  <a:rPr lang="en-US" altLang="ja-JP" sz="1400" i="1" smtClean="0">
                    <a:latin typeface="Times New Roman" panose="02020603050405020304" pitchFamily="18" charset="0"/>
                    <a:cs typeface="Times New Roman" panose="02020603050405020304" pitchFamily="18" charset="0"/>
                  </a:rPr>
                  <a:t>X</a:t>
                </a:r>
                <a:r>
                  <a:rPr lang="en-US" altLang="ja-JP" sz="1400" smtClean="0">
                    <a:latin typeface="Times New Roman" panose="02020603050405020304" pitchFamily="18" charset="0"/>
                    <a:cs typeface="Times New Roman" panose="02020603050405020304" pitchFamily="18" charset="0"/>
                  </a:rPr>
                  <a:t>(</a:t>
                </a:r>
                <a:r>
                  <a:rPr lang="ja-JP" altLang="en-US" sz="1400">
                    <a:latin typeface="Times New Roman" panose="02020603050405020304" pitchFamily="18" charset="0"/>
                    <a:cs typeface="Times New Roman" panose="02020603050405020304" pitchFamily="18" charset="0"/>
                  </a:rPr>
                  <a:t> </a:t>
                </a:r>
                <a:r>
                  <a:rPr lang="en-US" altLang="ja-JP" sz="1400" i="1" smtClean="0">
                    <a:latin typeface="Times New Roman" panose="02020603050405020304" pitchFamily="18" charset="0"/>
                    <a:cs typeface="Times New Roman" panose="02020603050405020304" pitchFamily="18" charset="0"/>
                  </a:rPr>
                  <a:t>f </a:t>
                </a:r>
                <a:r>
                  <a:rPr lang="en-US" altLang="ja-JP" sz="1400" smtClean="0">
                    <a:latin typeface="Times New Roman" panose="02020603050405020304" pitchFamily="18" charset="0"/>
                    <a:cs typeface="Times New Roman" panose="02020603050405020304" pitchFamily="18" charset="0"/>
                  </a:rPr>
                  <a:t>)</a:t>
                </a:r>
                <a:endParaRPr lang="ja-JP" altLang="en-US" sz="1400">
                  <a:latin typeface="Times New Roman" panose="02020603050405020304" pitchFamily="18" charset="0"/>
                  <a:cs typeface="Times New Roman" panose="02020603050405020304" pitchFamily="18" charset="0"/>
                </a:endParaRPr>
              </a:p>
            </p:txBody>
          </p:sp>
          <p:cxnSp>
            <p:nvCxnSpPr>
              <p:cNvPr id="174" name="直線コネクタ 173"/>
              <p:cNvCxnSpPr/>
              <p:nvPr/>
            </p:nvCxnSpPr>
            <p:spPr>
              <a:xfrm>
                <a:off x="2005012" y="2999023"/>
                <a:ext cx="36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5" name="直線コネクタ 174"/>
              <p:cNvCxnSpPr/>
              <p:nvPr/>
            </p:nvCxnSpPr>
            <p:spPr>
              <a:xfrm>
                <a:off x="2370557" y="2998278"/>
                <a:ext cx="131935" cy="31159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64" name="直線コネクタ 163"/>
            <p:cNvCxnSpPr/>
            <p:nvPr/>
          </p:nvCxnSpPr>
          <p:spPr>
            <a:xfrm rot="5400000">
              <a:off x="898028" y="3082735"/>
              <a:ext cx="720000" cy="0"/>
            </a:xfrm>
            <a:prstGeom prst="line">
              <a:avLst/>
            </a:prstGeom>
            <a:ln w="9525">
              <a:solidFill>
                <a:srgbClr val="FF0000"/>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65" name="直線コネクタ 164"/>
            <p:cNvCxnSpPr/>
            <p:nvPr/>
          </p:nvCxnSpPr>
          <p:spPr>
            <a:xfrm rot="5400000">
              <a:off x="1623073" y="3080418"/>
              <a:ext cx="720000" cy="0"/>
            </a:xfrm>
            <a:prstGeom prst="line">
              <a:avLst/>
            </a:prstGeom>
            <a:ln w="9525">
              <a:solidFill>
                <a:srgbClr val="FF0000"/>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66" name="直線コネクタ 165"/>
            <p:cNvCxnSpPr/>
            <p:nvPr/>
          </p:nvCxnSpPr>
          <p:spPr>
            <a:xfrm rot="5400000">
              <a:off x="1349549" y="3174081"/>
              <a:ext cx="540000" cy="0"/>
            </a:xfrm>
            <a:prstGeom prst="line">
              <a:avLst/>
            </a:prstGeom>
            <a:ln w="9525">
              <a:solidFill>
                <a:srgbClr val="FF0000"/>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67" name="コンテンツ プレースホルダー 2"/>
            <p:cNvSpPr txBox="1">
              <a:spLocks/>
            </p:cNvSpPr>
            <p:nvPr/>
          </p:nvSpPr>
          <p:spPr>
            <a:xfrm>
              <a:off x="1848201" y="3441059"/>
              <a:ext cx="309108" cy="353221"/>
            </a:xfrm>
            <a:prstGeom prst="rect">
              <a:avLst/>
            </a:prstGeom>
            <a:noFill/>
            <a:ln>
              <a:noFill/>
            </a:ln>
          </p:spPr>
          <p:txBody>
            <a:bodyPr vert="horz" lIns="0" tIns="0" rIns="0" bIns="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en-US" altLang="ja-JP" sz="1400" i="1" smtClean="0">
                  <a:latin typeface="Times New Roman" panose="02020603050405020304" pitchFamily="18" charset="0"/>
                  <a:cs typeface="Times New Roman" panose="02020603050405020304" pitchFamily="18" charset="0"/>
                </a:rPr>
                <a:t>f</a:t>
              </a:r>
              <a:r>
                <a:rPr lang="en-US" altLang="ja-JP" sz="1400" baseline="-25000" smtClean="0">
                  <a:latin typeface="Times New Roman" panose="02020603050405020304" pitchFamily="18" charset="0"/>
                  <a:cs typeface="Times New Roman" panose="02020603050405020304" pitchFamily="18" charset="0"/>
                </a:rPr>
                <a:t>s</a:t>
              </a:r>
              <a:r>
                <a:rPr lang="ja-JP" altLang="en-US" sz="1400" baseline="-25000">
                  <a:latin typeface="Times New Roman" panose="02020603050405020304" pitchFamily="18" charset="0"/>
                  <a:cs typeface="Times New Roman" panose="02020603050405020304" pitchFamily="18" charset="0"/>
                </a:rPr>
                <a:t> </a:t>
              </a:r>
              <a:r>
                <a:rPr lang="en-US" altLang="ja-JP" sz="1400" smtClean="0">
                  <a:latin typeface="Times New Roman" panose="02020603050405020304" pitchFamily="18" charset="0"/>
                  <a:cs typeface="Times New Roman" panose="02020603050405020304" pitchFamily="18" charset="0"/>
                </a:rPr>
                <a:t>/ 2</a:t>
              </a:r>
              <a:r>
                <a:rPr lang="en-US" altLang="ja-JP" sz="1400" i="1" baseline="-25000" smtClean="0">
                  <a:latin typeface="Times New Roman" panose="02020603050405020304" pitchFamily="18" charset="0"/>
                  <a:cs typeface="Times New Roman" panose="02020603050405020304" pitchFamily="18" charset="0"/>
                </a:rPr>
                <a:t>		</a:t>
              </a:r>
              <a:r>
                <a:rPr lang="en-US" altLang="ja-JP" sz="1400" i="1" baseline="-25000">
                  <a:latin typeface="Times New Roman" panose="02020603050405020304" pitchFamily="18" charset="0"/>
                  <a:cs typeface="Times New Roman" panose="02020603050405020304" pitchFamily="18" charset="0"/>
                </a:rPr>
                <a:t>	</a:t>
              </a:r>
              <a:endParaRPr lang="ja-JP" altLang="en-US" sz="1400">
                <a:latin typeface="Times New Roman" panose="02020603050405020304" pitchFamily="18" charset="0"/>
                <a:cs typeface="Times New Roman" panose="02020603050405020304" pitchFamily="18" charset="0"/>
              </a:endParaRPr>
            </a:p>
          </p:txBody>
        </p:sp>
        <p:sp>
          <p:nvSpPr>
            <p:cNvPr id="168" name="コンテンツ プレースホルダー 2"/>
            <p:cNvSpPr txBox="1">
              <a:spLocks/>
            </p:cNvSpPr>
            <p:nvPr/>
          </p:nvSpPr>
          <p:spPr>
            <a:xfrm>
              <a:off x="941188" y="3443143"/>
              <a:ext cx="535180" cy="256696"/>
            </a:xfrm>
            <a:prstGeom prst="rect">
              <a:avLst/>
            </a:prstGeom>
            <a:noFill/>
            <a:ln>
              <a:noFill/>
            </a:ln>
          </p:spPr>
          <p:txBody>
            <a:bodyPr vert="horz" lIns="0" tIns="0" rIns="0" bIns="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ja-JP" altLang="en-US" sz="1400">
                  <a:latin typeface="Times New Roman" panose="02020603050405020304" pitchFamily="18" charset="0"/>
                  <a:cs typeface="Times New Roman" panose="02020603050405020304" pitchFamily="18" charset="0"/>
                </a:rPr>
                <a:t>ー</a:t>
              </a:r>
              <a:r>
                <a:rPr lang="en-US" altLang="ja-JP" sz="1400" i="1" smtClean="0">
                  <a:latin typeface="Times New Roman" panose="02020603050405020304" pitchFamily="18" charset="0"/>
                  <a:cs typeface="Times New Roman" panose="02020603050405020304" pitchFamily="18" charset="0"/>
                </a:rPr>
                <a:t>f</a:t>
              </a:r>
              <a:r>
                <a:rPr lang="en-US" altLang="ja-JP" sz="1400" baseline="-25000" smtClean="0">
                  <a:latin typeface="Times New Roman" panose="02020603050405020304" pitchFamily="18" charset="0"/>
                  <a:cs typeface="Times New Roman" panose="02020603050405020304" pitchFamily="18" charset="0"/>
                </a:rPr>
                <a:t>s</a:t>
              </a:r>
              <a:r>
                <a:rPr lang="ja-JP" altLang="en-US" sz="1400" baseline="-25000" smtClean="0">
                  <a:latin typeface="Times New Roman" panose="02020603050405020304" pitchFamily="18" charset="0"/>
                  <a:cs typeface="Times New Roman" panose="02020603050405020304" pitchFamily="18" charset="0"/>
                </a:rPr>
                <a:t> </a:t>
              </a:r>
              <a:r>
                <a:rPr lang="en-US" altLang="ja-JP" sz="1400" smtClean="0">
                  <a:latin typeface="Times New Roman" panose="02020603050405020304" pitchFamily="18" charset="0"/>
                  <a:cs typeface="Times New Roman" panose="02020603050405020304" pitchFamily="18" charset="0"/>
                </a:rPr>
                <a:t>/ 2</a:t>
              </a:r>
              <a:r>
                <a:rPr lang="en-US" altLang="ja-JP" sz="1400" i="1" baseline="-25000" smtClean="0">
                  <a:latin typeface="Times New Roman" panose="02020603050405020304" pitchFamily="18" charset="0"/>
                  <a:cs typeface="Times New Roman" panose="02020603050405020304" pitchFamily="18" charset="0"/>
                </a:rPr>
                <a:t>		</a:t>
              </a:r>
              <a:r>
                <a:rPr lang="en-US" altLang="ja-JP" sz="1400" i="1" baseline="-25000">
                  <a:latin typeface="Times New Roman" panose="02020603050405020304" pitchFamily="18" charset="0"/>
                  <a:cs typeface="Times New Roman" panose="02020603050405020304" pitchFamily="18" charset="0"/>
                </a:rPr>
                <a:t>	</a:t>
              </a:r>
              <a:endParaRPr lang="ja-JP" altLang="en-US" sz="1400">
                <a:latin typeface="Times New Roman" panose="02020603050405020304" pitchFamily="18" charset="0"/>
                <a:cs typeface="Times New Roman" panose="02020603050405020304" pitchFamily="18" charset="0"/>
              </a:endParaRPr>
            </a:p>
          </p:txBody>
        </p:sp>
        <p:sp>
          <p:nvSpPr>
            <p:cNvPr id="169" name="コンテンツ プレースホルダー 2"/>
            <p:cNvSpPr txBox="1">
              <a:spLocks/>
            </p:cNvSpPr>
            <p:nvPr/>
          </p:nvSpPr>
          <p:spPr>
            <a:xfrm>
              <a:off x="1564972" y="3441905"/>
              <a:ext cx="124208" cy="200821"/>
            </a:xfrm>
            <a:prstGeom prst="rect">
              <a:avLst/>
            </a:prstGeom>
            <a:noFill/>
            <a:ln>
              <a:noFill/>
            </a:ln>
          </p:spPr>
          <p:txBody>
            <a:bodyPr vert="horz" lIns="0" tIns="0" rIns="0" bIns="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en-US" altLang="ja-JP" sz="1400" smtClean="0">
                  <a:latin typeface="Times New Roman" panose="02020603050405020304" pitchFamily="18" charset="0"/>
                  <a:cs typeface="Times New Roman" panose="02020603050405020304" pitchFamily="18" charset="0"/>
                </a:rPr>
                <a:t>0</a:t>
              </a:r>
              <a:r>
                <a:rPr lang="en-US" altLang="ja-JP" sz="1400" i="1" baseline="-25000" smtClean="0">
                  <a:latin typeface="Times New Roman" panose="02020603050405020304" pitchFamily="18" charset="0"/>
                  <a:cs typeface="Times New Roman" panose="02020603050405020304" pitchFamily="18" charset="0"/>
                </a:rPr>
                <a:t>		</a:t>
              </a:r>
              <a:r>
                <a:rPr lang="en-US" altLang="ja-JP" sz="1400" i="1" baseline="-25000">
                  <a:latin typeface="Times New Roman" panose="02020603050405020304" pitchFamily="18" charset="0"/>
                  <a:cs typeface="Times New Roman" panose="02020603050405020304" pitchFamily="18" charset="0"/>
                </a:rPr>
                <a:t>	</a:t>
              </a:r>
              <a:endParaRPr lang="ja-JP" altLang="en-US" sz="1400">
                <a:latin typeface="Times New Roman" panose="02020603050405020304" pitchFamily="18" charset="0"/>
                <a:cs typeface="Times New Roman" panose="02020603050405020304" pitchFamily="18" charset="0"/>
              </a:endParaRPr>
            </a:p>
          </p:txBody>
        </p:sp>
      </p:grpSp>
      <p:sp>
        <p:nvSpPr>
          <p:cNvPr id="176" name="コンテンツ プレースホルダー 2"/>
          <p:cNvSpPr txBox="1">
            <a:spLocks/>
          </p:cNvSpPr>
          <p:nvPr/>
        </p:nvSpPr>
        <p:spPr>
          <a:xfrm>
            <a:off x="1411084" y="6133608"/>
            <a:ext cx="1509429" cy="344632"/>
          </a:xfrm>
          <a:prstGeom prst="rect">
            <a:avLst/>
          </a:prstGeom>
          <a:noFill/>
          <a:ln>
            <a:noFill/>
          </a:ln>
        </p:spPr>
        <p:txBody>
          <a:bodyPr vert="horz" lIns="91440" tIns="45720" rIns="91440" bIns="45720" rtlCol="0" anchor="t" anchorCtr="0">
            <a:normAutofit fontScale="92500" lnSpcReduction="10000"/>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ja-JP" altLang="en-US" sz="1800" b="1" smtClean="0">
                <a:latin typeface="Times New Roman" panose="02020603050405020304" pitchFamily="18" charset="0"/>
                <a:cs typeface="Times New Roman" panose="02020603050405020304" pitchFamily="18" charset="0"/>
              </a:rPr>
              <a:t>（離散信号）</a:t>
            </a:r>
            <a:endParaRPr lang="en-US" altLang="ja-JP" sz="1800" b="1" smtClean="0">
              <a:solidFill>
                <a:srgbClr val="FF0000"/>
              </a:solidFill>
              <a:latin typeface="Times New Roman" panose="02020603050405020304" pitchFamily="18" charset="0"/>
              <a:cs typeface="Times New Roman" panose="02020603050405020304" pitchFamily="18" charset="0"/>
            </a:endParaRPr>
          </a:p>
        </p:txBody>
      </p:sp>
      <p:sp>
        <p:nvSpPr>
          <p:cNvPr id="177" name="コンテンツ プレースホルダー 2"/>
          <p:cNvSpPr txBox="1">
            <a:spLocks/>
          </p:cNvSpPr>
          <p:nvPr/>
        </p:nvSpPr>
        <p:spPr>
          <a:xfrm>
            <a:off x="3658248" y="6152738"/>
            <a:ext cx="2328017" cy="301480"/>
          </a:xfrm>
          <a:prstGeom prst="rect">
            <a:avLst/>
          </a:prstGeom>
          <a:noFill/>
          <a:ln>
            <a:noFill/>
          </a:ln>
        </p:spPr>
        <p:txBody>
          <a:bodyPr vert="horz" lIns="91440" tIns="45720" rIns="91440" bIns="45720" rtlCol="0" anchor="t" anchorCtr="0">
            <a:normAutofit fontScale="92500" lnSpcReduction="20000"/>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ja-JP" altLang="en-US" sz="1800" b="1" smtClean="0">
                <a:latin typeface="Times New Roman" panose="02020603050405020304" pitchFamily="18" charset="0"/>
                <a:cs typeface="Times New Roman" panose="02020603050405020304" pitchFamily="18" charset="0"/>
              </a:rPr>
              <a:t>（</a:t>
            </a:r>
            <a:r>
              <a:rPr lang="ja-JP" altLang="en-US" sz="1800" b="1" smtClean="0">
                <a:solidFill>
                  <a:srgbClr val="FF0000"/>
                </a:solidFill>
                <a:latin typeface="Times New Roman" panose="02020603050405020304" pitchFamily="18" charset="0"/>
                <a:cs typeface="Times New Roman" panose="02020603050405020304" pitchFamily="18" charset="0"/>
              </a:rPr>
              <a:t>連続化</a:t>
            </a:r>
            <a:r>
              <a:rPr lang="ja-JP" altLang="en-US" sz="1800" b="1" smtClean="0">
                <a:latin typeface="Times New Roman" panose="02020603050405020304" pitchFamily="18" charset="0"/>
                <a:cs typeface="Times New Roman" panose="02020603050405020304" pitchFamily="18" charset="0"/>
              </a:rPr>
              <a:t> ＝ 補間）</a:t>
            </a:r>
            <a:endParaRPr lang="en-US" altLang="ja-JP" sz="1800" b="1" smtClean="0">
              <a:solidFill>
                <a:srgbClr val="FF0000"/>
              </a:solidFill>
              <a:latin typeface="Times New Roman" panose="02020603050405020304" pitchFamily="18" charset="0"/>
              <a:cs typeface="Times New Roman" panose="02020603050405020304" pitchFamily="18" charset="0"/>
            </a:endParaRPr>
          </a:p>
        </p:txBody>
      </p:sp>
      <p:sp>
        <p:nvSpPr>
          <p:cNvPr id="178" name="コンテンツ プレースホルダー 2"/>
          <p:cNvSpPr txBox="1">
            <a:spLocks/>
          </p:cNvSpPr>
          <p:nvPr/>
        </p:nvSpPr>
        <p:spPr>
          <a:xfrm>
            <a:off x="5831404" y="6171902"/>
            <a:ext cx="2328017" cy="301480"/>
          </a:xfrm>
          <a:prstGeom prst="rect">
            <a:avLst/>
          </a:prstGeom>
          <a:noFill/>
          <a:ln>
            <a:noFill/>
          </a:ln>
        </p:spPr>
        <p:txBody>
          <a:bodyPr vert="horz" lIns="91440" tIns="45720" rIns="91440" bIns="45720" rtlCol="0" anchor="t" anchorCtr="0">
            <a:normAutofit fontScale="92500" lnSpcReduction="20000"/>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ja-JP" altLang="en-US" sz="1800" b="1" smtClean="0">
                <a:latin typeface="Times New Roman" panose="02020603050405020304" pitchFamily="18" charset="0"/>
                <a:cs typeface="Times New Roman" panose="02020603050405020304" pitchFamily="18" charset="0"/>
              </a:rPr>
              <a:t>（</a:t>
            </a:r>
            <a:r>
              <a:rPr lang="ja-JP" altLang="en-US" sz="1800" b="1" smtClean="0">
                <a:solidFill>
                  <a:srgbClr val="FF0000"/>
                </a:solidFill>
                <a:latin typeface="Times New Roman" panose="02020603050405020304" pitchFamily="18" charset="0"/>
                <a:cs typeface="Times New Roman" panose="02020603050405020304" pitchFamily="18" charset="0"/>
              </a:rPr>
              <a:t>連続信号</a:t>
            </a:r>
            <a:r>
              <a:rPr lang="ja-JP" altLang="en-US" sz="1800" b="1" smtClean="0">
                <a:latin typeface="Times New Roman" panose="02020603050405020304" pitchFamily="18" charset="0"/>
                <a:cs typeface="Times New Roman" panose="02020603050405020304" pitchFamily="18" charset="0"/>
              </a:rPr>
              <a:t>）</a:t>
            </a:r>
            <a:endParaRPr lang="en-US" altLang="ja-JP" sz="1800" b="1" smtClean="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3923589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1026"/>
          <p:cNvSpPr>
            <a:spLocks noGrp="1" noChangeArrowheads="1"/>
          </p:cNvSpPr>
          <p:nvPr>
            <p:ph type="title"/>
          </p:nvPr>
        </p:nvSpPr>
        <p:spPr>
          <a:xfrm>
            <a:off x="1072653" y="124481"/>
            <a:ext cx="8065671" cy="1025525"/>
          </a:xfrm>
        </p:spPr>
        <p:txBody>
          <a:bodyPr>
            <a:normAutofit/>
          </a:bodyPr>
          <a:lstStyle/>
          <a:p>
            <a:pPr algn="r"/>
            <a:r>
              <a:rPr lang="ja-JP" altLang="en-US" sz="3600" smtClean="0"/>
              <a:t>時間軸の反転＝複素共役</a:t>
            </a:r>
            <a:endParaRPr lang="ja-JP" altLang="en-US" sz="3600"/>
          </a:p>
        </p:txBody>
      </p:sp>
      <p:sp>
        <p:nvSpPr>
          <p:cNvPr id="6" name="コンテンツ プレースホルダー 5"/>
          <p:cNvSpPr>
            <a:spLocks noGrp="1"/>
          </p:cNvSpPr>
          <p:nvPr>
            <p:ph idx="1"/>
          </p:nvPr>
        </p:nvSpPr>
        <p:spPr>
          <a:xfrm>
            <a:off x="939032" y="1352147"/>
            <a:ext cx="7704667" cy="531461"/>
          </a:xfrm>
        </p:spPr>
        <p:txBody>
          <a:bodyPr anchor="t" anchorCtr="0">
            <a:normAutofit fontScale="92500"/>
          </a:bodyPr>
          <a:lstStyle/>
          <a:p>
            <a:pPr marL="0" indent="0">
              <a:buNone/>
            </a:pPr>
            <a:r>
              <a:rPr lang="ja-JP" altLang="en-US" smtClean="0">
                <a:latin typeface="Times New Roman" panose="02020603050405020304" pitchFamily="18" charset="0"/>
                <a:cs typeface="Times New Roman" panose="02020603050405020304" pitchFamily="18" charset="0"/>
              </a:rPr>
              <a:t>（時間時信号）　　　　　　　　　（周波数スペクトル）</a:t>
            </a:r>
            <a:endParaRPr kumimoji="1" lang="ja-JP" altLang="en-US"/>
          </a:p>
        </p:txBody>
      </p:sp>
      <p:cxnSp>
        <p:nvCxnSpPr>
          <p:cNvPr id="180" name="直線コネクタ 179"/>
          <p:cNvCxnSpPr/>
          <p:nvPr/>
        </p:nvCxnSpPr>
        <p:spPr>
          <a:xfrm>
            <a:off x="2303074" y="2017059"/>
            <a:ext cx="0" cy="941294"/>
          </a:xfrm>
          <a:prstGeom prst="line">
            <a:avLst/>
          </a:prstGeom>
          <a:ln>
            <a:solidFill>
              <a:schemeClr val="tx1"/>
            </a:solidFill>
            <a:prstDash val="solid"/>
            <a:headEnd type="triangle"/>
          </a:ln>
        </p:spPr>
        <p:style>
          <a:lnRef idx="1">
            <a:schemeClr val="accent1"/>
          </a:lnRef>
          <a:fillRef idx="0">
            <a:schemeClr val="accent1"/>
          </a:fillRef>
          <a:effectRef idx="0">
            <a:schemeClr val="accent1"/>
          </a:effectRef>
          <a:fontRef idx="minor">
            <a:schemeClr val="tx1"/>
          </a:fontRef>
        </p:style>
      </p:cxnSp>
      <p:cxnSp>
        <p:nvCxnSpPr>
          <p:cNvPr id="186" name="直線矢印コネクタ 185"/>
          <p:cNvCxnSpPr/>
          <p:nvPr/>
        </p:nvCxnSpPr>
        <p:spPr>
          <a:xfrm flipV="1">
            <a:off x="1063574" y="2582621"/>
            <a:ext cx="252000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8" name="フリーフォーム 187"/>
          <p:cNvSpPr/>
          <p:nvPr/>
        </p:nvSpPr>
        <p:spPr>
          <a:xfrm>
            <a:off x="1237160" y="2158164"/>
            <a:ext cx="2131828" cy="632420"/>
          </a:xfrm>
          <a:custGeom>
            <a:avLst/>
            <a:gdLst>
              <a:gd name="connsiteX0" fmla="*/ 0 w 1371600"/>
              <a:gd name="connsiteY0" fmla="*/ 470647 h 699247"/>
              <a:gd name="connsiteX1" fmla="*/ 188259 w 1371600"/>
              <a:gd name="connsiteY1" fmla="*/ 228600 h 699247"/>
              <a:gd name="connsiteX2" fmla="*/ 349624 w 1371600"/>
              <a:gd name="connsiteY2" fmla="*/ 699247 h 699247"/>
              <a:gd name="connsiteX3" fmla="*/ 981635 w 1371600"/>
              <a:gd name="connsiteY3" fmla="*/ 0 h 699247"/>
              <a:gd name="connsiteX4" fmla="*/ 1371600 w 1371600"/>
              <a:gd name="connsiteY4" fmla="*/ 672353 h 699247"/>
              <a:gd name="connsiteX0" fmla="*/ 0 w 1371600"/>
              <a:gd name="connsiteY0" fmla="*/ 470647 h 699247"/>
              <a:gd name="connsiteX1" fmla="*/ 188259 w 1371600"/>
              <a:gd name="connsiteY1" fmla="*/ 228600 h 699247"/>
              <a:gd name="connsiteX2" fmla="*/ 349624 w 1371600"/>
              <a:gd name="connsiteY2" fmla="*/ 699247 h 699247"/>
              <a:gd name="connsiteX3" fmla="*/ 981635 w 1371600"/>
              <a:gd name="connsiteY3" fmla="*/ 0 h 699247"/>
              <a:gd name="connsiteX4" fmla="*/ 1371600 w 1371600"/>
              <a:gd name="connsiteY4" fmla="*/ 672353 h 699247"/>
              <a:gd name="connsiteX0" fmla="*/ 0 w 1371600"/>
              <a:gd name="connsiteY0" fmla="*/ 470680 h 699280"/>
              <a:gd name="connsiteX1" fmla="*/ 188259 w 1371600"/>
              <a:gd name="connsiteY1" fmla="*/ 228633 h 699280"/>
              <a:gd name="connsiteX2" fmla="*/ 349624 w 1371600"/>
              <a:gd name="connsiteY2" fmla="*/ 699280 h 699280"/>
              <a:gd name="connsiteX3" fmla="*/ 981635 w 1371600"/>
              <a:gd name="connsiteY3" fmla="*/ 33 h 699280"/>
              <a:gd name="connsiteX4" fmla="*/ 1371600 w 1371600"/>
              <a:gd name="connsiteY4" fmla="*/ 672386 h 699280"/>
              <a:gd name="connsiteX0" fmla="*/ 0 w 1371600"/>
              <a:gd name="connsiteY0" fmla="*/ 470680 h 699280"/>
              <a:gd name="connsiteX1" fmla="*/ 188259 w 1371600"/>
              <a:gd name="connsiteY1" fmla="*/ 228633 h 699280"/>
              <a:gd name="connsiteX2" fmla="*/ 349624 w 1371600"/>
              <a:gd name="connsiteY2" fmla="*/ 699280 h 699280"/>
              <a:gd name="connsiteX3" fmla="*/ 981635 w 1371600"/>
              <a:gd name="connsiteY3" fmla="*/ 33 h 699280"/>
              <a:gd name="connsiteX4" fmla="*/ 1371600 w 1371600"/>
              <a:gd name="connsiteY4" fmla="*/ 672386 h 699280"/>
              <a:gd name="connsiteX0" fmla="*/ 0 w 1371600"/>
              <a:gd name="connsiteY0" fmla="*/ 470680 h 701472"/>
              <a:gd name="connsiteX1" fmla="*/ 188259 w 1371600"/>
              <a:gd name="connsiteY1" fmla="*/ 228633 h 701472"/>
              <a:gd name="connsiteX2" fmla="*/ 349624 w 1371600"/>
              <a:gd name="connsiteY2" fmla="*/ 699280 h 701472"/>
              <a:gd name="connsiteX3" fmla="*/ 981635 w 1371600"/>
              <a:gd name="connsiteY3" fmla="*/ 33 h 701472"/>
              <a:gd name="connsiteX4" fmla="*/ 1371600 w 1371600"/>
              <a:gd name="connsiteY4" fmla="*/ 672386 h 701472"/>
              <a:gd name="connsiteX0" fmla="*/ 0 w 1371600"/>
              <a:gd name="connsiteY0" fmla="*/ 470680 h 701472"/>
              <a:gd name="connsiteX1" fmla="*/ 188259 w 1371600"/>
              <a:gd name="connsiteY1" fmla="*/ 228633 h 701472"/>
              <a:gd name="connsiteX2" fmla="*/ 349624 w 1371600"/>
              <a:gd name="connsiteY2" fmla="*/ 699280 h 701472"/>
              <a:gd name="connsiteX3" fmla="*/ 981635 w 1371600"/>
              <a:gd name="connsiteY3" fmla="*/ 33 h 701472"/>
              <a:gd name="connsiteX4" fmla="*/ 1371600 w 1371600"/>
              <a:gd name="connsiteY4" fmla="*/ 672386 h 701472"/>
              <a:gd name="connsiteX0" fmla="*/ 0 w 1371600"/>
              <a:gd name="connsiteY0" fmla="*/ 470680 h 701472"/>
              <a:gd name="connsiteX1" fmla="*/ 188259 w 1371600"/>
              <a:gd name="connsiteY1" fmla="*/ 228633 h 701472"/>
              <a:gd name="connsiteX2" fmla="*/ 349624 w 1371600"/>
              <a:gd name="connsiteY2" fmla="*/ 699280 h 701472"/>
              <a:gd name="connsiteX3" fmla="*/ 981635 w 1371600"/>
              <a:gd name="connsiteY3" fmla="*/ 33 h 701472"/>
              <a:gd name="connsiteX4" fmla="*/ 1371600 w 1371600"/>
              <a:gd name="connsiteY4" fmla="*/ 672386 h 701472"/>
              <a:gd name="connsiteX0" fmla="*/ 0 w 1409700"/>
              <a:gd name="connsiteY0" fmla="*/ 499255 h 701451"/>
              <a:gd name="connsiteX1" fmla="*/ 226359 w 1409700"/>
              <a:gd name="connsiteY1" fmla="*/ 228633 h 701451"/>
              <a:gd name="connsiteX2" fmla="*/ 387724 w 1409700"/>
              <a:gd name="connsiteY2" fmla="*/ 699280 h 701451"/>
              <a:gd name="connsiteX3" fmla="*/ 1019735 w 1409700"/>
              <a:gd name="connsiteY3" fmla="*/ 33 h 701451"/>
              <a:gd name="connsiteX4" fmla="*/ 1409700 w 1409700"/>
              <a:gd name="connsiteY4" fmla="*/ 672386 h 701451"/>
              <a:gd name="connsiteX0" fmla="*/ 0 w 1409700"/>
              <a:gd name="connsiteY0" fmla="*/ 499255 h 701504"/>
              <a:gd name="connsiteX1" fmla="*/ 197784 w 1409700"/>
              <a:gd name="connsiteY1" fmla="*/ 231014 h 701504"/>
              <a:gd name="connsiteX2" fmla="*/ 387724 w 1409700"/>
              <a:gd name="connsiteY2" fmla="*/ 699280 h 701504"/>
              <a:gd name="connsiteX3" fmla="*/ 1019735 w 1409700"/>
              <a:gd name="connsiteY3" fmla="*/ 33 h 701504"/>
              <a:gd name="connsiteX4" fmla="*/ 1409700 w 1409700"/>
              <a:gd name="connsiteY4" fmla="*/ 672386 h 701504"/>
              <a:gd name="connsiteX0" fmla="*/ 0 w 1409700"/>
              <a:gd name="connsiteY0" fmla="*/ 499255 h 701358"/>
              <a:gd name="connsiteX1" fmla="*/ 197784 w 1409700"/>
              <a:gd name="connsiteY1" fmla="*/ 231014 h 701358"/>
              <a:gd name="connsiteX2" fmla="*/ 387724 w 1409700"/>
              <a:gd name="connsiteY2" fmla="*/ 699280 h 701358"/>
              <a:gd name="connsiteX3" fmla="*/ 1019735 w 1409700"/>
              <a:gd name="connsiteY3" fmla="*/ 33 h 701358"/>
              <a:gd name="connsiteX4" fmla="*/ 1409700 w 1409700"/>
              <a:gd name="connsiteY4" fmla="*/ 672386 h 701358"/>
              <a:gd name="connsiteX0" fmla="*/ 0 w 1409700"/>
              <a:gd name="connsiteY0" fmla="*/ 499255 h 699431"/>
              <a:gd name="connsiteX1" fmla="*/ 197784 w 1409700"/>
              <a:gd name="connsiteY1" fmla="*/ 231014 h 699431"/>
              <a:gd name="connsiteX2" fmla="*/ 387724 w 1409700"/>
              <a:gd name="connsiteY2" fmla="*/ 699280 h 699431"/>
              <a:gd name="connsiteX3" fmla="*/ 1019735 w 1409700"/>
              <a:gd name="connsiteY3" fmla="*/ 33 h 699431"/>
              <a:gd name="connsiteX4" fmla="*/ 1409700 w 1409700"/>
              <a:gd name="connsiteY4" fmla="*/ 672386 h 699431"/>
              <a:gd name="connsiteX0" fmla="*/ 0 w 1409700"/>
              <a:gd name="connsiteY0" fmla="*/ 499233 h 687519"/>
              <a:gd name="connsiteX1" fmla="*/ 197784 w 1409700"/>
              <a:gd name="connsiteY1" fmla="*/ 230992 h 687519"/>
              <a:gd name="connsiteX2" fmla="*/ 478211 w 1409700"/>
              <a:gd name="connsiteY2" fmla="*/ 687352 h 687519"/>
              <a:gd name="connsiteX3" fmla="*/ 1019735 w 1409700"/>
              <a:gd name="connsiteY3" fmla="*/ 11 h 687519"/>
              <a:gd name="connsiteX4" fmla="*/ 1409700 w 1409700"/>
              <a:gd name="connsiteY4" fmla="*/ 672364 h 687519"/>
              <a:gd name="connsiteX0" fmla="*/ 0 w 1643063"/>
              <a:gd name="connsiteY0" fmla="*/ 499237 h 687523"/>
              <a:gd name="connsiteX1" fmla="*/ 197784 w 1643063"/>
              <a:gd name="connsiteY1" fmla="*/ 230996 h 687523"/>
              <a:gd name="connsiteX2" fmla="*/ 478211 w 1643063"/>
              <a:gd name="connsiteY2" fmla="*/ 687356 h 687523"/>
              <a:gd name="connsiteX3" fmla="*/ 1019735 w 1643063"/>
              <a:gd name="connsiteY3" fmla="*/ 15 h 687523"/>
              <a:gd name="connsiteX4" fmla="*/ 1643063 w 1643063"/>
              <a:gd name="connsiteY4" fmla="*/ 519968 h 687523"/>
              <a:gd name="connsiteX0" fmla="*/ 0 w 1643063"/>
              <a:gd name="connsiteY0" fmla="*/ 504359 h 692645"/>
              <a:gd name="connsiteX1" fmla="*/ 197784 w 1643063"/>
              <a:gd name="connsiteY1" fmla="*/ 236118 h 692645"/>
              <a:gd name="connsiteX2" fmla="*/ 478211 w 1643063"/>
              <a:gd name="connsiteY2" fmla="*/ 692478 h 692645"/>
              <a:gd name="connsiteX3" fmla="*/ 1019735 w 1643063"/>
              <a:gd name="connsiteY3" fmla="*/ 5137 h 692645"/>
              <a:gd name="connsiteX4" fmla="*/ 1432264 w 1643063"/>
              <a:gd name="connsiteY4" fmla="*/ 671067 h 692645"/>
              <a:gd name="connsiteX5" fmla="*/ 1643063 w 1643063"/>
              <a:gd name="connsiteY5" fmla="*/ 525090 h 692645"/>
              <a:gd name="connsiteX0" fmla="*/ 0 w 1643063"/>
              <a:gd name="connsiteY0" fmla="*/ 503904 h 692190"/>
              <a:gd name="connsiteX1" fmla="*/ 197784 w 1643063"/>
              <a:gd name="connsiteY1" fmla="*/ 235663 h 692190"/>
              <a:gd name="connsiteX2" fmla="*/ 478211 w 1643063"/>
              <a:gd name="connsiteY2" fmla="*/ 692023 h 692190"/>
              <a:gd name="connsiteX3" fmla="*/ 1019735 w 1643063"/>
              <a:gd name="connsiteY3" fmla="*/ 4682 h 692190"/>
              <a:gd name="connsiteX4" fmla="*/ 1432264 w 1643063"/>
              <a:gd name="connsiteY4" fmla="*/ 670612 h 692190"/>
              <a:gd name="connsiteX5" fmla="*/ 1643063 w 1643063"/>
              <a:gd name="connsiteY5" fmla="*/ 524635 h 692190"/>
              <a:gd name="connsiteX0" fmla="*/ 0 w 1643063"/>
              <a:gd name="connsiteY0" fmla="*/ 503904 h 692190"/>
              <a:gd name="connsiteX1" fmla="*/ 197784 w 1643063"/>
              <a:gd name="connsiteY1" fmla="*/ 235663 h 692190"/>
              <a:gd name="connsiteX2" fmla="*/ 478211 w 1643063"/>
              <a:gd name="connsiteY2" fmla="*/ 692023 h 692190"/>
              <a:gd name="connsiteX3" fmla="*/ 1019735 w 1643063"/>
              <a:gd name="connsiteY3" fmla="*/ 4682 h 692190"/>
              <a:gd name="connsiteX4" fmla="*/ 1432264 w 1643063"/>
              <a:gd name="connsiteY4" fmla="*/ 670612 h 692190"/>
              <a:gd name="connsiteX5" fmla="*/ 1643063 w 1643063"/>
              <a:gd name="connsiteY5" fmla="*/ 524635 h 692190"/>
              <a:gd name="connsiteX0" fmla="*/ 0 w 1643063"/>
              <a:gd name="connsiteY0" fmla="*/ 503904 h 692190"/>
              <a:gd name="connsiteX1" fmla="*/ 197784 w 1643063"/>
              <a:gd name="connsiteY1" fmla="*/ 235663 h 692190"/>
              <a:gd name="connsiteX2" fmla="*/ 478211 w 1643063"/>
              <a:gd name="connsiteY2" fmla="*/ 692023 h 692190"/>
              <a:gd name="connsiteX3" fmla="*/ 1019735 w 1643063"/>
              <a:gd name="connsiteY3" fmla="*/ 4682 h 692190"/>
              <a:gd name="connsiteX4" fmla="*/ 1432264 w 1643063"/>
              <a:gd name="connsiteY4" fmla="*/ 670612 h 692190"/>
              <a:gd name="connsiteX5" fmla="*/ 1643063 w 1643063"/>
              <a:gd name="connsiteY5" fmla="*/ 524635 h 692190"/>
              <a:gd name="connsiteX0" fmla="*/ 0 w 1643063"/>
              <a:gd name="connsiteY0" fmla="*/ 503904 h 692190"/>
              <a:gd name="connsiteX1" fmla="*/ 197784 w 1643063"/>
              <a:gd name="connsiteY1" fmla="*/ 235663 h 692190"/>
              <a:gd name="connsiteX2" fmla="*/ 478211 w 1643063"/>
              <a:gd name="connsiteY2" fmla="*/ 692023 h 692190"/>
              <a:gd name="connsiteX3" fmla="*/ 1019735 w 1643063"/>
              <a:gd name="connsiteY3" fmla="*/ 4682 h 692190"/>
              <a:gd name="connsiteX4" fmla="*/ 1432264 w 1643063"/>
              <a:gd name="connsiteY4" fmla="*/ 670612 h 692190"/>
              <a:gd name="connsiteX5" fmla="*/ 1643063 w 1643063"/>
              <a:gd name="connsiteY5" fmla="*/ 524635 h 692190"/>
              <a:gd name="connsiteX0" fmla="*/ 0 w 1643063"/>
              <a:gd name="connsiteY0" fmla="*/ 503904 h 692190"/>
              <a:gd name="connsiteX1" fmla="*/ 197784 w 1643063"/>
              <a:gd name="connsiteY1" fmla="*/ 235663 h 692190"/>
              <a:gd name="connsiteX2" fmla="*/ 478211 w 1643063"/>
              <a:gd name="connsiteY2" fmla="*/ 692023 h 692190"/>
              <a:gd name="connsiteX3" fmla="*/ 1019735 w 1643063"/>
              <a:gd name="connsiteY3" fmla="*/ 4682 h 692190"/>
              <a:gd name="connsiteX4" fmla="*/ 1432264 w 1643063"/>
              <a:gd name="connsiteY4" fmla="*/ 670612 h 692190"/>
              <a:gd name="connsiteX5" fmla="*/ 1643063 w 1643063"/>
              <a:gd name="connsiteY5" fmla="*/ 524635 h 692190"/>
              <a:gd name="connsiteX0" fmla="*/ 0 w 1643063"/>
              <a:gd name="connsiteY0" fmla="*/ 503904 h 694292"/>
              <a:gd name="connsiteX1" fmla="*/ 197784 w 1643063"/>
              <a:gd name="connsiteY1" fmla="*/ 235663 h 694292"/>
              <a:gd name="connsiteX2" fmla="*/ 478211 w 1643063"/>
              <a:gd name="connsiteY2" fmla="*/ 692023 h 694292"/>
              <a:gd name="connsiteX3" fmla="*/ 1019735 w 1643063"/>
              <a:gd name="connsiteY3" fmla="*/ 4682 h 694292"/>
              <a:gd name="connsiteX4" fmla="*/ 1432264 w 1643063"/>
              <a:gd name="connsiteY4" fmla="*/ 670612 h 694292"/>
              <a:gd name="connsiteX5" fmla="*/ 1643063 w 1643063"/>
              <a:gd name="connsiteY5" fmla="*/ 524635 h 694292"/>
              <a:gd name="connsiteX0" fmla="*/ 0 w 1643063"/>
              <a:gd name="connsiteY0" fmla="*/ 503904 h 709895"/>
              <a:gd name="connsiteX1" fmla="*/ 478211 w 1643063"/>
              <a:gd name="connsiteY1" fmla="*/ 692023 h 709895"/>
              <a:gd name="connsiteX2" fmla="*/ 1019735 w 1643063"/>
              <a:gd name="connsiteY2" fmla="*/ 4682 h 709895"/>
              <a:gd name="connsiteX3" fmla="*/ 1432264 w 1643063"/>
              <a:gd name="connsiteY3" fmla="*/ 670612 h 709895"/>
              <a:gd name="connsiteX4" fmla="*/ 1643063 w 1643063"/>
              <a:gd name="connsiteY4" fmla="*/ 524635 h 709895"/>
              <a:gd name="connsiteX0" fmla="*/ 0 w 1643063"/>
              <a:gd name="connsiteY0" fmla="*/ 516341 h 722332"/>
              <a:gd name="connsiteX1" fmla="*/ 478211 w 1643063"/>
              <a:gd name="connsiteY1" fmla="*/ 704460 h 722332"/>
              <a:gd name="connsiteX2" fmla="*/ 1019735 w 1643063"/>
              <a:gd name="connsiteY2" fmla="*/ 17119 h 722332"/>
              <a:gd name="connsiteX3" fmla="*/ 1359797 w 1643063"/>
              <a:gd name="connsiteY3" fmla="*/ 201367 h 722332"/>
              <a:gd name="connsiteX4" fmla="*/ 1643063 w 1643063"/>
              <a:gd name="connsiteY4" fmla="*/ 537072 h 722332"/>
              <a:gd name="connsiteX0" fmla="*/ 0 w 1643063"/>
              <a:gd name="connsiteY0" fmla="*/ 516341 h 722332"/>
              <a:gd name="connsiteX1" fmla="*/ 478211 w 1643063"/>
              <a:gd name="connsiteY1" fmla="*/ 704460 h 722332"/>
              <a:gd name="connsiteX2" fmla="*/ 1019735 w 1643063"/>
              <a:gd name="connsiteY2" fmla="*/ 17119 h 722332"/>
              <a:gd name="connsiteX3" fmla="*/ 1359797 w 1643063"/>
              <a:gd name="connsiteY3" fmla="*/ 201367 h 722332"/>
              <a:gd name="connsiteX4" fmla="*/ 1643063 w 1643063"/>
              <a:gd name="connsiteY4" fmla="*/ 537072 h 722332"/>
              <a:gd name="connsiteX0" fmla="*/ 0 w 1643063"/>
              <a:gd name="connsiteY0" fmla="*/ 516341 h 722332"/>
              <a:gd name="connsiteX1" fmla="*/ 478211 w 1643063"/>
              <a:gd name="connsiteY1" fmla="*/ 704460 h 722332"/>
              <a:gd name="connsiteX2" fmla="*/ 1019735 w 1643063"/>
              <a:gd name="connsiteY2" fmla="*/ 17119 h 722332"/>
              <a:gd name="connsiteX3" fmla="*/ 1359797 w 1643063"/>
              <a:gd name="connsiteY3" fmla="*/ 201367 h 722332"/>
              <a:gd name="connsiteX4" fmla="*/ 1643063 w 1643063"/>
              <a:gd name="connsiteY4" fmla="*/ 537072 h 722332"/>
              <a:gd name="connsiteX0" fmla="*/ 0 w 1643063"/>
              <a:gd name="connsiteY0" fmla="*/ 527747 h 733738"/>
              <a:gd name="connsiteX1" fmla="*/ 478211 w 1643063"/>
              <a:gd name="connsiteY1" fmla="*/ 715866 h 733738"/>
              <a:gd name="connsiteX2" fmla="*/ 1019735 w 1643063"/>
              <a:gd name="connsiteY2" fmla="*/ 28525 h 733738"/>
              <a:gd name="connsiteX3" fmla="*/ 1359797 w 1643063"/>
              <a:gd name="connsiteY3" fmla="*/ 212773 h 733738"/>
              <a:gd name="connsiteX4" fmla="*/ 1643063 w 1643063"/>
              <a:gd name="connsiteY4" fmla="*/ 548478 h 733738"/>
              <a:gd name="connsiteX0" fmla="*/ 0 w 1641230"/>
              <a:gd name="connsiteY0" fmla="*/ 527747 h 733738"/>
              <a:gd name="connsiteX1" fmla="*/ 478211 w 1641230"/>
              <a:gd name="connsiteY1" fmla="*/ 715866 h 733738"/>
              <a:gd name="connsiteX2" fmla="*/ 1019735 w 1641230"/>
              <a:gd name="connsiteY2" fmla="*/ 28525 h 733738"/>
              <a:gd name="connsiteX3" fmla="*/ 1359797 w 1641230"/>
              <a:gd name="connsiteY3" fmla="*/ 212773 h 733738"/>
              <a:gd name="connsiteX4" fmla="*/ 1641230 w 1641230"/>
              <a:gd name="connsiteY4" fmla="*/ 572849 h 733738"/>
              <a:gd name="connsiteX0" fmla="*/ 0 w 1641230"/>
              <a:gd name="connsiteY0" fmla="*/ 527747 h 733738"/>
              <a:gd name="connsiteX1" fmla="*/ 478211 w 1641230"/>
              <a:gd name="connsiteY1" fmla="*/ 715866 h 733738"/>
              <a:gd name="connsiteX2" fmla="*/ 1019735 w 1641230"/>
              <a:gd name="connsiteY2" fmla="*/ 28525 h 733738"/>
              <a:gd name="connsiteX3" fmla="*/ 1359797 w 1641230"/>
              <a:gd name="connsiteY3" fmla="*/ 212773 h 733738"/>
              <a:gd name="connsiteX4" fmla="*/ 1641230 w 1641230"/>
              <a:gd name="connsiteY4" fmla="*/ 572849 h 733738"/>
              <a:gd name="connsiteX0" fmla="*/ 0 w 1641230"/>
              <a:gd name="connsiteY0" fmla="*/ 527747 h 735044"/>
              <a:gd name="connsiteX1" fmla="*/ 478211 w 1641230"/>
              <a:gd name="connsiteY1" fmla="*/ 715866 h 735044"/>
              <a:gd name="connsiteX2" fmla="*/ 1019735 w 1641230"/>
              <a:gd name="connsiteY2" fmla="*/ 28525 h 735044"/>
              <a:gd name="connsiteX3" fmla="*/ 1359797 w 1641230"/>
              <a:gd name="connsiteY3" fmla="*/ 212773 h 735044"/>
              <a:gd name="connsiteX4" fmla="*/ 1641230 w 1641230"/>
              <a:gd name="connsiteY4" fmla="*/ 572849 h 735044"/>
              <a:gd name="connsiteX0" fmla="*/ 0 w 1641230"/>
              <a:gd name="connsiteY0" fmla="*/ 527747 h 735658"/>
              <a:gd name="connsiteX1" fmla="*/ 478211 w 1641230"/>
              <a:gd name="connsiteY1" fmla="*/ 715866 h 735658"/>
              <a:gd name="connsiteX2" fmla="*/ 1019735 w 1641230"/>
              <a:gd name="connsiteY2" fmla="*/ 28525 h 735658"/>
              <a:gd name="connsiteX3" fmla="*/ 1359797 w 1641230"/>
              <a:gd name="connsiteY3" fmla="*/ 212773 h 735658"/>
              <a:gd name="connsiteX4" fmla="*/ 1641230 w 1641230"/>
              <a:gd name="connsiteY4" fmla="*/ 572849 h 735658"/>
              <a:gd name="connsiteX0" fmla="*/ 0 w 1641230"/>
              <a:gd name="connsiteY0" fmla="*/ 527747 h 737237"/>
              <a:gd name="connsiteX1" fmla="*/ 478211 w 1641230"/>
              <a:gd name="connsiteY1" fmla="*/ 715866 h 737237"/>
              <a:gd name="connsiteX2" fmla="*/ 1019735 w 1641230"/>
              <a:gd name="connsiteY2" fmla="*/ 28525 h 737237"/>
              <a:gd name="connsiteX3" fmla="*/ 1359797 w 1641230"/>
              <a:gd name="connsiteY3" fmla="*/ 212773 h 737237"/>
              <a:gd name="connsiteX4" fmla="*/ 1641230 w 1641230"/>
              <a:gd name="connsiteY4" fmla="*/ 572849 h 737237"/>
              <a:gd name="connsiteX0" fmla="*/ 0 w 1641230"/>
              <a:gd name="connsiteY0" fmla="*/ 534822 h 744312"/>
              <a:gd name="connsiteX1" fmla="*/ 478211 w 1641230"/>
              <a:gd name="connsiteY1" fmla="*/ 722941 h 744312"/>
              <a:gd name="connsiteX2" fmla="*/ 1019735 w 1641230"/>
              <a:gd name="connsiteY2" fmla="*/ 35600 h 744312"/>
              <a:gd name="connsiteX3" fmla="*/ 1414795 w 1641230"/>
              <a:gd name="connsiteY3" fmla="*/ 189383 h 744312"/>
              <a:gd name="connsiteX4" fmla="*/ 1641230 w 1641230"/>
              <a:gd name="connsiteY4" fmla="*/ 579924 h 744312"/>
              <a:gd name="connsiteX0" fmla="*/ 0 w 1641230"/>
              <a:gd name="connsiteY0" fmla="*/ 584207 h 797239"/>
              <a:gd name="connsiteX1" fmla="*/ 478211 w 1641230"/>
              <a:gd name="connsiteY1" fmla="*/ 772326 h 797239"/>
              <a:gd name="connsiteX2" fmla="*/ 1082066 w 1641230"/>
              <a:gd name="connsiteY2" fmla="*/ 27105 h 797239"/>
              <a:gd name="connsiteX3" fmla="*/ 1414795 w 1641230"/>
              <a:gd name="connsiteY3" fmla="*/ 238768 h 797239"/>
              <a:gd name="connsiteX4" fmla="*/ 1641230 w 1641230"/>
              <a:gd name="connsiteY4" fmla="*/ 629309 h 797239"/>
              <a:gd name="connsiteX0" fmla="*/ 0 w 1641230"/>
              <a:gd name="connsiteY0" fmla="*/ 588337 h 801370"/>
              <a:gd name="connsiteX1" fmla="*/ 478211 w 1641230"/>
              <a:gd name="connsiteY1" fmla="*/ 776456 h 801370"/>
              <a:gd name="connsiteX2" fmla="*/ 1082066 w 1641230"/>
              <a:gd name="connsiteY2" fmla="*/ 31235 h 801370"/>
              <a:gd name="connsiteX3" fmla="*/ 1431295 w 1641230"/>
              <a:gd name="connsiteY3" fmla="*/ 221575 h 801370"/>
              <a:gd name="connsiteX4" fmla="*/ 1641230 w 1641230"/>
              <a:gd name="connsiteY4" fmla="*/ 633439 h 801370"/>
              <a:gd name="connsiteX0" fmla="*/ 0 w 1641230"/>
              <a:gd name="connsiteY0" fmla="*/ 588337 h 801370"/>
              <a:gd name="connsiteX1" fmla="*/ 478211 w 1641230"/>
              <a:gd name="connsiteY1" fmla="*/ 776456 h 801370"/>
              <a:gd name="connsiteX2" fmla="*/ 1082066 w 1641230"/>
              <a:gd name="connsiteY2" fmla="*/ 31235 h 801370"/>
              <a:gd name="connsiteX3" fmla="*/ 1431295 w 1641230"/>
              <a:gd name="connsiteY3" fmla="*/ 221575 h 801370"/>
              <a:gd name="connsiteX4" fmla="*/ 1641230 w 1641230"/>
              <a:gd name="connsiteY4" fmla="*/ 633439 h 801370"/>
              <a:gd name="connsiteX0" fmla="*/ 0 w 1641230"/>
              <a:gd name="connsiteY0" fmla="*/ 596024 h 809057"/>
              <a:gd name="connsiteX1" fmla="*/ 478211 w 1641230"/>
              <a:gd name="connsiteY1" fmla="*/ 784143 h 809057"/>
              <a:gd name="connsiteX2" fmla="*/ 1082066 w 1641230"/>
              <a:gd name="connsiteY2" fmla="*/ 38922 h 809057"/>
              <a:gd name="connsiteX3" fmla="*/ 1431295 w 1641230"/>
              <a:gd name="connsiteY3" fmla="*/ 229262 h 809057"/>
              <a:gd name="connsiteX4" fmla="*/ 1641230 w 1641230"/>
              <a:gd name="connsiteY4" fmla="*/ 641126 h 809057"/>
              <a:gd name="connsiteX0" fmla="*/ 0 w 1641230"/>
              <a:gd name="connsiteY0" fmla="*/ 596024 h 809057"/>
              <a:gd name="connsiteX1" fmla="*/ 478211 w 1641230"/>
              <a:gd name="connsiteY1" fmla="*/ 784143 h 809057"/>
              <a:gd name="connsiteX2" fmla="*/ 1082066 w 1641230"/>
              <a:gd name="connsiteY2" fmla="*/ 38922 h 809057"/>
              <a:gd name="connsiteX3" fmla="*/ 1431295 w 1641230"/>
              <a:gd name="connsiteY3" fmla="*/ 229262 h 809057"/>
              <a:gd name="connsiteX4" fmla="*/ 1641230 w 1641230"/>
              <a:gd name="connsiteY4" fmla="*/ 641126 h 8090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41230" h="809057">
                <a:moveTo>
                  <a:pt x="0" y="596024"/>
                </a:moveTo>
                <a:cubicBezTo>
                  <a:pt x="81295" y="687003"/>
                  <a:pt x="297867" y="876993"/>
                  <a:pt x="478211" y="784143"/>
                </a:cubicBezTo>
                <a:cubicBezTo>
                  <a:pt x="658555" y="691293"/>
                  <a:pt x="923219" y="131402"/>
                  <a:pt x="1082066" y="38922"/>
                </a:cubicBezTo>
                <a:cubicBezTo>
                  <a:pt x="1240913" y="-53558"/>
                  <a:pt x="1323861" y="22249"/>
                  <a:pt x="1431295" y="229262"/>
                </a:cubicBezTo>
                <a:cubicBezTo>
                  <a:pt x="1546634" y="452918"/>
                  <a:pt x="1550155" y="472108"/>
                  <a:pt x="1641230" y="641126"/>
                </a:cubicBezTo>
              </a:path>
            </a:pathLst>
          </a:cu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89" name="オブジェクト 188"/>
          <p:cNvGraphicFramePr>
            <a:graphicFrameLocks noChangeAspect="1"/>
          </p:cNvGraphicFramePr>
          <p:nvPr>
            <p:extLst>
              <p:ext uri="{D42A27DB-BD31-4B8C-83A1-F6EECF244321}">
                <p14:modId xmlns:p14="http://schemas.microsoft.com/office/powerpoint/2010/main" val="795414913"/>
              </p:ext>
            </p:extLst>
          </p:nvPr>
        </p:nvGraphicFramePr>
        <p:xfrm>
          <a:off x="4935476" y="2171611"/>
          <a:ext cx="3146425" cy="722313"/>
        </p:xfrm>
        <a:graphic>
          <a:graphicData uri="http://schemas.openxmlformats.org/presentationml/2006/ole">
            <mc:AlternateContent xmlns:mc="http://schemas.openxmlformats.org/markup-compatibility/2006">
              <mc:Choice xmlns:v="urn:schemas-microsoft-com:vml" Requires="v">
                <p:oleObj spid="_x0000_s13334" name="数式" r:id="rId3" imgW="1269720" imgH="291960" progId="Equation.3">
                  <p:embed/>
                </p:oleObj>
              </mc:Choice>
              <mc:Fallback>
                <p:oleObj name="数式" r:id="rId3" imgW="1269720" imgH="291960" progId="Equation.3">
                  <p:embed/>
                  <p:pic>
                    <p:nvPicPr>
                      <p:cNvPr id="0" name=""/>
                      <p:cNvPicPr>
                        <a:picLocks noChangeAspect="1" noChangeArrowheads="1"/>
                      </p:cNvPicPr>
                      <p:nvPr/>
                    </p:nvPicPr>
                    <p:blipFill>
                      <a:blip r:embed="rId4"/>
                      <a:srcRect/>
                      <a:stretch>
                        <a:fillRect/>
                      </a:stretch>
                    </p:blipFill>
                    <p:spPr bwMode="auto">
                      <a:xfrm>
                        <a:off x="4935476" y="2171611"/>
                        <a:ext cx="3146425" cy="722313"/>
                      </a:xfrm>
                      <a:prstGeom prst="rect">
                        <a:avLst/>
                      </a:prstGeom>
                      <a:noFill/>
                    </p:spPr>
                  </p:pic>
                </p:oleObj>
              </mc:Fallback>
            </mc:AlternateContent>
          </a:graphicData>
        </a:graphic>
      </p:graphicFrame>
      <p:sp>
        <p:nvSpPr>
          <p:cNvPr id="190" name="コンテンツ プレースホルダー 2"/>
          <p:cNvSpPr txBox="1">
            <a:spLocks/>
          </p:cNvSpPr>
          <p:nvPr/>
        </p:nvSpPr>
        <p:spPr>
          <a:xfrm>
            <a:off x="3580432" y="2415336"/>
            <a:ext cx="176584" cy="353221"/>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None/>
            </a:pPr>
            <a:r>
              <a:rPr lang="en-US" altLang="ja-JP" sz="1400" i="1" smtClean="0">
                <a:latin typeface="Times New Roman" panose="02020603050405020304" pitchFamily="18" charset="0"/>
                <a:cs typeface="Times New Roman" panose="02020603050405020304" pitchFamily="18" charset="0"/>
              </a:rPr>
              <a:t>t</a:t>
            </a:r>
            <a:endParaRPr lang="ja-JP" altLang="en-US" sz="1400">
              <a:latin typeface="Times New Roman" panose="02020603050405020304" pitchFamily="18" charset="0"/>
              <a:cs typeface="Times New Roman" panose="02020603050405020304" pitchFamily="18" charset="0"/>
            </a:endParaRPr>
          </a:p>
        </p:txBody>
      </p:sp>
      <p:sp>
        <p:nvSpPr>
          <p:cNvPr id="191" name="コンテンツ プレースホルダー 2"/>
          <p:cNvSpPr txBox="1">
            <a:spLocks/>
          </p:cNvSpPr>
          <p:nvPr/>
        </p:nvSpPr>
        <p:spPr>
          <a:xfrm>
            <a:off x="974801" y="1776265"/>
            <a:ext cx="795316" cy="353221"/>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None/>
            </a:pPr>
            <a:r>
              <a:rPr lang="en-US" altLang="ja-JP" i="1" smtClean="0">
                <a:latin typeface="Times New Roman" panose="02020603050405020304" pitchFamily="18" charset="0"/>
                <a:cs typeface="Times New Roman" panose="02020603050405020304" pitchFamily="18" charset="0"/>
              </a:rPr>
              <a:t>x</a:t>
            </a:r>
            <a:r>
              <a:rPr lang="en-US" altLang="ja-JP" smtClean="0">
                <a:latin typeface="Times New Roman" panose="02020603050405020304" pitchFamily="18" charset="0"/>
                <a:cs typeface="Times New Roman" panose="02020603050405020304" pitchFamily="18" charset="0"/>
              </a:rPr>
              <a:t>(</a:t>
            </a:r>
            <a:r>
              <a:rPr lang="en-US" altLang="ja-JP" i="1" smtClean="0">
                <a:latin typeface="Times New Roman" panose="02020603050405020304" pitchFamily="18" charset="0"/>
                <a:cs typeface="Times New Roman" panose="02020603050405020304" pitchFamily="18" charset="0"/>
              </a:rPr>
              <a:t>t</a:t>
            </a:r>
            <a:r>
              <a:rPr lang="en-US" altLang="ja-JP" smtClean="0">
                <a:latin typeface="Times New Roman" panose="02020603050405020304" pitchFamily="18" charset="0"/>
                <a:cs typeface="Times New Roman" panose="02020603050405020304" pitchFamily="18" charset="0"/>
              </a:rPr>
              <a:t>)</a:t>
            </a:r>
            <a:endParaRPr lang="ja-JP" altLang="en-US">
              <a:latin typeface="Times New Roman" panose="02020603050405020304" pitchFamily="18" charset="0"/>
              <a:cs typeface="Times New Roman" panose="02020603050405020304" pitchFamily="18" charset="0"/>
            </a:endParaRPr>
          </a:p>
        </p:txBody>
      </p:sp>
      <p:cxnSp>
        <p:nvCxnSpPr>
          <p:cNvPr id="192" name="直線コネクタ 191"/>
          <p:cNvCxnSpPr/>
          <p:nvPr/>
        </p:nvCxnSpPr>
        <p:spPr>
          <a:xfrm>
            <a:off x="2303074" y="4941806"/>
            <a:ext cx="0" cy="941294"/>
          </a:xfrm>
          <a:prstGeom prst="line">
            <a:avLst/>
          </a:prstGeom>
          <a:ln>
            <a:solidFill>
              <a:schemeClr val="tx1"/>
            </a:solidFill>
            <a:prstDash val="solid"/>
            <a:headEnd type="triangle"/>
          </a:ln>
        </p:spPr>
        <p:style>
          <a:lnRef idx="1">
            <a:schemeClr val="accent1"/>
          </a:lnRef>
          <a:fillRef idx="0">
            <a:schemeClr val="accent1"/>
          </a:fillRef>
          <a:effectRef idx="0">
            <a:schemeClr val="accent1"/>
          </a:effectRef>
          <a:fontRef idx="minor">
            <a:schemeClr val="tx1"/>
          </a:fontRef>
        </p:style>
      </p:cxnSp>
      <p:cxnSp>
        <p:nvCxnSpPr>
          <p:cNvPr id="193" name="直線矢印コネクタ 192"/>
          <p:cNvCxnSpPr/>
          <p:nvPr/>
        </p:nvCxnSpPr>
        <p:spPr>
          <a:xfrm flipV="1">
            <a:off x="1063574" y="5507368"/>
            <a:ext cx="252000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4" name="フリーフォーム 193"/>
          <p:cNvSpPr/>
          <p:nvPr/>
        </p:nvSpPr>
        <p:spPr>
          <a:xfrm flipH="1">
            <a:off x="1237160" y="5082911"/>
            <a:ext cx="2131828" cy="632420"/>
          </a:xfrm>
          <a:custGeom>
            <a:avLst/>
            <a:gdLst>
              <a:gd name="connsiteX0" fmla="*/ 0 w 1371600"/>
              <a:gd name="connsiteY0" fmla="*/ 470647 h 699247"/>
              <a:gd name="connsiteX1" fmla="*/ 188259 w 1371600"/>
              <a:gd name="connsiteY1" fmla="*/ 228600 h 699247"/>
              <a:gd name="connsiteX2" fmla="*/ 349624 w 1371600"/>
              <a:gd name="connsiteY2" fmla="*/ 699247 h 699247"/>
              <a:gd name="connsiteX3" fmla="*/ 981635 w 1371600"/>
              <a:gd name="connsiteY3" fmla="*/ 0 h 699247"/>
              <a:gd name="connsiteX4" fmla="*/ 1371600 w 1371600"/>
              <a:gd name="connsiteY4" fmla="*/ 672353 h 699247"/>
              <a:gd name="connsiteX0" fmla="*/ 0 w 1371600"/>
              <a:gd name="connsiteY0" fmla="*/ 470647 h 699247"/>
              <a:gd name="connsiteX1" fmla="*/ 188259 w 1371600"/>
              <a:gd name="connsiteY1" fmla="*/ 228600 h 699247"/>
              <a:gd name="connsiteX2" fmla="*/ 349624 w 1371600"/>
              <a:gd name="connsiteY2" fmla="*/ 699247 h 699247"/>
              <a:gd name="connsiteX3" fmla="*/ 981635 w 1371600"/>
              <a:gd name="connsiteY3" fmla="*/ 0 h 699247"/>
              <a:gd name="connsiteX4" fmla="*/ 1371600 w 1371600"/>
              <a:gd name="connsiteY4" fmla="*/ 672353 h 699247"/>
              <a:gd name="connsiteX0" fmla="*/ 0 w 1371600"/>
              <a:gd name="connsiteY0" fmla="*/ 470680 h 699280"/>
              <a:gd name="connsiteX1" fmla="*/ 188259 w 1371600"/>
              <a:gd name="connsiteY1" fmla="*/ 228633 h 699280"/>
              <a:gd name="connsiteX2" fmla="*/ 349624 w 1371600"/>
              <a:gd name="connsiteY2" fmla="*/ 699280 h 699280"/>
              <a:gd name="connsiteX3" fmla="*/ 981635 w 1371600"/>
              <a:gd name="connsiteY3" fmla="*/ 33 h 699280"/>
              <a:gd name="connsiteX4" fmla="*/ 1371600 w 1371600"/>
              <a:gd name="connsiteY4" fmla="*/ 672386 h 699280"/>
              <a:gd name="connsiteX0" fmla="*/ 0 w 1371600"/>
              <a:gd name="connsiteY0" fmla="*/ 470680 h 699280"/>
              <a:gd name="connsiteX1" fmla="*/ 188259 w 1371600"/>
              <a:gd name="connsiteY1" fmla="*/ 228633 h 699280"/>
              <a:gd name="connsiteX2" fmla="*/ 349624 w 1371600"/>
              <a:gd name="connsiteY2" fmla="*/ 699280 h 699280"/>
              <a:gd name="connsiteX3" fmla="*/ 981635 w 1371600"/>
              <a:gd name="connsiteY3" fmla="*/ 33 h 699280"/>
              <a:gd name="connsiteX4" fmla="*/ 1371600 w 1371600"/>
              <a:gd name="connsiteY4" fmla="*/ 672386 h 699280"/>
              <a:gd name="connsiteX0" fmla="*/ 0 w 1371600"/>
              <a:gd name="connsiteY0" fmla="*/ 470680 h 701472"/>
              <a:gd name="connsiteX1" fmla="*/ 188259 w 1371600"/>
              <a:gd name="connsiteY1" fmla="*/ 228633 h 701472"/>
              <a:gd name="connsiteX2" fmla="*/ 349624 w 1371600"/>
              <a:gd name="connsiteY2" fmla="*/ 699280 h 701472"/>
              <a:gd name="connsiteX3" fmla="*/ 981635 w 1371600"/>
              <a:gd name="connsiteY3" fmla="*/ 33 h 701472"/>
              <a:gd name="connsiteX4" fmla="*/ 1371600 w 1371600"/>
              <a:gd name="connsiteY4" fmla="*/ 672386 h 701472"/>
              <a:gd name="connsiteX0" fmla="*/ 0 w 1371600"/>
              <a:gd name="connsiteY0" fmla="*/ 470680 h 701472"/>
              <a:gd name="connsiteX1" fmla="*/ 188259 w 1371600"/>
              <a:gd name="connsiteY1" fmla="*/ 228633 h 701472"/>
              <a:gd name="connsiteX2" fmla="*/ 349624 w 1371600"/>
              <a:gd name="connsiteY2" fmla="*/ 699280 h 701472"/>
              <a:gd name="connsiteX3" fmla="*/ 981635 w 1371600"/>
              <a:gd name="connsiteY3" fmla="*/ 33 h 701472"/>
              <a:gd name="connsiteX4" fmla="*/ 1371600 w 1371600"/>
              <a:gd name="connsiteY4" fmla="*/ 672386 h 701472"/>
              <a:gd name="connsiteX0" fmla="*/ 0 w 1371600"/>
              <a:gd name="connsiteY0" fmla="*/ 470680 h 701472"/>
              <a:gd name="connsiteX1" fmla="*/ 188259 w 1371600"/>
              <a:gd name="connsiteY1" fmla="*/ 228633 h 701472"/>
              <a:gd name="connsiteX2" fmla="*/ 349624 w 1371600"/>
              <a:gd name="connsiteY2" fmla="*/ 699280 h 701472"/>
              <a:gd name="connsiteX3" fmla="*/ 981635 w 1371600"/>
              <a:gd name="connsiteY3" fmla="*/ 33 h 701472"/>
              <a:gd name="connsiteX4" fmla="*/ 1371600 w 1371600"/>
              <a:gd name="connsiteY4" fmla="*/ 672386 h 701472"/>
              <a:gd name="connsiteX0" fmla="*/ 0 w 1409700"/>
              <a:gd name="connsiteY0" fmla="*/ 499255 h 701451"/>
              <a:gd name="connsiteX1" fmla="*/ 226359 w 1409700"/>
              <a:gd name="connsiteY1" fmla="*/ 228633 h 701451"/>
              <a:gd name="connsiteX2" fmla="*/ 387724 w 1409700"/>
              <a:gd name="connsiteY2" fmla="*/ 699280 h 701451"/>
              <a:gd name="connsiteX3" fmla="*/ 1019735 w 1409700"/>
              <a:gd name="connsiteY3" fmla="*/ 33 h 701451"/>
              <a:gd name="connsiteX4" fmla="*/ 1409700 w 1409700"/>
              <a:gd name="connsiteY4" fmla="*/ 672386 h 701451"/>
              <a:gd name="connsiteX0" fmla="*/ 0 w 1409700"/>
              <a:gd name="connsiteY0" fmla="*/ 499255 h 701504"/>
              <a:gd name="connsiteX1" fmla="*/ 197784 w 1409700"/>
              <a:gd name="connsiteY1" fmla="*/ 231014 h 701504"/>
              <a:gd name="connsiteX2" fmla="*/ 387724 w 1409700"/>
              <a:gd name="connsiteY2" fmla="*/ 699280 h 701504"/>
              <a:gd name="connsiteX3" fmla="*/ 1019735 w 1409700"/>
              <a:gd name="connsiteY3" fmla="*/ 33 h 701504"/>
              <a:gd name="connsiteX4" fmla="*/ 1409700 w 1409700"/>
              <a:gd name="connsiteY4" fmla="*/ 672386 h 701504"/>
              <a:gd name="connsiteX0" fmla="*/ 0 w 1409700"/>
              <a:gd name="connsiteY0" fmla="*/ 499255 h 701358"/>
              <a:gd name="connsiteX1" fmla="*/ 197784 w 1409700"/>
              <a:gd name="connsiteY1" fmla="*/ 231014 h 701358"/>
              <a:gd name="connsiteX2" fmla="*/ 387724 w 1409700"/>
              <a:gd name="connsiteY2" fmla="*/ 699280 h 701358"/>
              <a:gd name="connsiteX3" fmla="*/ 1019735 w 1409700"/>
              <a:gd name="connsiteY3" fmla="*/ 33 h 701358"/>
              <a:gd name="connsiteX4" fmla="*/ 1409700 w 1409700"/>
              <a:gd name="connsiteY4" fmla="*/ 672386 h 701358"/>
              <a:gd name="connsiteX0" fmla="*/ 0 w 1409700"/>
              <a:gd name="connsiteY0" fmla="*/ 499255 h 699431"/>
              <a:gd name="connsiteX1" fmla="*/ 197784 w 1409700"/>
              <a:gd name="connsiteY1" fmla="*/ 231014 h 699431"/>
              <a:gd name="connsiteX2" fmla="*/ 387724 w 1409700"/>
              <a:gd name="connsiteY2" fmla="*/ 699280 h 699431"/>
              <a:gd name="connsiteX3" fmla="*/ 1019735 w 1409700"/>
              <a:gd name="connsiteY3" fmla="*/ 33 h 699431"/>
              <a:gd name="connsiteX4" fmla="*/ 1409700 w 1409700"/>
              <a:gd name="connsiteY4" fmla="*/ 672386 h 699431"/>
              <a:gd name="connsiteX0" fmla="*/ 0 w 1409700"/>
              <a:gd name="connsiteY0" fmla="*/ 499233 h 687519"/>
              <a:gd name="connsiteX1" fmla="*/ 197784 w 1409700"/>
              <a:gd name="connsiteY1" fmla="*/ 230992 h 687519"/>
              <a:gd name="connsiteX2" fmla="*/ 478211 w 1409700"/>
              <a:gd name="connsiteY2" fmla="*/ 687352 h 687519"/>
              <a:gd name="connsiteX3" fmla="*/ 1019735 w 1409700"/>
              <a:gd name="connsiteY3" fmla="*/ 11 h 687519"/>
              <a:gd name="connsiteX4" fmla="*/ 1409700 w 1409700"/>
              <a:gd name="connsiteY4" fmla="*/ 672364 h 687519"/>
              <a:gd name="connsiteX0" fmla="*/ 0 w 1643063"/>
              <a:gd name="connsiteY0" fmla="*/ 499237 h 687523"/>
              <a:gd name="connsiteX1" fmla="*/ 197784 w 1643063"/>
              <a:gd name="connsiteY1" fmla="*/ 230996 h 687523"/>
              <a:gd name="connsiteX2" fmla="*/ 478211 w 1643063"/>
              <a:gd name="connsiteY2" fmla="*/ 687356 h 687523"/>
              <a:gd name="connsiteX3" fmla="*/ 1019735 w 1643063"/>
              <a:gd name="connsiteY3" fmla="*/ 15 h 687523"/>
              <a:gd name="connsiteX4" fmla="*/ 1643063 w 1643063"/>
              <a:gd name="connsiteY4" fmla="*/ 519968 h 687523"/>
              <a:gd name="connsiteX0" fmla="*/ 0 w 1643063"/>
              <a:gd name="connsiteY0" fmla="*/ 504359 h 692645"/>
              <a:gd name="connsiteX1" fmla="*/ 197784 w 1643063"/>
              <a:gd name="connsiteY1" fmla="*/ 236118 h 692645"/>
              <a:gd name="connsiteX2" fmla="*/ 478211 w 1643063"/>
              <a:gd name="connsiteY2" fmla="*/ 692478 h 692645"/>
              <a:gd name="connsiteX3" fmla="*/ 1019735 w 1643063"/>
              <a:gd name="connsiteY3" fmla="*/ 5137 h 692645"/>
              <a:gd name="connsiteX4" fmla="*/ 1432264 w 1643063"/>
              <a:gd name="connsiteY4" fmla="*/ 671067 h 692645"/>
              <a:gd name="connsiteX5" fmla="*/ 1643063 w 1643063"/>
              <a:gd name="connsiteY5" fmla="*/ 525090 h 692645"/>
              <a:gd name="connsiteX0" fmla="*/ 0 w 1643063"/>
              <a:gd name="connsiteY0" fmla="*/ 503904 h 692190"/>
              <a:gd name="connsiteX1" fmla="*/ 197784 w 1643063"/>
              <a:gd name="connsiteY1" fmla="*/ 235663 h 692190"/>
              <a:gd name="connsiteX2" fmla="*/ 478211 w 1643063"/>
              <a:gd name="connsiteY2" fmla="*/ 692023 h 692190"/>
              <a:gd name="connsiteX3" fmla="*/ 1019735 w 1643063"/>
              <a:gd name="connsiteY3" fmla="*/ 4682 h 692190"/>
              <a:gd name="connsiteX4" fmla="*/ 1432264 w 1643063"/>
              <a:gd name="connsiteY4" fmla="*/ 670612 h 692190"/>
              <a:gd name="connsiteX5" fmla="*/ 1643063 w 1643063"/>
              <a:gd name="connsiteY5" fmla="*/ 524635 h 692190"/>
              <a:gd name="connsiteX0" fmla="*/ 0 w 1643063"/>
              <a:gd name="connsiteY0" fmla="*/ 503904 h 692190"/>
              <a:gd name="connsiteX1" fmla="*/ 197784 w 1643063"/>
              <a:gd name="connsiteY1" fmla="*/ 235663 h 692190"/>
              <a:gd name="connsiteX2" fmla="*/ 478211 w 1643063"/>
              <a:gd name="connsiteY2" fmla="*/ 692023 h 692190"/>
              <a:gd name="connsiteX3" fmla="*/ 1019735 w 1643063"/>
              <a:gd name="connsiteY3" fmla="*/ 4682 h 692190"/>
              <a:gd name="connsiteX4" fmla="*/ 1432264 w 1643063"/>
              <a:gd name="connsiteY4" fmla="*/ 670612 h 692190"/>
              <a:gd name="connsiteX5" fmla="*/ 1643063 w 1643063"/>
              <a:gd name="connsiteY5" fmla="*/ 524635 h 692190"/>
              <a:gd name="connsiteX0" fmla="*/ 0 w 1643063"/>
              <a:gd name="connsiteY0" fmla="*/ 503904 h 692190"/>
              <a:gd name="connsiteX1" fmla="*/ 197784 w 1643063"/>
              <a:gd name="connsiteY1" fmla="*/ 235663 h 692190"/>
              <a:gd name="connsiteX2" fmla="*/ 478211 w 1643063"/>
              <a:gd name="connsiteY2" fmla="*/ 692023 h 692190"/>
              <a:gd name="connsiteX3" fmla="*/ 1019735 w 1643063"/>
              <a:gd name="connsiteY3" fmla="*/ 4682 h 692190"/>
              <a:gd name="connsiteX4" fmla="*/ 1432264 w 1643063"/>
              <a:gd name="connsiteY4" fmla="*/ 670612 h 692190"/>
              <a:gd name="connsiteX5" fmla="*/ 1643063 w 1643063"/>
              <a:gd name="connsiteY5" fmla="*/ 524635 h 692190"/>
              <a:gd name="connsiteX0" fmla="*/ 0 w 1643063"/>
              <a:gd name="connsiteY0" fmla="*/ 503904 h 692190"/>
              <a:gd name="connsiteX1" fmla="*/ 197784 w 1643063"/>
              <a:gd name="connsiteY1" fmla="*/ 235663 h 692190"/>
              <a:gd name="connsiteX2" fmla="*/ 478211 w 1643063"/>
              <a:gd name="connsiteY2" fmla="*/ 692023 h 692190"/>
              <a:gd name="connsiteX3" fmla="*/ 1019735 w 1643063"/>
              <a:gd name="connsiteY3" fmla="*/ 4682 h 692190"/>
              <a:gd name="connsiteX4" fmla="*/ 1432264 w 1643063"/>
              <a:gd name="connsiteY4" fmla="*/ 670612 h 692190"/>
              <a:gd name="connsiteX5" fmla="*/ 1643063 w 1643063"/>
              <a:gd name="connsiteY5" fmla="*/ 524635 h 692190"/>
              <a:gd name="connsiteX0" fmla="*/ 0 w 1643063"/>
              <a:gd name="connsiteY0" fmla="*/ 503904 h 692190"/>
              <a:gd name="connsiteX1" fmla="*/ 197784 w 1643063"/>
              <a:gd name="connsiteY1" fmla="*/ 235663 h 692190"/>
              <a:gd name="connsiteX2" fmla="*/ 478211 w 1643063"/>
              <a:gd name="connsiteY2" fmla="*/ 692023 h 692190"/>
              <a:gd name="connsiteX3" fmla="*/ 1019735 w 1643063"/>
              <a:gd name="connsiteY3" fmla="*/ 4682 h 692190"/>
              <a:gd name="connsiteX4" fmla="*/ 1432264 w 1643063"/>
              <a:gd name="connsiteY4" fmla="*/ 670612 h 692190"/>
              <a:gd name="connsiteX5" fmla="*/ 1643063 w 1643063"/>
              <a:gd name="connsiteY5" fmla="*/ 524635 h 692190"/>
              <a:gd name="connsiteX0" fmla="*/ 0 w 1643063"/>
              <a:gd name="connsiteY0" fmla="*/ 503904 h 694292"/>
              <a:gd name="connsiteX1" fmla="*/ 197784 w 1643063"/>
              <a:gd name="connsiteY1" fmla="*/ 235663 h 694292"/>
              <a:gd name="connsiteX2" fmla="*/ 478211 w 1643063"/>
              <a:gd name="connsiteY2" fmla="*/ 692023 h 694292"/>
              <a:gd name="connsiteX3" fmla="*/ 1019735 w 1643063"/>
              <a:gd name="connsiteY3" fmla="*/ 4682 h 694292"/>
              <a:gd name="connsiteX4" fmla="*/ 1432264 w 1643063"/>
              <a:gd name="connsiteY4" fmla="*/ 670612 h 694292"/>
              <a:gd name="connsiteX5" fmla="*/ 1643063 w 1643063"/>
              <a:gd name="connsiteY5" fmla="*/ 524635 h 694292"/>
              <a:gd name="connsiteX0" fmla="*/ 0 w 1643063"/>
              <a:gd name="connsiteY0" fmla="*/ 503904 h 709895"/>
              <a:gd name="connsiteX1" fmla="*/ 478211 w 1643063"/>
              <a:gd name="connsiteY1" fmla="*/ 692023 h 709895"/>
              <a:gd name="connsiteX2" fmla="*/ 1019735 w 1643063"/>
              <a:gd name="connsiteY2" fmla="*/ 4682 h 709895"/>
              <a:gd name="connsiteX3" fmla="*/ 1432264 w 1643063"/>
              <a:gd name="connsiteY3" fmla="*/ 670612 h 709895"/>
              <a:gd name="connsiteX4" fmla="*/ 1643063 w 1643063"/>
              <a:gd name="connsiteY4" fmla="*/ 524635 h 709895"/>
              <a:gd name="connsiteX0" fmla="*/ 0 w 1643063"/>
              <a:gd name="connsiteY0" fmla="*/ 516341 h 722332"/>
              <a:gd name="connsiteX1" fmla="*/ 478211 w 1643063"/>
              <a:gd name="connsiteY1" fmla="*/ 704460 h 722332"/>
              <a:gd name="connsiteX2" fmla="*/ 1019735 w 1643063"/>
              <a:gd name="connsiteY2" fmla="*/ 17119 h 722332"/>
              <a:gd name="connsiteX3" fmla="*/ 1359797 w 1643063"/>
              <a:gd name="connsiteY3" fmla="*/ 201367 h 722332"/>
              <a:gd name="connsiteX4" fmla="*/ 1643063 w 1643063"/>
              <a:gd name="connsiteY4" fmla="*/ 537072 h 722332"/>
              <a:gd name="connsiteX0" fmla="*/ 0 w 1643063"/>
              <a:gd name="connsiteY0" fmla="*/ 516341 h 722332"/>
              <a:gd name="connsiteX1" fmla="*/ 478211 w 1643063"/>
              <a:gd name="connsiteY1" fmla="*/ 704460 h 722332"/>
              <a:gd name="connsiteX2" fmla="*/ 1019735 w 1643063"/>
              <a:gd name="connsiteY2" fmla="*/ 17119 h 722332"/>
              <a:gd name="connsiteX3" fmla="*/ 1359797 w 1643063"/>
              <a:gd name="connsiteY3" fmla="*/ 201367 h 722332"/>
              <a:gd name="connsiteX4" fmla="*/ 1643063 w 1643063"/>
              <a:gd name="connsiteY4" fmla="*/ 537072 h 722332"/>
              <a:gd name="connsiteX0" fmla="*/ 0 w 1643063"/>
              <a:gd name="connsiteY0" fmla="*/ 516341 h 722332"/>
              <a:gd name="connsiteX1" fmla="*/ 478211 w 1643063"/>
              <a:gd name="connsiteY1" fmla="*/ 704460 h 722332"/>
              <a:gd name="connsiteX2" fmla="*/ 1019735 w 1643063"/>
              <a:gd name="connsiteY2" fmla="*/ 17119 h 722332"/>
              <a:gd name="connsiteX3" fmla="*/ 1359797 w 1643063"/>
              <a:gd name="connsiteY3" fmla="*/ 201367 h 722332"/>
              <a:gd name="connsiteX4" fmla="*/ 1643063 w 1643063"/>
              <a:gd name="connsiteY4" fmla="*/ 537072 h 722332"/>
              <a:gd name="connsiteX0" fmla="*/ 0 w 1643063"/>
              <a:gd name="connsiteY0" fmla="*/ 527747 h 733738"/>
              <a:gd name="connsiteX1" fmla="*/ 478211 w 1643063"/>
              <a:gd name="connsiteY1" fmla="*/ 715866 h 733738"/>
              <a:gd name="connsiteX2" fmla="*/ 1019735 w 1643063"/>
              <a:gd name="connsiteY2" fmla="*/ 28525 h 733738"/>
              <a:gd name="connsiteX3" fmla="*/ 1359797 w 1643063"/>
              <a:gd name="connsiteY3" fmla="*/ 212773 h 733738"/>
              <a:gd name="connsiteX4" fmla="*/ 1643063 w 1643063"/>
              <a:gd name="connsiteY4" fmla="*/ 548478 h 733738"/>
              <a:gd name="connsiteX0" fmla="*/ 0 w 1641230"/>
              <a:gd name="connsiteY0" fmla="*/ 527747 h 733738"/>
              <a:gd name="connsiteX1" fmla="*/ 478211 w 1641230"/>
              <a:gd name="connsiteY1" fmla="*/ 715866 h 733738"/>
              <a:gd name="connsiteX2" fmla="*/ 1019735 w 1641230"/>
              <a:gd name="connsiteY2" fmla="*/ 28525 h 733738"/>
              <a:gd name="connsiteX3" fmla="*/ 1359797 w 1641230"/>
              <a:gd name="connsiteY3" fmla="*/ 212773 h 733738"/>
              <a:gd name="connsiteX4" fmla="*/ 1641230 w 1641230"/>
              <a:gd name="connsiteY4" fmla="*/ 572849 h 733738"/>
              <a:gd name="connsiteX0" fmla="*/ 0 w 1641230"/>
              <a:gd name="connsiteY0" fmla="*/ 527747 h 733738"/>
              <a:gd name="connsiteX1" fmla="*/ 478211 w 1641230"/>
              <a:gd name="connsiteY1" fmla="*/ 715866 h 733738"/>
              <a:gd name="connsiteX2" fmla="*/ 1019735 w 1641230"/>
              <a:gd name="connsiteY2" fmla="*/ 28525 h 733738"/>
              <a:gd name="connsiteX3" fmla="*/ 1359797 w 1641230"/>
              <a:gd name="connsiteY3" fmla="*/ 212773 h 733738"/>
              <a:gd name="connsiteX4" fmla="*/ 1641230 w 1641230"/>
              <a:gd name="connsiteY4" fmla="*/ 572849 h 733738"/>
              <a:gd name="connsiteX0" fmla="*/ 0 w 1641230"/>
              <a:gd name="connsiteY0" fmla="*/ 527747 h 735044"/>
              <a:gd name="connsiteX1" fmla="*/ 478211 w 1641230"/>
              <a:gd name="connsiteY1" fmla="*/ 715866 h 735044"/>
              <a:gd name="connsiteX2" fmla="*/ 1019735 w 1641230"/>
              <a:gd name="connsiteY2" fmla="*/ 28525 h 735044"/>
              <a:gd name="connsiteX3" fmla="*/ 1359797 w 1641230"/>
              <a:gd name="connsiteY3" fmla="*/ 212773 h 735044"/>
              <a:gd name="connsiteX4" fmla="*/ 1641230 w 1641230"/>
              <a:gd name="connsiteY4" fmla="*/ 572849 h 735044"/>
              <a:gd name="connsiteX0" fmla="*/ 0 w 1641230"/>
              <a:gd name="connsiteY0" fmla="*/ 527747 h 735658"/>
              <a:gd name="connsiteX1" fmla="*/ 478211 w 1641230"/>
              <a:gd name="connsiteY1" fmla="*/ 715866 h 735658"/>
              <a:gd name="connsiteX2" fmla="*/ 1019735 w 1641230"/>
              <a:gd name="connsiteY2" fmla="*/ 28525 h 735658"/>
              <a:gd name="connsiteX3" fmla="*/ 1359797 w 1641230"/>
              <a:gd name="connsiteY3" fmla="*/ 212773 h 735658"/>
              <a:gd name="connsiteX4" fmla="*/ 1641230 w 1641230"/>
              <a:gd name="connsiteY4" fmla="*/ 572849 h 735658"/>
              <a:gd name="connsiteX0" fmla="*/ 0 w 1641230"/>
              <a:gd name="connsiteY0" fmla="*/ 527747 h 737237"/>
              <a:gd name="connsiteX1" fmla="*/ 478211 w 1641230"/>
              <a:gd name="connsiteY1" fmla="*/ 715866 h 737237"/>
              <a:gd name="connsiteX2" fmla="*/ 1019735 w 1641230"/>
              <a:gd name="connsiteY2" fmla="*/ 28525 h 737237"/>
              <a:gd name="connsiteX3" fmla="*/ 1359797 w 1641230"/>
              <a:gd name="connsiteY3" fmla="*/ 212773 h 737237"/>
              <a:gd name="connsiteX4" fmla="*/ 1641230 w 1641230"/>
              <a:gd name="connsiteY4" fmla="*/ 572849 h 737237"/>
              <a:gd name="connsiteX0" fmla="*/ 0 w 1641230"/>
              <a:gd name="connsiteY0" fmla="*/ 534822 h 744312"/>
              <a:gd name="connsiteX1" fmla="*/ 478211 w 1641230"/>
              <a:gd name="connsiteY1" fmla="*/ 722941 h 744312"/>
              <a:gd name="connsiteX2" fmla="*/ 1019735 w 1641230"/>
              <a:gd name="connsiteY2" fmla="*/ 35600 h 744312"/>
              <a:gd name="connsiteX3" fmla="*/ 1414795 w 1641230"/>
              <a:gd name="connsiteY3" fmla="*/ 189383 h 744312"/>
              <a:gd name="connsiteX4" fmla="*/ 1641230 w 1641230"/>
              <a:gd name="connsiteY4" fmla="*/ 579924 h 744312"/>
              <a:gd name="connsiteX0" fmla="*/ 0 w 1641230"/>
              <a:gd name="connsiteY0" fmla="*/ 584207 h 797239"/>
              <a:gd name="connsiteX1" fmla="*/ 478211 w 1641230"/>
              <a:gd name="connsiteY1" fmla="*/ 772326 h 797239"/>
              <a:gd name="connsiteX2" fmla="*/ 1082066 w 1641230"/>
              <a:gd name="connsiteY2" fmla="*/ 27105 h 797239"/>
              <a:gd name="connsiteX3" fmla="*/ 1414795 w 1641230"/>
              <a:gd name="connsiteY3" fmla="*/ 238768 h 797239"/>
              <a:gd name="connsiteX4" fmla="*/ 1641230 w 1641230"/>
              <a:gd name="connsiteY4" fmla="*/ 629309 h 797239"/>
              <a:gd name="connsiteX0" fmla="*/ 0 w 1641230"/>
              <a:gd name="connsiteY0" fmla="*/ 588337 h 801370"/>
              <a:gd name="connsiteX1" fmla="*/ 478211 w 1641230"/>
              <a:gd name="connsiteY1" fmla="*/ 776456 h 801370"/>
              <a:gd name="connsiteX2" fmla="*/ 1082066 w 1641230"/>
              <a:gd name="connsiteY2" fmla="*/ 31235 h 801370"/>
              <a:gd name="connsiteX3" fmla="*/ 1431295 w 1641230"/>
              <a:gd name="connsiteY3" fmla="*/ 221575 h 801370"/>
              <a:gd name="connsiteX4" fmla="*/ 1641230 w 1641230"/>
              <a:gd name="connsiteY4" fmla="*/ 633439 h 801370"/>
              <a:gd name="connsiteX0" fmla="*/ 0 w 1641230"/>
              <a:gd name="connsiteY0" fmla="*/ 588337 h 801370"/>
              <a:gd name="connsiteX1" fmla="*/ 478211 w 1641230"/>
              <a:gd name="connsiteY1" fmla="*/ 776456 h 801370"/>
              <a:gd name="connsiteX2" fmla="*/ 1082066 w 1641230"/>
              <a:gd name="connsiteY2" fmla="*/ 31235 h 801370"/>
              <a:gd name="connsiteX3" fmla="*/ 1431295 w 1641230"/>
              <a:gd name="connsiteY3" fmla="*/ 221575 h 801370"/>
              <a:gd name="connsiteX4" fmla="*/ 1641230 w 1641230"/>
              <a:gd name="connsiteY4" fmla="*/ 633439 h 801370"/>
              <a:gd name="connsiteX0" fmla="*/ 0 w 1641230"/>
              <a:gd name="connsiteY0" fmla="*/ 596024 h 809057"/>
              <a:gd name="connsiteX1" fmla="*/ 478211 w 1641230"/>
              <a:gd name="connsiteY1" fmla="*/ 784143 h 809057"/>
              <a:gd name="connsiteX2" fmla="*/ 1082066 w 1641230"/>
              <a:gd name="connsiteY2" fmla="*/ 38922 h 809057"/>
              <a:gd name="connsiteX3" fmla="*/ 1431295 w 1641230"/>
              <a:gd name="connsiteY3" fmla="*/ 229262 h 809057"/>
              <a:gd name="connsiteX4" fmla="*/ 1641230 w 1641230"/>
              <a:gd name="connsiteY4" fmla="*/ 641126 h 809057"/>
              <a:gd name="connsiteX0" fmla="*/ 0 w 1641230"/>
              <a:gd name="connsiteY0" fmla="*/ 596024 h 809057"/>
              <a:gd name="connsiteX1" fmla="*/ 478211 w 1641230"/>
              <a:gd name="connsiteY1" fmla="*/ 784143 h 809057"/>
              <a:gd name="connsiteX2" fmla="*/ 1082066 w 1641230"/>
              <a:gd name="connsiteY2" fmla="*/ 38922 h 809057"/>
              <a:gd name="connsiteX3" fmla="*/ 1431295 w 1641230"/>
              <a:gd name="connsiteY3" fmla="*/ 229262 h 809057"/>
              <a:gd name="connsiteX4" fmla="*/ 1641230 w 1641230"/>
              <a:gd name="connsiteY4" fmla="*/ 641126 h 8090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41230" h="809057">
                <a:moveTo>
                  <a:pt x="0" y="596024"/>
                </a:moveTo>
                <a:cubicBezTo>
                  <a:pt x="81295" y="687003"/>
                  <a:pt x="297867" y="876993"/>
                  <a:pt x="478211" y="784143"/>
                </a:cubicBezTo>
                <a:cubicBezTo>
                  <a:pt x="658555" y="691293"/>
                  <a:pt x="923219" y="131402"/>
                  <a:pt x="1082066" y="38922"/>
                </a:cubicBezTo>
                <a:cubicBezTo>
                  <a:pt x="1240913" y="-53558"/>
                  <a:pt x="1323861" y="22249"/>
                  <a:pt x="1431295" y="229262"/>
                </a:cubicBezTo>
                <a:cubicBezTo>
                  <a:pt x="1546634" y="452918"/>
                  <a:pt x="1550155" y="472108"/>
                  <a:pt x="1641230" y="641126"/>
                </a:cubicBezTo>
              </a:path>
            </a:pathLst>
          </a:cu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5" name="コンテンツ プレースホルダー 2"/>
          <p:cNvSpPr txBox="1">
            <a:spLocks/>
          </p:cNvSpPr>
          <p:nvPr/>
        </p:nvSpPr>
        <p:spPr>
          <a:xfrm>
            <a:off x="3580432" y="5340083"/>
            <a:ext cx="176584" cy="353221"/>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None/>
            </a:pPr>
            <a:r>
              <a:rPr lang="en-US" altLang="ja-JP" sz="1400" i="1" smtClean="0">
                <a:latin typeface="Times New Roman" panose="02020603050405020304" pitchFamily="18" charset="0"/>
                <a:cs typeface="Times New Roman" panose="02020603050405020304" pitchFamily="18" charset="0"/>
              </a:rPr>
              <a:t>t</a:t>
            </a:r>
            <a:endParaRPr lang="ja-JP" altLang="en-US" sz="1400">
              <a:latin typeface="Times New Roman" panose="02020603050405020304" pitchFamily="18" charset="0"/>
              <a:cs typeface="Times New Roman" panose="02020603050405020304" pitchFamily="18" charset="0"/>
            </a:endParaRPr>
          </a:p>
        </p:txBody>
      </p:sp>
      <p:sp>
        <p:nvSpPr>
          <p:cNvPr id="196" name="コンテンツ プレースホルダー 2"/>
          <p:cNvSpPr txBox="1">
            <a:spLocks/>
          </p:cNvSpPr>
          <p:nvPr/>
        </p:nvSpPr>
        <p:spPr>
          <a:xfrm>
            <a:off x="929004" y="4455133"/>
            <a:ext cx="1328273" cy="353221"/>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None/>
            </a:pPr>
            <a:r>
              <a:rPr lang="en-US" altLang="ja-JP" i="1" smtClean="0">
                <a:latin typeface="Times New Roman" panose="02020603050405020304" pitchFamily="18" charset="0"/>
                <a:cs typeface="Times New Roman" panose="02020603050405020304" pitchFamily="18" charset="0"/>
              </a:rPr>
              <a:t>x</a:t>
            </a:r>
            <a:r>
              <a:rPr lang="en-US" altLang="ja-JP" smtClean="0">
                <a:latin typeface="Times New Roman" panose="02020603050405020304" pitchFamily="18" charset="0"/>
                <a:cs typeface="Times New Roman" panose="02020603050405020304" pitchFamily="18" charset="0"/>
              </a:rPr>
              <a:t>(</a:t>
            </a:r>
            <a:r>
              <a:rPr lang="ja-JP" altLang="en-US" smtClean="0">
                <a:latin typeface="Times New Roman" panose="02020603050405020304" pitchFamily="18" charset="0"/>
                <a:cs typeface="Times New Roman" panose="02020603050405020304" pitchFamily="18" charset="0"/>
              </a:rPr>
              <a:t>ー</a:t>
            </a:r>
            <a:r>
              <a:rPr lang="en-US" altLang="ja-JP" i="1" smtClean="0">
                <a:latin typeface="Times New Roman" panose="02020603050405020304" pitchFamily="18" charset="0"/>
                <a:cs typeface="Times New Roman" panose="02020603050405020304" pitchFamily="18" charset="0"/>
              </a:rPr>
              <a:t>t</a:t>
            </a:r>
            <a:r>
              <a:rPr lang="en-US" altLang="ja-JP" smtClean="0">
                <a:latin typeface="Times New Roman" panose="02020603050405020304" pitchFamily="18" charset="0"/>
                <a:cs typeface="Times New Roman" panose="02020603050405020304" pitchFamily="18" charset="0"/>
              </a:rPr>
              <a:t>)</a:t>
            </a:r>
            <a:endParaRPr lang="ja-JP" altLang="en-US">
              <a:latin typeface="Times New Roman" panose="02020603050405020304" pitchFamily="18" charset="0"/>
              <a:cs typeface="Times New Roman" panose="02020603050405020304" pitchFamily="18" charset="0"/>
            </a:endParaRPr>
          </a:p>
        </p:txBody>
      </p:sp>
      <p:graphicFrame>
        <p:nvGraphicFramePr>
          <p:cNvPr id="197" name="オブジェクト 196"/>
          <p:cNvGraphicFramePr>
            <a:graphicFrameLocks noChangeAspect="1"/>
          </p:cNvGraphicFramePr>
          <p:nvPr>
            <p:extLst>
              <p:ext uri="{D42A27DB-BD31-4B8C-83A1-F6EECF244321}">
                <p14:modId xmlns:p14="http://schemas.microsoft.com/office/powerpoint/2010/main" val="1489036879"/>
              </p:ext>
            </p:extLst>
          </p:nvPr>
        </p:nvGraphicFramePr>
        <p:xfrm>
          <a:off x="4794250" y="5160963"/>
          <a:ext cx="3430588" cy="722312"/>
        </p:xfrm>
        <a:graphic>
          <a:graphicData uri="http://schemas.openxmlformats.org/presentationml/2006/ole">
            <mc:AlternateContent xmlns:mc="http://schemas.openxmlformats.org/markup-compatibility/2006">
              <mc:Choice xmlns:v="urn:schemas-microsoft-com:vml" Requires="v">
                <p:oleObj spid="_x0000_s13335" name="数式" r:id="rId5" imgW="1384200" imgH="291960" progId="Equation.3">
                  <p:embed/>
                </p:oleObj>
              </mc:Choice>
              <mc:Fallback>
                <p:oleObj name="数式" r:id="rId5" imgW="1384200" imgH="291960" progId="Equation.3">
                  <p:embed/>
                  <p:pic>
                    <p:nvPicPr>
                      <p:cNvPr id="0" name=""/>
                      <p:cNvPicPr>
                        <a:picLocks noChangeAspect="1" noChangeArrowheads="1"/>
                      </p:cNvPicPr>
                      <p:nvPr/>
                    </p:nvPicPr>
                    <p:blipFill>
                      <a:blip r:embed="rId6"/>
                      <a:srcRect/>
                      <a:stretch>
                        <a:fillRect/>
                      </a:stretch>
                    </p:blipFill>
                    <p:spPr bwMode="auto">
                      <a:xfrm>
                        <a:off x="4794250" y="5160963"/>
                        <a:ext cx="3430588" cy="722312"/>
                      </a:xfrm>
                      <a:prstGeom prst="rect">
                        <a:avLst/>
                      </a:prstGeom>
                      <a:noFill/>
                    </p:spPr>
                  </p:pic>
                </p:oleObj>
              </mc:Fallback>
            </mc:AlternateContent>
          </a:graphicData>
        </a:graphic>
      </p:graphicFrame>
      <p:sp>
        <p:nvSpPr>
          <p:cNvPr id="198" name="コンテンツ プレースホルダー 5"/>
          <p:cNvSpPr txBox="1">
            <a:spLocks/>
          </p:cNvSpPr>
          <p:nvPr/>
        </p:nvSpPr>
        <p:spPr>
          <a:xfrm>
            <a:off x="4392910" y="3491669"/>
            <a:ext cx="4043434" cy="944758"/>
          </a:xfrm>
          <a:prstGeom prst="rect">
            <a:avLst/>
          </a:prstGeom>
          <a:solidFill>
            <a:schemeClr val="accent1">
              <a:lumMod val="40000"/>
              <a:lumOff val="60000"/>
            </a:schemeClr>
          </a:solidFill>
          <a:ln>
            <a:solidFill>
              <a:srgbClr val="0070C0"/>
            </a:solidFill>
          </a:ln>
        </p:spPr>
        <p:txBody>
          <a:bodyPr vert="horz" lIns="91440" tIns="45720" rIns="91440" bIns="45720" rtlCol="0" anchor="t" anchorCtr="0">
            <a:normAutofit fontScale="92500" lnSpcReduction="10000"/>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ja-JP" altLang="en-US" smtClean="0">
                <a:solidFill>
                  <a:srgbClr val="FF0000"/>
                </a:solidFill>
                <a:latin typeface="Times New Roman" panose="02020603050405020304" pitchFamily="18" charset="0"/>
                <a:cs typeface="Times New Roman" panose="02020603050405020304" pitchFamily="18" charset="0"/>
              </a:rPr>
              <a:t>虚数の符号が逆転</a:t>
            </a:r>
            <a:endParaRPr lang="en-US" altLang="ja-JP" smtClean="0">
              <a:solidFill>
                <a:srgbClr val="FF0000"/>
              </a:solidFill>
              <a:latin typeface="Times New Roman" panose="02020603050405020304" pitchFamily="18" charset="0"/>
              <a:cs typeface="Times New Roman" panose="02020603050405020304" pitchFamily="18" charset="0"/>
            </a:endParaRPr>
          </a:p>
          <a:p>
            <a:pPr marL="0" indent="0" algn="ctr">
              <a:buNone/>
            </a:pPr>
            <a:r>
              <a:rPr lang="ja-JP" altLang="en-US" smtClean="0">
                <a:latin typeface="Times New Roman" panose="02020603050405020304" pitchFamily="18" charset="0"/>
                <a:cs typeface="Times New Roman" panose="02020603050405020304" pitchFamily="18" charset="0"/>
              </a:rPr>
              <a:t>すなわち</a:t>
            </a:r>
            <a:r>
              <a:rPr lang="en-US" altLang="ja-JP" i="1" smtClean="0">
                <a:latin typeface="Times New Roman" panose="02020603050405020304" pitchFamily="18" charset="0"/>
                <a:cs typeface="Times New Roman" panose="02020603050405020304" pitchFamily="18" charset="0"/>
              </a:rPr>
              <a:t> X </a:t>
            </a:r>
            <a:r>
              <a:rPr lang="en-US" altLang="ja-JP" smtClean="0">
                <a:latin typeface="Times New Roman" panose="02020603050405020304" pitchFamily="18" charset="0"/>
                <a:cs typeface="Times New Roman" panose="02020603050405020304" pitchFamily="18" charset="0"/>
              </a:rPr>
              <a:t>( </a:t>
            </a:r>
            <a:r>
              <a:rPr lang="en-US" altLang="ja-JP" i="1" smtClean="0">
                <a:latin typeface="Times New Roman" panose="02020603050405020304" pitchFamily="18" charset="0"/>
                <a:cs typeface="Times New Roman" panose="02020603050405020304" pitchFamily="18" charset="0"/>
              </a:rPr>
              <a:t>f </a:t>
            </a:r>
            <a:r>
              <a:rPr lang="en-US" altLang="ja-JP" smtClean="0">
                <a:latin typeface="Times New Roman" panose="02020603050405020304" pitchFamily="18" charset="0"/>
                <a:cs typeface="Times New Roman" panose="02020603050405020304" pitchFamily="18" charset="0"/>
              </a:rPr>
              <a:t>)</a:t>
            </a:r>
            <a:r>
              <a:rPr lang="ja-JP" altLang="en-US" smtClean="0">
                <a:latin typeface="Times New Roman" panose="02020603050405020304" pitchFamily="18" charset="0"/>
                <a:cs typeface="Times New Roman" panose="02020603050405020304" pitchFamily="18" charset="0"/>
              </a:rPr>
              <a:t>の共役複素数</a:t>
            </a:r>
            <a:endParaRPr lang="en-US" altLang="ja-JP" smtClean="0">
              <a:latin typeface="Times New Roman" panose="02020603050405020304" pitchFamily="18" charset="0"/>
              <a:cs typeface="Times New Roman" panose="02020603050405020304" pitchFamily="18" charset="0"/>
            </a:endParaRPr>
          </a:p>
          <a:p>
            <a:pPr marL="0" indent="0" algn="ctr">
              <a:buNone/>
            </a:pPr>
            <a:endParaRPr lang="ja-JP" altLang="en-US"/>
          </a:p>
        </p:txBody>
      </p:sp>
      <p:sp>
        <p:nvSpPr>
          <p:cNvPr id="4" name="下矢印 3"/>
          <p:cNvSpPr/>
          <p:nvPr/>
        </p:nvSpPr>
        <p:spPr>
          <a:xfrm>
            <a:off x="2097741" y="3469341"/>
            <a:ext cx="443753" cy="115307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3" name="コンテンツ プレースホルダー 5"/>
          <p:cNvSpPr txBox="1">
            <a:spLocks/>
          </p:cNvSpPr>
          <p:nvPr/>
        </p:nvSpPr>
        <p:spPr>
          <a:xfrm>
            <a:off x="1126441" y="3708048"/>
            <a:ext cx="2369249" cy="531461"/>
          </a:xfrm>
          <a:prstGeom prst="rect">
            <a:avLst/>
          </a:prstGeom>
          <a:solidFill>
            <a:srgbClr val="FFFF00"/>
          </a:solidFill>
          <a:ln>
            <a:solidFill>
              <a:srgbClr val="FF0000"/>
            </a:solidFill>
          </a:ln>
        </p:spPr>
        <p:txBody>
          <a:bodyPr vert="horz" lIns="91440" tIns="45720" rIns="91440" bIns="45720" rtlCol="0" anchor="t" anchorCtr="0">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ja-JP" altLang="en-US">
                <a:latin typeface="Times New Roman" panose="02020603050405020304" pitchFamily="18" charset="0"/>
                <a:cs typeface="Times New Roman" panose="02020603050405020304" pitchFamily="18" charset="0"/>
              </a:rPr>
              <a:t>時間軸</a:t>
            </a:r>
            <a:r>
              <a:rPr lang="ja-JP" altLang="en-US" smtClean="0">
                <a:latin typeface="Times New Roman" panose="02020603050405020304" pitchFamily="18" charset="0"/>
                <a:cs typeface="Times New Roman" panose="02020603050405020304" pitchFamily="18" charset="0"/>
              </a:rPr>
              <a:t>の</a:t>
            </a:r>
            <a:r>
              <a:rPr lang="ja-JP" altLang="en-US" smtClean="0">
                <a:solidFill>
                  <a:srgbClr val="FF0000"/>
                </a:solidFill>
                <a:latin typeface="Times New Roman" panose="02020603050405020304" pitchFamily="18" charset="0"/>
                <a:cs typeface="Times New Roman" panose="02020603050405020304" pitchFamily="18" charset="0"/>
              </a:rPr>
              <a:t>反転</a:t>
            </a:r>
            <a:endParaRPr lang="ja-JP" altLang="en-US">
              <a:solidFill>
                <a:srgbClr val="FF0000"/>
              </a:solidFill>
            </a:endParaRPr>
          </a:p>
        </p:txBody>
      </p:sp>
      <p:sp>
        <p:nvSpPr>
          <p:cNvPr id="199" name="左右矢印 198"/>
          <p:cNvSpPr/>
          <p:nvPr/>
        </p:nvSpPr>
        <p:spPr>
          <a:xfrm>
            <a:off x="4065757" y="2430628"/>
            <a:ext cx="605116" cy="34220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0" name="左右矢印 199"/>
          <p:cNvSpPr/>
          <p:nvPr/>
        </p:nvSpPr>
        <p:spPr>
          <a:xfrm>
            <a:off x="4035416" y="5307101"/>
            <a:ext cx="605116" cy="34220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1" name="コンテンツ プレースホルダー 2"/>
          <p:cNvSpPr txBox="1">
            <a:spLocks/>
          </p:cNvSpPr>
          <p:nvPr/>
        </p:nvSpPr>
        <p:spPr>
          <a:xfrm>
            <a:off x="3625393" y="2113153"/>
            <a:ext cx="1477967" cy="447405"/>
          </a:xfrm>
          <a:prstGeom prst="rect">
            <a:avLst/>
          </a:prstGeom>
          <a:noFill/>
          <a:ln>
            <a:noFill/>
          </a:ln>
        </p:spPr>
        <p:txBody>
          <a:bodyPr vert="horz" lIns="91440" tIns="45720" rIns="91440" bIns="45720" rtlCol="0" anchor="t" anchorCtr="0">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ja-JP" altLang="en-US" sz="1800" b="1" smtClean="0">
                <a:latin typeface="Times New Roman" panose="02020603050405020304" pitchFamily="18" charset="0"/>
                <a:cs typeface="Times New Roman" panose="02020603050405020304" pitchFamily="18" charset="0"/>
              </a:rPr>
              <a:t>Ｆ</a:t>
            </a:r>
            <a:endParaRPr lang="ja-JP" altLang="en-US" sz="1800">
              <a:latin typeface="Times New Roman" panose="02020603050405020304" pitchFamily="18" charset="0"/>
              <a:cs typeface="Times New Roman" panose="02020603050405020304" pitchFamily="18" charset="0"/>
            </a:endParaRPr>
          </a:p>
        </p:txBody>
      </p:sp>
      <p:sp>
        <p:nvSpPr>
          <p:cNvPr id="202" name="コンテンツ プレースホルダー 2"/>
          <p:cNvSpPr txBox="1">
            <a:spLocks/>
          </p:cNvSpPr>
          <p:nvPr/>
        </p:nvSpPr>
        <p:spPr>
          <a:xfrm>
            <a:off x="3653927" y="5063771"/>
            <a:ext cx="1477967" cy="447405"/>
          </a:xfrm>
          <a:prstGeom prst="rect">
            <a:avLst/>
          </a:prstGeom>
          <a:noFill/>
          <a:ln>
            <a:noFill/>
          </a:ln>
        </p:spPr>
        <p:txBody>
          <a:bodyPr vert="horz" lIns="91440" tIns="45720" rIns="91440" bIns="45720" rtlCol="0" anchor="t" anchorCtr="0">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ja-JP" altLang="en-US" sz="1800" b="1" smtClean="0">
                <a:latin typeface="Times New Roman" panose="02020603050405020304" pitchFamily="18" charset="0"/>
                <a:cs typeface="Times New Roman" panose="02020603050405020304" pitchFamily="18" charset="0"/>
              </a:rPr>
              <a:t>Ｆ</a:t>
            </a:r>
            <a:endParaRPr lang="ja-JP" altLang="en-US" sz="18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762701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1026"/>
          <p:cNvSpPr>
            <a:spLocks noGrp="1" noChangeArrowheads="1"/>
          </p:cNvSpPr>
          <p:nvPr>
            <p:ph type="title"/>
          </p:nvPr>
        </p:nvSpPr>
        <p:spPr>
          <a:xfrm>
            <a:off x="841375" y="417513"/>
            <a:ext cx="7772400" cy="1025525"/>
          </a:xfrm>
        </p:spPr>
        <p:txBody>
          <a:bodyPr>
            <a:normAutofit/>
          </a:bodyPr>
          <a:lstStyle/>
          <a:p>
            <a:pPr algn="r"/>
            <a:r>
              <a:rPr lang="ja-JP" altLang="en-US" sz="3600" smtClean="0"/>
              <a:t>（２）フーリエ変換の便利な点</a:t>
            </a:r>
            <a:endParaRPr lang="ja-JP" altLang="en-US" sz="3600"/>
          </a:p>
        </p:txBody>
      </p:sp>
      <p:sp>
        <p:nvSpPr>
          <p:cNvPr id="159747" name="Rectangle 1027"/>
          <p:cNvSpPr>
            <a:spLocks noGrp="1" noChangeArrowheads="1"/>
          </p:cNvSpPr>
          <p:nvPr>
            <p:ph type="body" idx="1"/>
          </p:nvPr>
        </p:nvSpPr>
        <p:spPr>
          <a:xfrm>
            <a:off x="1259282" y="3320190"/>
            <a:ext cx="2590133" cy="459947"/>
          </a:xfrm>
          <a:solidFill>
            <a:srgbClr val="C9E7A7"/>
          </a:solidFill>
          <a:ln>
            <a:solidFill>
              <a:srgbClr val="0070C0"/>
            </a:solidFill>
          </a:ln>
        </p:spPr>
        <p:txBody>
          <a:bodyPr anchor="t" anchorCtr="0">
            <a:noAutofit/>
          </a:bodyPr>
          <a:lstStyle/>
          <a:p>
            <a:pPr marL="0" indent="0" algn="ctr">
              <a:spcBef>
                <a:spcPct val="25000"/>
              </a:spcBef>
              <a:buClr>
                <a:schemeClr val="tx1"/>
              </a:buClr>
              <a:buSzPct val="100000"/>
              <a:buNone/>
              <a:tabLst>
                <a:tab pos="2568575" algn="l"/>
              </a:tabLst>
            </a:pPr>
            <a:r>
              <a:rPr lang="ja-JP" altLang="en-US" smtClean="0">
                <a:latin typeface="Times New Roman" panose="02020603050405020304" pitchFamily="18" charset="0"/>
                <a:cs typeface="Times New Roman" panose="02020603050405020304" pitchFamily="18" charset="0"/>
              </a:rPr>
              <a:t>に</a:t>
            </a:r>
            <a:r>
              <a:rPr lang="ja-JP" altLang="en-US" smtClean="0">
                <a:solidFill>
                  <a:srgbClr val="FF0000"/>
                </a:solidFill>
                <a:latin typeface="Times New Roman" panose="02020603050405020304" pitchFamily="18" charset="0"/>
                <a:cs typeface="Times New Roman" panose="02020603050405020304" pitchFamily="18" charset="0"/>
              </a:rPr>
              <a:t>分解</a:t>
            </a:r>
            <a:r>
              <a:rPr lang="ja-JP" altLang="en-US" smtClean="0">
                <a:latin typeface="Times New Roman" panose="02020603050405020304" pitchFamily="18" charset="0"/>
                <a:cs typeface="Times New Roman" panose="02020603050405020304" pitchFamily="18" charset="0"/>
              </a:rPr>
              <a:t>できる</a:t>
            </a:r>
            <a:endParaRPr lang="en-US" altLang="ja-JP" smtClean="0">
              <a:latin typeface="Times New Roman" panose="02020603050405020304" pitchFamily="18" charset="0"/>
              <a:cs typeface="Times New Roman" panose="02020603050405020304" pitchFamily="18" charset="0"/>
            </a:endParaRPr>
          </a:p>
        </p:txBody>
      </p:sp>
      <p:sp>
        <p:nvSpPr>
          <p:cNvPr id="4" name="Rectangle 1027"/>
          <p:cNvSpPr txBox="1">
            <a:spLocks noChangeArrowheads="1"/>
          </p:cNvSpPr>
          <p:nvPr/>
        </p:nvSpPr>
        <p:spPr>
          <a:xfrm>
            <a:off x="1259282" y="1760051"/>
            <a:ext cx="6647590" cy="1010043"/>
          </a:xfrm>
          <a:prstGeom prst="rect">
            <a:avLst/>
          </a:prstGeom>
          <a:solidFill>
            <a:schemeClr val="accent1">
              <a:lumMod val="40000"/>
              <a:lumOff val="60000"/>
            </a:schemeClr>
          </a:solidFill>
          <a:ln>
            <a:solidFill>
              <a:schemeClr val="accent1">
                <a:lumMod val="75000"/>
              </a:schemeClr>
            </a:solid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spcBef>
                <a:spcPct val="25000"/>
              </a:spcBef>
              <a:buClr>
                <a:schemeClr val="tx1"/>
              </a:buClr>
              <a:buSzPct val="100000"/>
              <a:buFont typeface="Arial"/>
              <a:buNone/>
              <a:tabLst>
                <a:tab pos="2568575" algn="l"/>
              </a:tabLst>
            </a:pPr>
            <a:r>
              <a:rPr lang="ja-JP" altLang="en-US" smtClean="0">
                <a:latin typeface="Times New Roman" panose="02020603050405020304" pitchFamily="18" charset="0"/>
                <a:cs typeface="Times New Roman" panose="02020603050405020304" pitchFamily="18" charset="0"/>
              </a:rPr>
              <a:t>すべての信号は，</a:t>
            </a:r>
            <a:endParaRPr lang="en-US" altLang="ja-JP" smtClean="0">
              <a:latin typeface="Times New Roman" panose="02020603050405020304" pitchFamily="18" charset="0"/>
              <a:cs typeface="Times New Roman" panose="02020603050405020304" pitchFamily="18" charset="0"/>
            </a:endParaRPr>
          </a:p>
          <a:p>
            <a:pPr marL="0" indent="0" algn="ctr">
              <a:spcBef>
                <a:spcPct val="25000"/>
              </a:spcBef>
              <a:buClr>
                <a:schemeClr val="tx1"/>
              </a:buClr>
              <a:buSzPct val="100000"/>
              <a:buFont typeface="Arial"/>
              <a:buNone/>
              <a:tabLst>
                <a:tab pos="2568575" algn="l"/>
              </a:tabLst>
            </a:pPr>
            <a:r>
              <a:rPr lang="ja-JP" altLang="en-US" smtClean="0">
                <a:latin typeface="Times New Roman" panose="02020603050405020304" pitchFamily="18" charset="0"/>
                <a:cs typeface="Times New Roman" panose="02020603050405020304" pitchFamily="18" charset="0"/>
              </a:rPr>
              <a:t>色々な周波数の正弦関数および余弦関数の和</a:t>
            </a:r>
            <a:endParaRPr lang="en-US" altLang="ja-JP" smtClean="0">
              <a:latin typeface="Times New Roman" panose="02020603050405020304" pitchFamily="18" charset="0"/>
              <a:cs typeface="Times New Roman" panose="02020603050405020304" pitchFamily="18" charset="0"/>
            </a:endParaRPr>
          </a:p>
        </p:txBody>
      </p:sp>
      <p:sp>
        <p:nvSpPr>
          <p:cNvPr id="5" name="Rectangle 1027"/>
          <p:cNvSpPr txBox="1">
            <a:spLocks noChangeArrowheads="1"/>
          </p:cNvSpPr>
          <p:nvPr/>
        </p:nvSpPr>
        <p:spPr>
          <a:xfrm>
            <a:off x="4652682" y="3320190"/>
            <a:ext cx="3254190" cy="418092"/>
          </a:xfrm>
          <a:prstGeom prst="rect">
            <a:avLst/>
          </a:prstGeom>
          <a:solidFill>
            <a:srgbClr val="DDC4F4"/>
          </a:solidFill>
          <a:ln>
            <a:solidFill>
              <a:srgbClr val="0070C0"/>
            </a:solid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spcBef>
                <a:spcPct val="25000"/>
              </a:spcBef>
              <a:buClr>
                <a:schemeClr val="tx1"/>
              </a:buClr>
              <a:buSzPct val="100000"/>
              <a:buFont typeface="Arial"/>
              <a:buNone/>
              <a:tabLst>
                <a:tab pos="2568575" algn="l"/>
              </a:tabLst>
            </a:pPr>
            <a:r>
              <a:rPr lang="ja-JP" altLang="en-US" smtClean="0">
                <a:latin typeface="Times New Roman" panose="02020603050405020304" pitchFamily="18" charset="0"/>
                <a:cs typeface="Times New Roman" panose="02020603050405020304" pitchFamily="18" charset="0"/>
              </a:rPr>
              <a:t>によって</a:t>
            </a:r>
            <a:r>
              <a:rPr lang="ja-JP" altLang="en-US" smtClean="0">
                <a:solidFill>
                  <a:srgbClr val="FF0000"/>
                </a:solidFill>
                <a:latin typeface="Times New Roman" panose="02020603050405020304" pitchFamily="18" charset="0"/>
                <a:cs typeface="Times New Roman" panose="02020603050405020304" pitchFamily="18" charset="0"/>
              </a:rPr>
              <a:t>合成</a:t>
            </a:r>
            <a:r>
              <a:rPr lang="ja-JP" altLang="en-US" smtClean="0">
                <a:latin typeface="Times New Roman" panose="02020603050405020304" pitchFamily="18" charset="0"/>
                <a:cs typeface="Times New Roman" panose="02020603050405020304" pitchFamily="18" charset="0"/>
              </a:rPr>
              <a:t>できる</a:t>
            </a:r>
            <a:endParaRPr lang="en-US" altLang="ja-JP" smtClean="0">
              <a:latin typeface="Times New Roman" panose="02020603050405020304" pitchFamily="18" charset="0"/>
              <a:cs typeface="Times New Roman" panose="02020603050405020304" pitchFamily="18" charset="0"/>
            </a:endParaRPr>
          </a:p>
        </p:txBody>
      </p:sp>
      <p:sp>
        <p:nvSpPr>
          <p:cNvPr id="2" name="下矢印 1"/>
          <p:cNvSpPr/>
          <p:nvPr/>
        </p:nvSpPr>
        <p:spPr>
          <a:xfrm>
            <a:off x="2353235" y="2770094"/>
            <a:ext cx="349624" cy="550095"/>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下矢印 6"/>
          <p:cNvSpPr/>
          <p:nvPr/>
        </p:nvSpPr>
        <p:spPr>
          <a:xfrm>
            <a:off x="5800164" y="2770093"/>
            <a:ext cx="349624" cy="550095"/>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Rectangle 1027"/>
          <p:cNvSpPr txBox="1">
            <a:spLocks noChangeArrowheads="1"/>
          </p:cNvSpPr>
          <p:nvPr/>
        </p:nvSpPr>
        <p:spPr>
          <a:xfrm>
            <a:off x="967002" y="4440777"/>
            <a:ext cx="1386233" cy="427058"/>
          </a:xfrm>
          <a:prstGeom prst="rect">
            <a:avLst/>
          </a:prstGeom>
          <a:noFill/>
          <a:ln>
            <a:noFill/>
          </a:ln>
        </p:spPr>
        <p:txBody>
          <a:bodyPr vert="horz" lIns="91440" tIns="45720" rIns="91440" bIns="4572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spcBef>
                <a:spcPct val="25000"/>
              </a:spcBef>
              <a:buClr>
                <a:schemeClr val="tx1"/>
              </a:buClr>
              <a:buSzPct val="100000"/>
              <a:buFont typeface="Arial"/>
              <a:buNone/>
              <a:tabLst>
                <a:tab pos="2568575" algn="l"/>
              </a:tabLst>
            </a:pPr>
            <a:r>
              <a:rPr lang="en-US" altLang="ja-JP" smtClean="0">
                <a:latin typeface="Times New Roman" panose="02020603050405020304" pitchFamily="18" charset="0"/>
                <a:cs typeface="Times New Roman" panose="02020603050405020304" pitchFamily="18" charset="0"/>
              </a:rPr>
              <a:t>【</a:t>
            </a:r>
            <a:r>
              <a:rPr lang="ja-JP" altLang="en-US" smtClean="0">
                <a:latin typeface="Times New Roman" panose="02020603050405020304" pitchFamily="18" charset="0"/>
                <a:cs typeface="Times New Roman" panose="02020603050405020304" pitchFamily="18" charset="0"/>
              </a:rPr>
              <a:t>例</a:t>
            </a:r>
            <a:r>
              <a:rPr lang="en-US" altLang="ja-JP" smtClean="0">
                <a:latin typeface="Times New Roman" panose="02020603050405020304" pitchFamily="18" charset="0"/>
                <a:cs typeface="Times New Roman" panose="02020603050405020304" pitchFamily="18" charset="0"/>
              </a:rPr>
              <a:t>】</a:t>
            </a:r>
          </a:p>
        </p:txBody>
      </p:sp>
      <p:graphicFrame>
        <p:nvGraphicFramePr>
          <p:cNvPr id="9" name="オブジェクト 8"/>
          <p:cNvGraphicFramePr>
            <a:graphicFrameLocks noChangeAspect="1"/>
          </p:cNvGraphicFramePr>
          <p:nvPr>
            <p:extLst>
              <p:ext uri="{D42A27DB-BD31-4B8C-83A1-F6EECF244321}">
                <p14:modId xmlns:p14="http://schemas.microsoft.com/office/powerpoint/2010/main" val="173412982"/>
              </p:ext>
            </p:extLst>
          </p:nvPr>
        </p:nvGraphicFramePr>
        <p:xfrm>
          <a:off x="1428750" y="5081588"/>
          <a:ext cx="6945313" cy="369887"/>
        </p:xfrm>
        <a:graphic>
          <a:graphicData uri="http://schemas.openxmlformats.org/presentationml/2006/ole">
            <mc:AlternateContent xmlns:mc="http://schemas.openxmlformats.org/markup-compatibility/2006">
              <mc:Choice xmlns:v="urn:schemas-microsoft-com:vml" Requires="v">
                <p:oleObj spid="_x0000_s4118" name="数式" r:id="rId3" imgW="3568680" imgH="190440" progId="Equation.3">
                  <p:embed/>
                </p:oleObj>
              </mc:Choice>
              <mc:Fallback>
                <p:oleObj name="数式" r:id="rId3" imgW="3568680" imgH="190440" progId="Equation.3">
                  <p:embed/>
                  <p:pic>
                    <p:nvPicPr>
                      <p:cNvPr id="0" name=""/>
                      <p:cNvPicPr>
                        <a:picLocks noChangeAspect="1" noChangeArrowheads="1"/>
                      </p:cNvPicPr>
                      <p:nvPr/>
                    </p:nvPicPr>
                    <p:blipFill>
                      <a:blip r:embed="rId4"/>
                      <a:srcRect/>
                      <a:stretch>
                        <a:fillRect/>
                      </a:stretch>
                    </p:blipFill>
                    <p:spPr bwMode="auto">
                      <a:xfrm>
                        <a:off x="1428750" y="5081588"/>
                        <a:ext cx="6945313" cy="369887"/>
                      </a:xfrm>
                      <a:prstGeom prst="rect">
                        <a:avLst/>
                      </a:prstGeom>
                      <a:noFill/>
                    </p:spPr>
                  </p:pic>
                </p:oleObj>
              </mc:Fallback>
            </mc:AlternateContent>
          </a:graphicData>
        </a:graphic>
      </p:graphicFrame>
    </p:spTree>
    <p:extLst>
      <p:ext uri="{BB962C8B-B14F-4D97-AF65-F5344CB8AC3E}">
        <p14:creationId xmlns:p14="http://schemas.microsoft.com/office/powerpoint/2010/main" val="395872956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1026"/>
          <p:cNvSpPr>
            <a:spLocks noGrp="1" noChangeArrowheads="1"/>
          </p:cNvSpPr>
          <p:nvPr>
            <p:ph type="title"/>
          </p:nvPr>
        </p:nvSpPr>
        <p:spPr>
          <a:xfrm>
            <a:off x="1586754" y="55109"/>
            <a:ext cx="7672630" cy="1025525"/>
          </a:xfrm>
        </p:spPr>
        <p:txBody>
          <a:bodyPr>
            <a:normAutofit/>
          </a:bodyPr>
          <a:lstStyle/>
          <a:p>
            <a:pPr algn="r"/>
            <a:r>
              <a:rPr lang="ja-JP" altLang="en-US" sz="3600" smtClean="0"/>
              <a:t>演算操作のまとめ</a:t>
            </a:r>
            <a:endParaRPr lang="ja-JP" altLang="en-US" sz="2700"/>
          </a:p>
        </p:txBody>
      </p:sp>
      <p:sp>
        <p:nvSpPr>
          <p:cNvPr id="3" name="コンテンツ プレースホルダー 2"/>
          <p:cNvSpPr>
            <a:spLocks noGrp="1"/>
          </p:cNvSpPr>
          <p:nvPr>
            <p:ph idx="1"/>
          </p:nvPr>
        </p:nvSpPr>
        <p:spPr>
          <a:xfrm>
            <a:off x="1586754" y="1385048"/>
            <a:ext cx="6656293" cy="3375212"/>
          </a:xfrm>
        </p:spPr>
        <p:txBody>
          <a:bodyPr anchor="t" anchorCtr="0">
            <a:normAutofit/>
          </a:bodyPr>
          <a:lstStyle/>
          <a:p>
            <a:pPr marL="0" indent="0">
              <a:buNone/>
              <a:tabLst>
                <a:tab pos="2420938" algn="l"/>
              </a:tabLst>
            </a:pPr>
            <a:r>
              <a:rPr lang="ja-JP" altLang="en-US" smtClean="0">
                <a:latin typeface="Times New Roman" panose="02020603050405020304" pitchFamily="18" charset="0"/>
                <a:cs typeface="Times New Roman" panose="02020603050405020304" pitchFamily="18" charset="0"/>
              </a:rPr>
              <a:t>たたみこみ演算</a:t>
            </a:r>
            <a:r>
              <a:rPr lang="en-US" altLang="ja-JP" smtClean="0">
                <a:latin typeface="Times New Roman" panose="02020603050405020304" pitchFamily="18" charset="0"/>
                <a:cs typeface="Times New Roman" panose="02020603050405020304" pitchFamily="18" charset="0"/>
              </a:rPr>
              <a:t>	</a:t>
            </a:r>
            <a:r>
              <a:rPr lang="ja-JP" altLang="en-US" smtClean="0">
                <a:latin typeface="Times New Roman" panose="02020603050405020304" pitchFamily="18" charset="0"/>
                <a:cs typeface="Times New Roman" panose="02020603050405020304" pitchFamily="18" charset="0"/>
              </a:rPr>
              <a:t>⇔　乗算</a:t>
            </a:r>
            <a:endParaRPr lang="en-US" altLang="ja-JP" smtClean="0">
              <a:latin typeface="Times New Roman" panose="02020603050405020304" pitchFamily="18" charset="0"/>
              <a:cs typeface="Times New Roman" panose="02020603050405020304" pitchFamily="18" charset="0"/>
            </a:endParaRPr>
          </a:p>
          <a:p>
            <a:pPr marL="0" indent="0">
              <a:buNone/>
              <a:tabLst>
                <a:tab pos="2420938" algn="l"/>
              </a:tabLst>
            </a:pPr>
            <a:r>
              <a:rPr lang="ja-JP" altLang="en-US" smtClean="0">
                <a:latin typeface="Times New Roman" panose="02020603050405020304" pitchFamily="18" charset="0"/>
                <a:cs typeface="Times New Roman" panose="02020603050405020304" pitchFamily="18" charset="0"/>
              </a:rPr>
              <a:t>離散化</a:t>
            </a:r>
            <a:r>
              <a:rPr lang="en-US" altLang="ja-JP" smtClean="0">
                <a:latin typeface="Times New Roman" panose="02020603050405020304" pitchFamily="18" charset="0"/>
                <a:cs typeface="Times New Roman" panose="02020603050405020304" pitchFamily="18" charset="0"/>
              </a:rPr>
              <a:t>	</a:t>
            </a:r>
            <a:r>
              <a:rPr lang="ja-JP" altLang="en-US" smtClean="0">
                <a:latin typeface="Times New Roman" panose="02020603050405020304" pitchFamily="18" charset="0"/>
                <a:cs typeface="Times New Roman" panose="02020603050405020304" pitchFamily="18" charset="0"/>
              </a:rPr>
              <a:t>⇔　周期化</a:t>
            </a:r>
            <a:endParaRPr lang="en-US" altLang="ja-JP" smtClean="0">
              <a:latin typeface="Times New Roman" panose="02020603050405020304" pitchFamily="18" charset="0"/>
              <a:cs typeface="Times New Roman" panose="02020603050405020304" pitchFamily="18" charset="0"/>
            </a:endParaRPr>
          </a:p>
          <a:p>
            <a:pPr marL="0" indent="0">
              <a:buNone/>
              <a:tabLst>
                <a:tab pos="2420938" algn="l"/>
              </a:tabLst>
            </a:pPr>
            <a:r>
              <a:rPr lang="ja-JP" altLang="en-US" smtClean="0">
                <a:latin typeface="Times New Roman" panose="02020603050405020304" pitchFamily="18" charset="0"/>
                <a:cs typeface="Times New Roman" panose="02020603050405020304" pitchFamily="18" charset="0"/>
              </a:rPr>
              <a:t>標本化定理</a:t>
            </a:r>
            <a:r>
              <a:rPr lang="en-US" altLang="ja-JP" smtClean="0">
                <a:latin typeface="Times New Roman" panose="02020603050405020304" pitchFamily="18" charset="0"/>
                <a:cs typeface="Times New Roman" panose="02020603050405020304" pitchFamily="18" charset="0"/>
              </a:rPr>
              <a:t>	</a:t>
            </a:r>
            <a:r>
              <a:rPr lang="ja-JP" altLang="en-US" smtClean="0">
                <a:latin typeface="Times New Roman" panose="02020603050405020304" pitchFamily="18" charset="0"/>
                <a:cs typeface="Times New Roman" panose="02020603050405020304" pitchFamily="18" charset="0"/>
              </a:rPr>
              <a:t>⇔　離散</a:t>
            </a:r>
            <a:r>
              <a:rPr lang="ja-JP" altLang="en-US">
                <a:latin typeface="Times New Roman" panose="02020603050405020304" pitchFamily="18" charset="0"/>
                <a:cs typeface="Times New Roman" panose="02020603050405020304" pitchFamily="18" charset="0"/>
              </a:rPr>
              <a:t>化</a:t>
            </a:r>
            <a:r>
              <a:rPr lang="ja-JP" altLang="en-US" smtClean="0">
                <a:latin typeface="Times New Roman" panose="02020603050405020304" pitchFamily="18" charset="0"/>
                <a:cs typeface="Times New Roman" panose="02020603050405020304" pitchFamily="18" charset="0"/>
              </a:rPr>
              <a:t>と周期化</a:t>
            </a:r>
            <a:endParaRPr lang="en-US" altLang="ja-JP">
              <a:latin typeface="Times New Roman" panose="02020603050405020304" pitchFamily="18" charset="0"/>
              <a:cs typeface="Times New Roman" panose="02020603050405020304" pitchFamily="18" charset="0"/>
            </a:endParaRPr>
          </a:p>
          <a:p>
            <a:pPr marL="0" indent="0">
              <a:buNone/>
              <a:tabLst>
                <a:tab pos="2420938" algn="l"/>
              </a:tabLst>
            </a:pPr>
            <a:r>
              <a:rPr lang="ja-JP" altLang="en-US" smtClean="0">
                <a:latin typeface="Times New Roman" panose="02020603050405020304" pitchFamily="18" charset="0"/>
                <a:cs typeface="Times New Roman" panose="02020603050405020304" pitchFamily="18" charset="0"/>
              </a:rPr>
              <a:t>折り返し</a:t>
            </a:r>
            <a:r>
              <a:rPr lang="en-US" altLang="ja-JP" smtClean="0">
                <a:latin typeface="Times New Roman" panose="02020603050405020304" pitchFamily="18" charset="0"/>
                <a:cs typeface="Times New Roman" panose="02020603050405020304" pitchFamily="18" charset="0"/>
              </a:rPr>
              <a:t>	</a:t>
            </a:r>
            <a:r>
              <a:rPr lang="ja-JP" altLang="en-US" smtClean="0">
                <a:latin typeface="Times New Roman" panose="02020603050405020304" pitchFamily="18" charset="0"/>
                <a:cs typeface="Times New Roman" panose="02020603050405020304" pitchFamily="18" charset="0"/>
              </a:rPr>
              <a:t>⇔　サンプリング周波数</a:t>
            </a:r>
            <a:endParaRPr lang="en-US" altLang="ja-JP" smtClean="0">
              <a:latin typeface="Times New Roman" panose="02020603050405020304" pitchFamily="18" charset="0"/>
              <a:cs typeface="Times New Roman" panose="02020603050405020304" pitchFamily="18" charset="0"/>
            </a:endParaRPr>
          </a:p>
          <a:p>
            <a:pPr marL="0" indent="0">
              <a:buNone/>
              <a:tabLst>
                <a:tab pos="2420938" algn="l"/>
              </a:tabLst>
            </a:pPr>
            <a:r>
              <a:rPr lang="en-US" altLang="ja-JP" smtClean="0">
                <a:latin typeface="Times New Roman" panose="02020603050405020304" pitchFamily="18" charset="0"/>
                <a:cs typeface="Times New Roman" panose="02020603050405020304" pitchFamily="18" charset="0"/>
              </a:rPr>
              <a:t>A/D</a:t>
            </a:r>
            <a:r>
              <a:rPr lang="ja-JP" altLang="en-US" smtClean="0">
                <a:latin typeface="Times New Roman" panose="02020603050405020304" pitchFamily="18" charset="0"/>
                <a:cs typeface="Times New Roman" panose="02020603050405020304" pitchFamily="18" charset="0"/>
              </a:rPr>
              <a:t>変換前</a:t>
            </a:r>
            <a:r>
              <a:rPr lang="en-US" altLang="ja-JP" smtClean="0">
                <a:latin typeface="Times New Roman" panose="02020603050405020304" pitchFamily="18" charset="0"/>
                <a:cs typeface="Times New Roman" panose="02020603050405020304" pitchFamily="18" charset="0"/>
              </a:rPr>
              <a:t>	</a:t>
            </a:r>
            <a:r>
              <a:rPr lang="ja-JP" altLang="en-US" smtClean="0">
                <a:latin typeface="Times New Roman" panose="02020603050405020304" pitchFamily="18" charset="0"/>
                <a:cs typeface="Times New Roman" panose="02020603050405020304" pitchFamily="18" charset="0"/>
              </a:rPr>
              <a:t>⇔　</a:t>
            </a:r>
            <a:r>
              <a:rPr lang="en-US" altLang="ja-JP" smtClean="0">
                <a:latin typeface="Times New Roman" panose="02020603050405020304" pitchFamily="18" charset="0"/>
                <a:cs typeface="Times New Roman" panose="02020603050405020304" pitchFamily="18" charset="0"/>
              </a:rPr>
              <a:t>D/A</a:t>
            </a:r>
            <a:r>
              <a:rPr lang="ja-JP" altLang="en-US" smtClean="0">
                <a:latin typeface="Times New Roman" panose="02020603050405020304" pitchFamily="18" charset="0"/>
                <a:cs typeface="Times New Roman" panose="02020603050405020304" pitchFamily="18" charset="0"/>
              </a:rPr>
              <a:t>変換後</a:t>
            </a:r>
            <a:endParaRPr lang="en-US" altLang="ja-JP" smtClean="0">
              <a:latin typeface="Times New Roman" panose="02020603050405020304" pitchFamily="18" charset="0"/>
              <a:cs typeface="Times New Roman" panose="02020603050405020304" pitchFamily="18" charset="0"/>
            </a:endParaRPr>
          </a:p>
          <a:p>
            <a:pPr marL="0" indent="0">
              <a:buNone/>
              <a:tabLst>
                <a:tab pos="2420938" algn="l"/>
              </a:tabLst>
            </a:pPr>
            <a:r>
              <a:rPr lang="ja-JP" altLang="en-US" smtClean="0">
                <a:latin typeface="Times New Roman" panose="02020603050405020304" pitchFamily="18" charset="0"/>
                <a:cs typeface="Times New Roman" panose="02020603050405020304" pitchFamily="18" charset="0"/>
              </a:rPr>
              <a:t>軸反転</a:t>
            </a:r>
            <a:r>
              <a:rPr lang="en-US" altLang="ja-JP" smtClean="0">
                <a:latin typeface="Times New Roman" panose="02020603050405020304" pitchFamily="18" charset="0"/>
                <a:cs typeface="Times New Roman" panose="02020603050405020304" pitchFamily="18" charset="0"/>
              </a:rPr>
              <a:t>	</a:t>
            </a:r>
            <a:r>
              <a:rPr lang="ja-JP" altLang="en-US" smtClean="0">
                <a:latin typeface="Times New Roman" panose="02020603050405020304" pitchFamily="18" charset="0"/>
                <a:cs typeface="Times New Roman" panose="02020603050405020304" pitchFamily="18" charset="0"/>
              </a:rPr>
              <a:t>⇔　共役複素数</a:t>
            </a:r>
            <a:endParaRPr lang="en-US" altLang="ja-JP"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694957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1026"/>
          <p:cNvSpPr>
            <a:spLocks noGrp="1" noChangeArrowheads="1"/>
          </p:cNvSpPr>
          <p:nvPr>
            <p:ph type="title"/>
          </p:nvPr>
        </p:nvSpPr>
        <p:spPr>
          <a:xfrm>
            <a:off x="841375" y="417513"/>
            <a:ext cx="7772400" cy="1025525"/>
          </a:xfrm>
        </p:spPr>
        <p:txBody>
          <a:bodyPr>
            <a:normAutofit fontScale="90000"/>
          </a:bodyPr>
          <a:lstStyle/>
          <a:p>
            <a:pPr algn="r"/>
            <a:r>
              <a:rPr lang="en-US" altLang="ja-JP" sz="3600" smtClean="0"/>
              <a:t>Excel</a:t>
            </a:r>
            <a:r>
              <a:rPr lang="ja-JP" altLang="en-US" sz="3600" smtClean="0"/>
              <a:t>式定義でグラフを描く（その１）</a:t>
            </a:r>
            <a:endParaRPr lang="ja-JP" altLang="en-US" sz="3600"/>
          </a:p>
        </p:txBody>
      </p:sp>
      <p:graphicFrame>
        <p:nvGraphicFramePr>
          <p:cNvPr id="9" name="オブジェクト 8"/>
          <p:cNvGraphicFramePr>
            <a:graphicFrameLocks noChangeAspect="1"/>
          </p:cNvGraphicFramePr>
          <p:nvPr>
            <p:extLst>
              <p:ext uri="{D42A27DB-BD31-4B8C-83A1-F6EECF244321}">
                <p14:modId xmlns:p14="http://schemas.microsoft.com/office/powerpoint/2010/main" val="3089275657"/>
              </p:ext>
            </p:extLst>
          </p:nvPr>
        </p:nvGraphicFramePr>
        <p:xfrm>
          <a:off x="1585627" y="2868770"/>
          <a:ext cx="6945313" cy="369887"/>
        </p:xfrm>
        <a:graphic>
          <a:graphicData uri="http://schemas.openxmlformats.org/presentationml/2006/ole">
            <mc:AlternateContent xmlns:mc="http://schemas.openxmlformats.org/markup-compatibility/2006">
              <mc:Choice xmlns:v="urn:schemas-microsoft-com:vml" Requires="v">
                <p:oleObj spid="_x0000_s5143" name="数式" r:id="rId3" imgW="3568680" imgH="190440" progId="Equation.3">
                  <p:embed/>
                </p:oleObj>
              </mc:Choice>
              <mc:Fallback>
                <p:oleObj name="数式" r:id="rId3" imgW="3568680" imgH="190440" progId="Equation.3">
                  <p:embed/>
                  <p:pic>
                    <p:nvPicPr>
                      <p:cNvPr id="0" name=""/>
                      <p:cNvPicPr>
                        <a:picLocks noChangeAspect="1" noChangeArrowheads="1"/>
                      </p:cNvPicPr>
                      <p:nvPr/>
                    </p:nvPicPr>
                    <p:blipFill>
                      <a:blip r:embed="rId4"/>
                      <a:srcRect/>
                      <a:stretch>
                        <a:fillRect/>
                      </a:stretch>
                    </p:blipFill>
                    <p:spPr bwMode="auto">
                      <a:xfrm>
                        <a:off x="1585627" y="2868770"/>
                        <a:ext cx="6945313" cy="369887"/>
                      </a:xfrm>
                      <a:prstGeom prst="rect">
                        <a:avLst/>
                      </a:prstGeom>
                      <a:noFill/>
                    </p:spPr>
                  </p:pic>
                </p:oleObj>
              </mc:Fallback>
            </mc:AlternateContent>
          </a:graphicData>
        </a:graphic>
      </p:graphicFrame>
      <p:pic>
        <p:nvPicPr>
          <p:cNvPr id="3" name="図 2"/>
          <p:cNvPicPr>
            <a:picLocks noChangeAspect="1"/>
          </p:cNvPicPr>
          <p:nvPr/>
        </p:nvPicPr>
        <p:blipFill>
          <a:blip r:embed="rId5"/>
          <a:stretch>
            <a:fillRect/>
          </a:stretch>
        </p:blipFill>
        <p:spPr>
          <a:xfrm>
            <a:off x="1522159" y="3639110"/>
            <a:ext cx="6631556" cy="1492100"/>
          </a:xfrm>
          <a:prstGeom prst="rect">
            <a:avLst/>
          </a:prstGeom>
          <a:ln>
            <a:solidFill>
              <a:srgbClr val="FF0000"/>
            </a:solidFill>
          </a:ln>
        </p:spPr>
      </p:pic>
      <p:sp>
        <p:nvSpPr>
          <p:cNvPr id="6" name="コンテンツ プレースホルダー 5"/>
          <p:cNvSpPr>
            <a:spLocks noGrp="1"/>
          </p:cNvSpPr>
          <p:nvPr>
            <p:ph idx="1"/>
          </p:nvPr>
        </p:nvSpPr>
        <p:spPr>
          <a:xfrm>
            <a:off x="1205951" y="1321490"/>
            <a:ext cx="7704667" cy="5331558"/>
          </a:xfrm>
          <a:noFill/>
        </p:spPr>
        <p:txBody>
          <a:bodyPr anchor="t" anchorCtr="0">
            <a:normAutofit/>
          </a:bodyPr>
          <a:lstStyle/>
          <a:p>
            <a:pPr marL="457200" indent="-457200">
              <a:buClrTx/>
              <a:buSzPct val="100000"/>
              <a:buFont typeface="+mj-ea"/>
              <a:buAutoNum type="circleNumDbPlain"/>
            </a:pPr>
            <a:r>
              <a:rPr lang="ja-JP" altLang="en-US">
                <a:latin typeface="Times New Roman" panose="02020603050405020304" pitchFamily="18" charset="0"/>
                <a:cs typeface="Times New Roman" panose="02020603050405020304" pitchFamily="18" charset="0"/>
              </a:rPr>
              <a:t>まず，次のように周波数の倍率とスペクトルを指定する欄を</a:t>
            </a:r>
            <a:r>
              <a:rPr lang="ja-JP" altLang="en-US" smtClean="0">
                <a:latin typeface="Times New Roman" panose="02020603050405020304" pitchFamily="18" charset="0"/>
                <a:cs typeface="Times New Roman" panose="02020603050405020304" pitchFamily="18" charset="0"/>
              </a:rPr>
              <a:t>作り。２行目と３行目にそれぞれ</a:t>
            </a:r>
            <a:r>
              <a:rPr lang="ja-JP" altLang="en-US">
                <a:latin typeface="Times New Roman" panose="02020603050405020304" pitchFamily="18" charset="0"/>
                <a:cs typeface="Times New Roman" panose="02020603050405020304" pitchFamily="18" charset="0"/>
              </a:rPr>
              <a:t>入力します</a:t>
            </a:r>
            <a:r>
              <a:rPr lang="ja-JP" altLang="en-US" smtClean="0">
                <a:latin typeface="Times New Roman" panose="02020603050405020304" pitchFamily="18" charset="0"/>
                <a:cs typeface="Times New Roman" panose="02020603050405020304" pitchFamily="18" charset="0"/>
              </a:rPr>
              <a:t>。以下の式に相当するデータを入力しました。</a:t>
            </a:r>
            <a:endParaRPr lang="en-US" altLang="ja-JP" smtClean="0">
              <a:latin typeface="Times New Roman" panose="02020603050405020304" pitchFamily="18" charset="0"/>
              <a:cs typeface="Times New Roman" panose="02020603050405020304" pitchFamily="18" charset="0"/>
            </a:endParaRPr>
          </a:p>
          <a:p>
            <a:pPr marL="457200" indent="-457200">
              <a:buClrTx/>
              <a:buSzPct val="100000"/>
              <a:buFont typeface="+mj-ea"/>
              <a:buAutoNum type="circleNumDbPlain"/>
            </a:pPr>
            <a:endParaRPr lang="en-US" altLang="ja-JP">
              <a:latin typeface="Times New Roman" panose="02020603050405020304" pitchFamily="18" charset="0"/>
              <a:cs typeface="Times New Roman" panose="02020603050405020304" pitchFamily="18" charset="0"/>
            </a:endParaRPr>
          </a:p>
          <a:p>
            <a:pPr marL="457200" indent="-457200">
              <a:buClrTx/>
              <a:buSzPct val="100000"/>
              <a:buFont typeface="+mj-ea"/>
              <a:buAutoNum type="circleNumDbPlain"/>
            </a:pPr>
            <a:endParaRPr lang="en-US" altLang="ja-JP" smtClean="0">
              <a:latin typeface="Times New Roman" panose="02020603050405020304" pitchFamily="18" charset="0"/>
              <a:cs typeface="Times New Roman" panose="02020603050405020304" pitchFamily="18" charset="0"/>
            </a:endParaRPr>
          </a:p>
          <a:p>
            <a:pPr marL="457200" indent="-457200">
              <a:buClrTx/>
              <a:buSzPct val="100000"/>
              <a:buFont typeface="+mj-ea"/>
              <a:buAutoNum type="circleNumDbPlain"/>
            </a:pPr>
            <a:endParaRPr lang="en-US" altLang="ja-JP">
              <a:latin typeface="Times New Roman" panose="02020603050405020304" pitchFamily="18" charset="0"/>
              <a:cs typeface="Times New Roman" panose="02020603050405020304" pitchFamily="18" charset="0"/>
            </a:endParaRPr>
          </a:p>
          <a:p>
            <a:pPr marL="457200" indent="-457200">
              <a:buClrTx/>
              <a:buSzPct val="100000"/>
              <a:buFont typeface="+mj-ea"/>
              <a:buAutoNum type="circleNumDbPlain"/>
            </a:pPr>
            <a:endParaRPr lang="en-US" altLang="ja-JP" smtClean="0">
              <a:latin typeface="Times New Roman" panose="02020603050405020304" pitchFamily="18" charset="0"/>
              <a:cs typeface="Times New Roman" panose="02020603050405020304" pitchFamily="18" charset="0"/>
            </a:endParaRPr>
          </a:p>
          <a:p>
            <a:pPr marL="457200" indent="-457200">
              <a:buClrTx/>
              <a:buSzPct val="100000"/>
              <a:buFont typeface="+mj-ea"/>
              <a:buAutoNum type="circleNumDbPlain"/>
            </a:pPr>
            <a:endParaRPr lang="en-US" altLang="ja-JP">
              <a:latin typeface="Times New Roman" panose="02020603050405020304" pitchFamily="18" charset="0"/>
              <a:cs typeface="Times New Roman" panose="02020603050405020304" pitchFamily="18" charset="0"/>
            </a:endParaRPr>
          </a:p>
          <a:p>
            <a:pPr marL="457200" indent="-457200">
              <a:buClrTx/>
              <a:buSzPct val="100000"/>
              <a:buFont typeface="+mj-ea"/>
              <a:buAutoNum type="circleNumDbPlain"/>
            </a:pPr>
            <a:endParaRPr lang="en-US" altLang="ja-JP" smtClean="0">
              <a:latin typeface="Times New Roman" panose="02020603050405020304" pitchFamily="18" charset="0"/>
              <a:cs typeface="Times New Roman" panose="02020603050405020304" pitchFamily="18" charset="0"/>
            </a:endParaRPr>
          </a:p>
          <a:p>
            <a:pPr marL="457200" indent="-457200">
              <a:buClrTx/>
              <a:buSzPct val="100000"/>
              <a:buFont typeface="+mj-ea"/>
              <a:buAutoNum type="circleNumDbPlain"/>
            </a:pPr>
            <a:r>
              <a:rPr lang="ja-JP" altLang="en-US" smtClean="0">
                <a:latin typeface="Times New Roman" panose="02020603050405020304" pitchFamily="18" charset="0"/>
                <a:cs typeface="Times New Roman" panose="02020603050405020304" pitchFamily="18" charset="0"/>
              </a:rPr>
              <a:t>４行目にこれから入力する見出しを入力します。</a:t>
            </a:r>
            <a:endParaRPr lang="en-US" altLang="ja-JP" smtClean="0">
              <a:latin typeface="Times New Roman" panose="02020603050405020304" pitchFamily="18" charset="0"/>
              <a:cs typeface="Times New Roman" panose="02020603050405020304" pitchFamily="18" charset="0"/>
            </a:endParaRPr>
          </a:p>
          <a:p>
            <a:pPr marL="457200" indent="-457200">
              <a:buClrTx/>
              <a:buSzPct val="100000"/>
              <a:buFont typeface="+mj-ea"/>
              <a:buAutoNum type="circleNumDbPlain"/>
            </a:pPr>
            <a:endParaRPr lang="en-US" altLang="ja-JP">
              <a:latin typeface="Times New Roman" panose="02020603050405020304" pitchFamily="18" charset="0"/>
              <a:cs typeface="Times New Roman" panose="02020603050405020304" pitchFamily="18" charset="0"/>
            </a:endParaRPr>
          </a:p>
          <a:p>
            <a:pPr marL="0" indent="0">
              <a:buClrTx/>
              <a:buSzPct val="100000"/>
              <a:buNone/>
            </a:pPr>
            <a:endParaRPr kumimoji="1" lang="ja-JP" altLang="en-US"/>
          </a:p>
        </p:txBody>
      </p:sp>
    </p:spTree>
    <p:extLst>
      <p:ext uri="{BB962C8B-B14F-4D97-AF65-F5344CB8AC3E}">
        <p14:creationId xmlns:p14="http://schemas.microsoft.com/office/powerpoint/2010/main" val="194518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1026"/>
          <p:cNvSpPr>
            <a:spLocks noGrp="1" noChangeArrowheads="1"/>
          </p:cNvSpPr>
          <p:nvPr>
            <p:ph type="title"/>
          </p:nvPr>
        </p:nvSpPr>
        <p:spPr>
          <a:xfrm>
            <a:off x="841375" y="417513"/>
            <a:ext cx="7772400" cy="1025525"/>
          </a:xfrm>
        </p:spPr>
        <p:txBody>
          <a:bodyPr>
            <a:normAutofit fontScale="90000"/>
          </a:bodyPr>
          <a:lstStyle/>
          <a:p>
            <a:pPr algn="r"/>
            <a:r>
              <a:rPr lang="en-US" altLang="ja-JP" sz="3600" smtClean="0"/>
              <a:t>Excel</a:t>
            </a:r>
            <a:r>
              <a:rPr lang="ja-JP" altLang="en-US" sz="3600" smtClean="0"/>
              <a:t>式定義でグラフを描く（その２）</a:t>
            </a:r>
            <a:endParaRPr lang="ja-JP" altLang="en-US" sz="3600"/>
          </a:p>
        </p:txBody>
      </p:sp>
      <p:sp>
        <p:nvSpPr>
          <p:cNvPr id="6" name="コンテンツ プレースホルダー 5"/>
          <p:cNvSpPr>
            <a:spLocks noGrp="1"/>
          </p:cNvSpPr>
          <p:nvPr>
            <p:ph idx="1"/>
          </p:nvPr>
        </p:nvSpPr>
        <p:spPr>
          <a:xfrm>
            <a:off x="1205951" y="1321490"/>
            <a:ext cx="7704667" cy="5331558"/>
          </a:xfrm>
          <a:noFill/>
        </p:spPr>
        <p:txBody>
          <a:bodyPr anchor="t" anchorCtr="0">
            <a:normAutofit/>
          </a:bodyPr>
          <a:lstStyle/>
          <a:p>
            <a:pPr marL="0" indent="0">
              <a:buClrTx/>
              <a:buSzPct val="100000"/>
              <a:buNone/>
            </a:pPr>
            <a:r>
              <a:rPr lang="ja-JP" altLang="en-US" smtClean="0">
                <a:latin typeface="Century" panose="02040604050505020304" pitchFamily="18" charset="0"/>
                <a:cs typeface="Times New Roman" panose="02020603050405020304" pitchFamily="18" charset="0"/>
              </a:rPr>
              <a:t>③ </a:t>
            </a:r>
            <a:r>
              <a:rPr lang="en-US" altLang="ja-JP" smtClean="0">
                <a:latin typeface="Century" panose="02040604050505020304" pitchFamily="18" charset="0"/>
                <a:cs typeface="Times New Roman" panose="02020603050405020304" pitchFamily="18" charset="0"/>
              </a:rPr>
              <a:t>A5</a:t>
            </a:r>
            <a:r>
              <a:rPr lang="ja-JP" altLang="en-US" smtClean="0">
                <a:latin typeface="Century" panose="02040604050505020304" pitchFamily="18" charset="0"/>
                <a:cs typeface="Times New Roman" panose="02020603050405020304" pitchFamily="18" charset="0"/>
              </a:rPr>
              <a:t>，</a:t>
            </a:r>
            <a:r>
              <a:rPr lang="en-US" altLang="ja-JP" smtClean="0">
                <a:latin typeface="Century" panose="02040604050505020304" pitchFamily="18" charset="0"/>
                <a:cs typeface="Times New Roman" panose="02020603050405020304" pitchFamily="18" charset="0"/>
              </a:rPr>
              <a:t>A6</a:t>
            </a:r>
            <a:r>
              <a:rPr lang="ja-JP" altLang="en-US" smtClean="0">
                <a:latin typeface="Century" panose="02040604050505020304" pitchFamily="18" charset="0"/>
                <a:cs typeface="Times New Roman" panose="02020603050405020304" pitchFamily="18" charset="0"/>
              </a:rPr>
              <a:t>，</a:t>
            </a:r>
            <a:r>
              <a:rPr lang="en-US" altLang="ja-JP" smtClean="0">
                <a:latin typeface="Century" panose="02040604050505020304" pitchFamily="18" charset="0"/>
                <a:cs typeface="Times New Roman" panose="02020603050405020304" pitchFamily="18" charset="0"/>
              </a:rPr>
              <a:t>B5</a:t>
            </a:r>
            <a:r>
              <a:rPr lang="ja-JP" altLang="en-US" smtClean="0">
                <a:latin typeface="Century" panose="02040604050505020304" pitchFamily="18" charset="0"/>
                <a:cs typeface="Times New Roman" panose="02020603050405020304" pitchFamily="18" charset="0"/>
              </a:rPr>
              <a:t>，</a:t>
            </a:r>
            <a:r>
              <a:rPr lang="en-US" altLang="ja-JP" smtClean="0">
                <a:latin typeface="Century" panose="02040604050505020304" pitchFamily="18" charset="0"/>
                <a:cs typeface="Times New Roman" panose="02020603050405020304" pitchFamily="18" charset="0"/>
              </a:rPr>
              <a:t>B6</a:t>
            </a:r>
            <a:r>
              <a:rPr lang="ja-JP" altLang="en-US" smtClean="0">
                <a:latin typeface="Century" panose="02040604050505020304" pitchFamily="18" charset="0"/>
                <a:cs typeface="Times New Roman" panose="02020603050405020304" pitchFamily="18" charset="0"/>
              </a:rPr>
              <a:t>に以下のように入力します。</a:t>
            </a:r>
            <a:endParaRPr lang="en-US" altLang="ja-JP" smtClean="0">
              <a:latin typeface="Century" panose="02040604050505020304" pitchFamily="18" charset="0"/>
              <a:cs typeface="Times New Roman" panose="02020603050405020304" pitchFamily="18" charset="0"/>
            </a:endParaRPr>
          </a:p>
          <a:p>
            <a:pPr marL="457200" indent="-457200">
              <a:buClrTx/>
              <a:buSzPct val="100000"/>
              <a:buFont typeface="+mj-ea"/>
              <a:buAutoNum type="circleNumDbPlain"/>
            </a:pPr>
            <a:endParaRPr lang="en-US" altLang="ja-JP">
              <a:latin typeface="Century" panose="02040604050505020304" pitchFamily="18" charset="0"/>
              <a:cs typeface="Times New Roman" panose="02020603050405020304" pitchFamily="18" charset="0"/>
            </a:endParaRPr>
          </a:p>
          <a:p>
            <a:pPr marL="457200" indent="-457200">
              <a:buClrTx/>
              <a:buSzPct val="100000"/>
              <a:buFont typeface="+mj-ea"/>
              <a:buAutoNum type="circleNumDbPlain"/>
            </a:pPr>
            <a:endParaRPr lang="en-US" altLang="ja-JP" smtClean="0">
              <a:latin typeface="Century" panose="02040604050505020304" pitchFamily="18" charset="0"/>
              <a:cs typeface="Times New Roman" panose="02020603050405020304" pitchFamily="18" charset="0"/>
            </a:endParaRPr>
          </a:p>
          <a:p>
            <a:pPr marL="457200" indent="-457200">
              <a:buClrTx/>
              <a:buSzPct val="100000"/>
              <a:buFont typeface="+mj-ea"/>
              <a:buAutoNum type="circleNumDbPlain"/>
            </a:pPr>
            <a:endParaRPr lang="en-US" altLang="ja-JP">
              <a:latin typeface="Century" panose="02040604050505020304" pitchFamily="18" charset="0"/>
              <a:cs typeface="Times New Roman" panose="02020603050405020304" pitchFamily="18" charset="0"/>
            </a:endParaRPr>
          </a:p>
          <a:p>
            <a:pPr marL="457200" indent="-457200">
              <a:buClrTx/>
              <a:buSzPct val="100000"/>
              <a:buFont typeface="+mj-ea"/>
              <a:buAutoNum type="circleNumDbPlain"/>
            </a:pPr>
            <a:endParaRPr lang="en-US" altLang="ja-JP" smtClean="0">
              <a:latin typeface="Century" panose="02040604050505020304" pitchFamily="18" charset="0"/>
              <a:cs typeface="Times New Roman" panose="02020603050405020304" pitchFamily="18" charset="0"/>
            </a:endParaRPr>
          </a:p>
          <a:p>
            <a:pPr marL="457200" indent="-457200">
              <a:buClrTx/>
              <a:buSzPct val="100000"/>
              <a:buFont typeface="+mj-ea"/>
              <a:buAutoNum type="circleNumDbPlain"/>
            </a:pPr>
            <a:endParaRPr lang="en-US" altLang="ja-JP" smtClean="0">
              <a:latin typeface="Century" panose="02040604050505020304" pitchFamily="18" charset="0"/>
              <a:cs typeface="Times New Roman" panose="02020603050405020304" pitchFamily="18" charset="0"/>
            </a:endParaRPr>
          </a:p>
          <a:p>
            <a:pPr marL="0" indent="0">
              <a:buClrTx/>
              <a:buSzPct val="100000"/>
              <a:buNone/>
            </a:pPr>
            <a:r>
              <a:rPr lang="ja-JP" altLang="en-US" smtClean="0">
                <a:latin typeface="Century" panose="02040604050505020304" pitchFamily="18" charset="0"/>
                <a:cs typeface="Times New Roman" panose="02020603050405020304" pitchFamily="18" charset="0"/>
              </a:rPr>
              <a:t>なお，</a:t>
            </a:r>
            <a:r>
              <a:rPr lang="en-US" altLang="ja-JP" smtClean="0">
                <a:latin typeface="Century" panose="02040604050505020304" pitchFamily="18" charset="0"/>
                <a:cs typeface="Times New Roman" panose="02020603050405020304" pitchFamily="18" charset="0"/>
              </a:rPr>
              <a:t>B6</a:t>
            </a:r>
            <a:r>
              <a:rPr lang="ja-JP" altLang="en-US" smtClean="0">
                <a:latin typeface="Century" panose="02040604050505020304" pitchFamily="18" charset="0"/>
                <a:cs typeface="Times New Roman" panose="02020603050405020304" pitchFamily="18" charset="0"/>
              </a:rPr>
              <a:t>は，</a:t>
            </a:r>
            <a:r>
              <a:rPr lang="en-US" altLang="ja-JP" smtClean="0">
                <a:latin typeface="Century" panose="02040604050505020304" pitchFamily="18" charset="0"/>
                <a:cs typeface="Times New Roman" panose="02020603050405020304" pitchFamily="18" charset="0"/>
              </a:rPr>
              <a:t>B5</a:t>
            </a:r>
            <a:r>
              <a:rPr lang="ja-JP" altLang="en-US" smtClean="0">
                <a:latin typeface="Century" panose="02040604050505020304" pitchFamily="18" charset="0"/>
                <a:cs typeface="Times New Roman" panose="02020603050405020304" pitchFamily="18" charset="0"/>
              </a:rPr>
              <a:t>を入力したあと複写してもかまいません。</a:t>
            </a:r>
            <a:endParaRPr kumimoji="1" lang="ja-JP" altLang="en-US">
              <a:latin typeface="Century" panose="02040604050505020304" pitchFamily="18" charset="0"/>
            </a:endParaRPr>
          </a:p>
        </p:txBody>
      </p:sp>
      <p:pic>
        <p:nvPicPr>
          <p:cNvPr id="2" name="図 1"/>
          <p:cNvPicPr>
            <a:picLocks noChangeAspect="1"/>
          </p:cNvPicPr>
          <p:nvPr/>
        </p:nvPicPr>
        <p:blipFill>
          <a:blip r:embed="rId2"/>
          <a:stretch>
            <a:fillRect/>
          </a:stretch>
        </p:blipFill>
        <p:spPr>
          <a:xfrm>
            <a:off x="2338583" y="1898136"/>
            <a:ext cx="4386523" cy="2137836"/>
          </a:xfrm>
          <a:prstGeom prst="rect">
            <a:avLst/>
          </a:prstGeom>
          <a:ln>
            <a:solidFill>
              <a:srgbClr val="FF0000"/>
            </a:solidFill>
          </a:ln>
        </p:spPr>
      </p:pic>
    </p:spTree>
    <p:extLst>
      <p:ext uri="{BB962C8B-B14F-4D97-AF65-F5344CB8AC3E}">
        <p14:creationId xmlns:p14="http://schemas.microsoft.com/office/powerpoint/2010/main" val="19329597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1026"/>
          <p:cNvSpPr>
            <a:spLocks noGrp="1" noChangeArrowheads="1"/>
          </p:cNvSpPr>
          <p:nvPr>
            <p:ph type="title"/>
          </p:nvPr>
        </p:nvSpPr>
        <p:spPr>
          <a:xfrm>
            <a:off x="841375" y="417513"/>
            <a:ext cx="7772400" cy="1025525"/>
          </a:xfrm>
        </p:spPr>
        <p:txBody>
          <a:bodyPr>
            <a:normAutofit fontScale="90000"/>
          </a:bodyPr>
          <a:lstStyle/>
          <a:p>
            <a:pPr algn="r"/>
            <a:r>
              <a:rPr lang="en-US" altLang="ja-JP" sz="3600" smtClean="0"/>
              <a:t>Excel</a:t>
            </a:r>
            <a:r>
              <a:rPr lang="ja-JP" altLang="en-US" sz="3600" smtClean="0"/>
              <a:t>式定義でグラフを描く（その３）</a:t>
            </a:r>
            <a:endParaRPr lang="ja-JP" altLang="en-US" sz="3600"/>
          </a:p>
        </p:txBody>
      </p:sp>
      <p:sp>
        <p:nvSpPr>
          <p:cNvPr id="6" name="コンテンツ プレースホルダー 5"/>
          <p:cNvSpPr>
            <a:spLocks noGrp="1"/>
          </p:cNvSpPr>
          <p:nvPr>
            <p:ph idx="1"/>
          </p:nvPr>
        </p:nvSpPr>
        <p:spPr>
          <a:xfrm>
            <a:off x="1205951" y="1321490"/>
            <a:ext cx="7704667" cy="5331558"/>
          </a:xfrm>
          <a:noFill/>
        </p:spPr>
        <p:txBody>
          <a:bodyPr anchor="t" anchorCtr="0">
            <a:normAutofit/>
          </a:bodyPr>
          <a:lstStyle/>
          <a:p>
            <a:pPr marL="0" indent="0">
              <a:buClrTx/>
              <a:buSzPct val="100000"/>
              <a:buNone/>
            </a:pPr>
            <a:r>
              <a:rPr lang="ja-JP" altLang="en-US" smtClean="0">
                <a:latin typeface="Century" panose="02040604050505020304" pitchFamily="18" charset="0"/>
                <a:cs typeface="Times New Roman" panose="02020603050405020304" pitchFamily="18" charset="0"/>
              </a:rPr>
              <a:t>④ </a:t>
            </a:r>
            <a:r>
              <a:rPr lang="en-US" altLang="ja-JP" smtClean="0">
                <a:latin typeface="Century" panose="02040604050505020304" pitchFamily="18" charset="0"/>
                <a:cs typeface="Times New Roman" panose="02020603050405020304" pitchFamily="18" charset="0"/>
              </a:rPr>
              <a:t>B5</a:t>
            </a:r>
            <a:r>
              <a:rPr lang="ja-JP" altLang="en-US" smtClean="0">
                <a:latin typeface="Century" panose="02040604050505020304" pitchFamily="18" charset="0"/>
                <a:cs typeface="Times New Roman" panose="02020603050405020304" pitchFamily="18" charset="0"/>
              </a:rPr>
              <a:t>～</a:t>
            </a:r>
            <a:r>
              <a:rPr lang="en-US" altLang="ja-JP" smtClean="0">
                <a:latin typeface="Century" panose="02040604050505020304" pitchFamily="18" charset="0"/>
                <a:cs typeface="Times New Roman" panose="02020603050405020304" pitchFamily="18" charset="0"/>
              </a:rPr>
              <a:t>B6</a:t>
            </a:r>
            <a:r>
              <a:rPr lang="ja-JP" altLang="en-US" smtClean="0">
                <a:latin typeface="Century" panose="02040604050505020304" pitchFamily="18" charset="0"/>
                <a:cs typeface="Times New Roman" panose="02020603050405020304" pitchFamily="18" charset="0"/>
              </a:rPr>
              <a:t>を</a:t>
            </a:r>
            <a:r>
              <a:rPr lang="en-US" altLang="ja-JP" smtClean="0">
                <a:latin typeface="Century" panose="02040604050505020304" pitchFamily="18" charset="0"/>
                <a:cs typeface="Times New Roman" panose="02020603050405020304" pitchFamily="18" charset="0"/>
              </a:rPr>
              <a:t>C5</a:t>
            </a:r>
            <a:r>
              <a:rPr lang="ja-JP" altLang="en-US" smtClean="0">
                <a:latin typeface="Century" panose="02040604050505020304" pitchFamily="18" charset="0"/>
                <a:cs typeface="Times New Roman" panose="02020603050405020304" pitchFamily="18" charset="0"/>
              </a:rPr>
              <a:t>～</a:t>
            </a:r>
            <a:r>
              <a:rPr lang="en-US" altLang="ja-JP" smtClean="0">
                <a:latin typeface="Century" panose="02040604050505020304" pitchFamily="18" charset="0"/>
                <a:cs typeface="Times New Roman" panose="02020603050405020304" pitchFamily="18" charset="0"/>
              </a:rPr>
              <a:t>E6</a:t>
            </a:r>
            <a:r>
              <a:rPr lang="ja-JP" altLang="en-US" smtClean="0">
                <a:latin typeface="Century" panose="02040604050505020304" pitchFamily="18" charset="0"/>
                <a:cs typeface="Times New Roman" panose="02020603050405020304" pitchFamily="18" charset="0"/>
              </a:rPr>
              <a:t>に複写します。</a:t>
            </a:r>
            <a:endParaRPr lang="en-US" altLang="ja-JP" smtClean="0">
              <a:latin typeface="Century" panose="02040604050505020304" pitchFamily="18" charset="0"/>
              <a:cs typeface="Times New Roman" panose="02020603050405020304" pitchFamily="18" charset="0"/>
            </a:endParaRPr>
          </a:p>
          <a:p>
            <a:pPr marL="0" indent="0">
              <a:buClrTx/>
              <a:buSzPct val="100000"/>
              <a:buNone/>
            </a:pPr>
            <a:endParaRPr lang="en-US" altLang="ja-JP">
              <a:latin typeface="Century" panose="02040604050505020304" pitchFamily="18" charset="0"/>
              <a:cs typeface="Times New Roman" panose="02020603050405020304" pitchFamily="18" charset="0"/>
            </a:endParaRPr>
          </a:p>
          <a:p>
            <a:pPr marL="0" indent="0">
              <a:buClrTx/>
              <a:buSzPct val="100000"/>
              <a:buNone/>
            </a:pPr>
            <a:endParaRPr lang="en-US" altLang="ja-JP" smtClean="0">
              <a:latin typeface="Century" panose="02040604050505020304" pitchFamily="18" charset="0"/>
              <a:cs typeface="Times New Roman" panose="02020603050405020304" pitchFamily="18" charset="0"/>
            </a:endParaRPr>
          </a:p>
          <a:p>
            <a:pPr marL="0" indent="0">
              <a:buClrTx/>
              <a:buSzPct val="100000"/>
              <a:buNone/>
            </a:pPr>
            <a:endParaRPr lang="en-US" altLang="ja-JP">
              <a:latin typeface="Century" panose="02040604050505020304" pitchFamily="18" charset="0"/>
              <a:cs typeface="Times New Roman" panose="02020603050405020304" pitchFamily="18" charset="0"/>
            </a:endParaRPr>
          </a:p>
          <a:p>
            <a:pPr marL="0" indent="0">
              <a:buClrTx/>
              <a:buSzPct val="100000"/>
              <a:buNone/>
            </a:pPr>
            <a:endParaRPr lang="en-US" altLang="ja-JP" smtClean="0">
              <a:latin typeface="Century" panose="02040604050505020304" pitchFamily="18" charset="0"/>
              <a:cs typeface="Times New Roman" panose="02020603050405020304" pitchFamily="18" charset="0"/>
            </a:endParaRPr>
          </a:p>
          <a:p>
            <a:pPr marL="0" indent="0">
              <a:buClrTx/>
              <a:buSzPct val="100000"/>
              <a:buNone/>
            </a:pPr>
            <a:endParaRPr lang="en-US" altLang="ja-JP">
              <a:latin typeface="Century" panose="02040604050505020304" pitchFamily="18" charset="0"/>
              <a:cs typeface="Times New Roman" panose="02020603050405020304" pitchFamily="18" charset="0"/>
            </a:endParaRPr>
          </a:p>
          <a:p>
            <a:pPr marL="0" indent="0">
              <a:buClrTx/>
              <a:buSzPct val="100000"/>
              <a:buNone/>
            </a:pPr>
            <a:endParaRPr lang="en-US" altLang="ja-JP" smtClean="0">
              <a:latin typeface="Century" panose="02040604050505020304" pitchFamily="18" charset="0"/>
              <a:cs typeface="Times New Roman" panose="02020603050405020304" pitchFamily="18" charset="0"/>
            </a:endParaRPr>
          </a:p>
          <a:p>
            <a:pPr marL="0" indent="0">
              <a:buClrTx/>
              <a:buSzPct val="100000"/>
              <a:buNone/>
            </a:pPr>
            <a:r>
              <a:rPr lang="ja-JP" altLang="en-US">
                <a:latin typeface="Century" panose="02040604050505020304" pitchFamily="18" charset="0"/>
                <a:cs typeface="Times New Roman" panose="02020603050405020304" pitchFamily="18" charset="0"/>
              </a:rPr>
              <a:t>⑤</a:t>
            </a:r>
            <a:r>
              <a:rPr lang="ja-JP" altLang="en-US" smtClean="0">
                <a:latin typeface="Century" panose="02040604050505020304" pitchFamily="18" charset="0"/>
                <a:cs typeface="Times New Roman" panose="02020603050405020304" pitchFamily="18" charset="0"/>
              </a:rPr>
              <a:t> </a:t>
            </a:r>
            <a:r>
              <a:rPr lang="en-US" altLang="ja-JP" smtClean="0">
                <a:latin typeface="Century" panose="02040604050505020304" pitchFamily="18" charset="0"/>
                <a:cs typeface="Times New Roman" panose="02020603050405020304" pitchFamily="18" charset="0"/>
              </a:rPr>
              <a:t>F5</a:t>
            </a:r>
            <a:r>
              <a:rPr lang="ja-JP" altLang="en-US" smtClean="0">
                <a:latin typeface="Century" panose="02040604050505020304" pitchFamily="18" charset="0"/>
                <a:cs typeface="Times New Roman" panose="02020603050405020304" pitchFamily="18" charset="0"/>
              </a:rPr>
              <a:t>，</a:t>
            </a:r>
            <a:r>
              <a:rPr lang="en-US" altLang="ja-JP" smtClean="0">
                <a:latin typeface="Century" panose="02040604050505020304" pitchFamily="18" charset="0"/>
                <a:cs typeface="Times New Roman" panose="02020603050405020304" pitchFamily="18" charset="0"/>
              </a:rPr>
              <a:t>F6</a:t>
            </a:r>
            <a:r>
              <a:rPr lang="ja-JP" altLang="en-US" smtClean="0">
                <a:latin typeface="Century" panose="02040604050505020304" pitchFamily="18" charset="0"/>
                <a:cs typeface="Times New Roman" panose="02020603050405020304" pitchFamily="18" charset="0"/>
              </a:rPr>
              <a:t>に次のように入力します。</a:t>
            </a:r>
            <a:endParaRPr lang="en-US" altLang="ja-JP" smtClean="0">
              <a:latin typeface="Century" panose="02040604050505020304" pitchFamily="18" charset="0"/>
              <a:cs typeface="Times New Roman" panose="02020603050405020304" pitchFamily="18" charset="0"/>
            </a:endParaRPr>
          </a:p>
          <a:p>
            <a:pPr marL="457200" indent="-457200">
              <a:buClrTx/>
              <a:buSzPct val="100000"/>
              <a:buFont typeface="+mj-ea"/>
              <a:buAutoNum type="circleNumDbPlain"/>
            </a:pPr>
            <a:endParaRPr lang="en-US" altLang="ja-JP">
              <a:latin typeface="Century" panose="02040604050505020304" pitchFamily="18" charset="0"/>
              <a:cs typeface="Times New Roman" panose="02020603050405020304" pitchFamily="18" charset="0"/>
            </a:endParaRPr>
          </a:p>
          <a:p>
            <a:pPr marL="457200" indent="-457200">
              <a:buClrTx/>
              <a:buSzPct val="100000"/>
              <a:buFont typeface="+mj-ea"/>
              <a:buAutoNum type="circleNumDbPlain"/>
            </a:pPr>
            <a:endParaRPr lang="en-US" altLang="ja-JP" smtClean="0">
              <a:latin typeface="Century" panose="02040604050505020304" pitchFamily="18" charset="0"/>
              <a:cs typeface="Times New Roman" panose="02020603050405020304" pitchFamily="18" charset="0"/>
            </a:endParaRPr>
          </a:p>
          <a:p>
            <a:pPr marL="457200" indent="-457200">
              <a:buClrTx/>
              <a:buSzPct val="100000"/>
              <a:buFont typeface="+mj-ea"/>
              <a:buAutoNum type="circleNumDbPlain"/>
            </a:pPr>
            <a:endParaRPr lang="en-US" altLang="ja-JP">
              <a:latin typeface="Century" panose="02040604050505020304" pitchFamily="18" charset="0"/>
              <a:cs typeface="Times New Roman" panose="02020603050405020304" pitchFamily="18" charset="0"/>
            </a:endParaRPr>
          </a:p>
          <a:p>
            <a:pPr marL="457200" indent="-457200">
              <a:buClrTx/>
              <a:buSzPct val="100000"/>
              <a:buFont typeface="+mj-ea"/>
              <a:buAutoNum type="circleNumDbPlain"/>
            </a:pPr>
            <a:endParaRPr lang="en-US" altLang="ja-JP" smtClean="0">
              <a:latin typeface="Century" panose="02040604050505020304" pitchFamily="18" charset="0"/>
              <a:cs typeface="Times New Roman" panose="02020603050405020304" pitchFamily="18" charset="0"/>
            </a:endParaRPr>
          </a:p>
          <a:p>
            <a:pPr marL="457200" indent="-457200">
              <a:buClrTx/>
              <a:buSzPct val="100000"/>
              <a:buFont typeface="+mj-ea"/>
              <a:buAutoNum type="circleNumDbPlain"/>
            </a:pPr>
            <a:endParaRPr lang="en-US" altLang="ja-JP" smtClean="0">
              <a:latin typeface="Century" panose="02040604050505020304" pitchFamily="18" charset="0"/>
              <a:cs typeface="Times New Roman" panose="02020603050405020304" pitchFamily="18" charset="0"/>
            </a:endParaRPr>
          </a:p>
        </p:txBody>
      </p:sp>
      <p:grpSp>
        <p:nvGrpSpPr>
          <p:cNvPr id="20" name="グループ化 19"/>
          <p:cNvGrpSpPr/>
          <p:nvPr/>
        </p:nvGrpSpPr>
        <p:grpSpPr>
          <a:xfrm>
            <a:off x="841375" y="2167851"/>
            <a:ext cx="8120291" cy="2454117"/>
            <a:chOff x="841375" y="2167851"/>
            <a:chExt cx="8120291" cy="2454117"/>
          </a:xfrm>
        </p:grpSpPr>
        <p:pic>
          <p:nvPicPr>
            <p:cNvPr id="4" name="図 3"/>
            <p:cNvPicPr>
              <a:picLocks noChangeAspect="1"/>
            </p:cNvPicPr>
            <p:nvPr/>
          </p:nvPicPr>
          <p:blipFill>
            <a:blip r:embed="rId2"/>
            <a:stretch>
              <a:fillRect/>
            </a:stretch>
          </p:blipFill>
          <p:spPr>
            <a:xfrm>
              <a:off x="943482" y="2167851"/>
              <a:ext cx="7967136" cy="1247523"/>
            </a:xfrm>
            <a:prstGeom prst="rect">
              <a:avLst/>
            </a:prstGeom>
            <a:ln>
              <a:solidFill>
                <a:srgbClr val="C9E7A7"/>
              </a:solidFill>
            </a:ln>
          </p:spPr>
        </p:pic>
        <p:pic>
          <p:nvPicPr>
            <p:cNvPr id="7" name="図 6"/>
            <p:cNvPicPr>
              <a:picLocks noChangeAspect="1"/>
            </p:cNvPicPr>
            <p:nvPr/>
          </p:nvPicPr>
          <p:blipFill>
            <a:blip r:embed="rId3"/>
            <a:stretch>
              <a:fillRect/>
            </a:stretch>
          </p:blipFill>
          <p:spPr>
            <a:xfrm>
              <a:off x="892433" y="3901501"/>
              <a:ext cx="8069233" cy="720467"/>
            </a:xfrm>
            <a:prstGeom prst="rect">
              <a:avLst/>
            </a:prstGeom>
            <a:ln w="25400">
              <a:solidFill>
                <a:srgbClr val="FF0000"/>
              </a:solidFill>
            </a:ln>
          </p:spPr>
        </p:pic>
        <p:sp>
          <p:nvSpPr>
            <p:cNvPr id="8" name="正方形/長方形 7"/>
            <p:cNvSpPr/>
            <p:nvPr/>
          </p:nvSpPr>
          <p:spPr>
            <a:xfrm>
              <a:off x="3594538" y="3042745"/>
              <a:ext cx="4225159" cy="372629"/>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 name="直線コネクタ 10"/>
            <p:cNvCxnSpPr/>
            <p:nvPr/>
          </p:nvCxnSpPr>
          <p:spPr>
            <a:xfrm flipH="1">
              <a:off x="841375" y="3042745"/>
              <a:ext cx="2753163" cy="82722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a:off x="7819697" y="3042745"/>
              <a:ext cx="1141969" cy="82722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pic>
        <p:nvPicPr>
          <p:cNvPr id="21" name="図 20"/>
          <p:cNvPicPr>
            <a:picLocks noChangeAspect="1"/>
          </p:cNvPicPr>
          <p:nvPr/>
        </p:nvPicPr>
        <p:blipFill>
          <a:blip r:embed="rId4"/>
          <a:stretch>
            <a:fillRect/>
          </a:stretch>
        </p:blipFill>
        <p:spPr>
          <a:xfrm>
            <a:off x="3594538" y="5385780"/>
            <a:ext cx="1823080" cy="1093848"/>
          </a:xfrm>
          <a:prstGeom prst="rect">
            <a:avLst/>
          </a:prstGeom>
        </p:spPr>
      </p:pic>
    </p:spTree>
    <p:extLst>
      <p:ext uri="{BB962C8B-B14F-4D97-AF65-F5344CB8AC3E}">
        <p14:creationId xmlns:p14="http://schemas.microsoft.com/office/powerpoint/2010/main" val="39410172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1026"/>
          <p:cNvSpPr>
            <a:spLocks noGrp="1" noChangeArrowheads="1"/>
          </p:cNvSpPr>
          <p:nvPr>
            <p:ph type="title"/>
          </p:nvPr>
        </p:nvSpPr>
        <p:spPr>
          <a:xfrm>
            <a:off x="841375" y="417513"/>
            <a:ext cx="7772400" cy="1025525"/>
          </a:xfrm>
        </p:spPr>
        <p:txBody>
          <a:bodyPr>
            <a:normAutofit fontScale="90000"/>
          </a:bodyPr>
          <a:lstStyle/>
          <a:p>
            <a:pPr algn="r"/>
            <a:r>
              <a:rPr lang="en-US" altLang="ja-JP" sz="3600" smtClean="0"/>
              <a:t>Excel</a:t>
            </a:r>
            <a:r>
              <a:rPr lang="ja-JP" altLang="en-US" sz="3600" smtClean="0"/>
              <a:t>式定義でグラフを描く（その４）</a:t>
            </a:r>
            <a:endParaRPr lang="ja-JP" altLang="en-US" sz="3600"/>
          </a:p>
        </p:txBody>
      </p:sp>
      <p:sp>
        <p:nvSpPr>
          <p:cNvPr id="6" name="コンテンツ プレースホルダー 5"/>
          <p:cNvSpPr>
            <a:spLocks noGrp="1"/>
          </p:cNvSpPr>
          <p:nvPr>
            <p:ph idx="1"/>
          </p:nvPr>
        </p:nvSpPr>
        <p:spPr>
          <a:xfrm>
            <a:off x="1205951" y="1321490"/>
            <a:ext cx="7704667" cy="5331558"/>
          </a:xfrm>
          <a:noFill/>
        </p:spPr>
        <p:txBody>
          <a:bodyPr anchor="t" anchorCtr="0">
            <a:normAutofit/>
          </a:bodyPr>
          <a:lstStyle/>
          <a:p>
            <a:pPr marL="0" indent="0">
              <a:buClrTx/>
              <a:buSzPct val="100000"/>
              <a:buNone/>
            </a:pPr>
            <a:r>
              <a:rPr lang="ja-JP" altLang="en-US">
                <a:latin typeface="Century" panose="02040604050505020304" pitchFamily="18" charset="0"/>
                <a:cs typeface="Times New Roman" panose="02020603050405020304" pitchFamily="18" charset="0"/>
              </a:rPr>
              <a:t>⑥</a:t>
            </a:r>
            <a:r>
              <a:rPr lang="ja-JP" altLang="en-US" smtClean="0">
                <a:latin typeface="Century" panose="02040604050505020304" pitchFamily="18" charset="0"/>
                <a:cs typeface="Times New Roman" panose="02020603050405020304" pitchFamily="18" charset="0"/>
              </a:rPr>
              <a:t> </a:t>
            </a:r>
            <a:r>
              <a:rPr lang="en-US" altLang="ja-JP" smtClean="0">
                <a:latin typeface="Century" panose="02040604050505020304" pitchFamily="18" charset="0"/>
                <a:cs typeface="Times New Roman" panose="02020603050405020304" pitchFamily="18" charset="0"/>
              </a:rPr>
              <a:t>A6</a:t>
            </a:r>
            <a:r>
              <a:rPr lang="ja-JP" altLang="en-US" smtClean="0">
                <a:latin typeface="Century" panose="02040604050505020304" pitchFamily="18" charset="0"/>
                <a:cs typeface="Times New Roman" panose="02020603050405020304" pitchFamily="18" charset="0"/>
              </a:rPr>
              <a:t>～</a:t>
            </a:r>
            <a:r>
              <a:rPr lang="en-US" altLang="ja-JP" smtClean="0">
                <a:latin typeface="Century" panose="02040604050505020304" pitchFamily="18" charset="0"/>
                <a:cs typeface="Times New Roman" panose="02020603050405020304" pitchFamily="18" charset="0"/>
              </a:rPr>
              <a:t>F6</a:t>
            </a:r>
            <a:r>
              <a:rPr lang="ja-JP" altLang="en-US" smtClean="0">
                <a:latin typeface="Century" panose="02040604050505020304" pitchFamily="18" charset="0"/>
                <a:cs typeface="Times New Roman" panose="02020603050405020304" pitchFamily="18" charset="0"/>
              </a:rPr>
              <a:t>を必要な行数分だけ後に複写します。</a:t>
            </a:r>
            <a:endParaRPr lang="en-US" altLang="ja-JP" smtClean="0">
              <a:latin typeface="Century" panose="02040604050505020304" pitchFamily="18" charset="0"/>
              <a:cs typeface="Times New Roman" panose="02020603050405020304" pitchFamily="18" charset="0"/>
            </a:endParaRPr>
          </a:p>
          <a:p>
            <a:pPr marL="0" indent="0">
              <a:buClrTx/>
              <a:buSzPct val="100000"/>
              <a:buNone/>
            </a:pPr>
            <a:endParaRPr lang="en-US" altLang="ja-JP">
              <a:latin typeface="Century" panose="02040604050505020304" pitchFamily="18" charset="0"/>
              <a:cs typeface="Times New Roman" panose="02020603050405020304" pitchFamily="18" charset="0"/>
            </a:endParaRPr>
          </a:p>
          <a:p>
            <a:pPr marL="0" indent="0">
              <a:buClrTx/>
              <a:buSzPct val="100000"/>
              <a:buNone/>
            </a:pPr>
            <a:endParaRPr lang="en-US" altLang="ja-JP" smtClean="0">
              <a:latin typeface="Century" panose="02040604050505020304" pitchFamily="18" charset="0"/>
              <a:cs typeface="Times New Roman" panose="02020603050405020304" pitchFamily="18" charset="0"/>
            </a:endParaRPr>
          </a:p>
          <a:p>
            <a:pPr marL="0" indent="0">
              <a:buClrTx/>
              <a:buSzPct val="100000"/>
              <a:buNone/>
            </a:pPr>
            <a:endParaRPr lang="en-US" altLang="ja-JP">
              <a:latin typeface="Century" panose="02040604050505020304" pitchFamily="18" charset="0"/>
              <a:cs typeface="Times New Roman" panose="02020603050405020304" pitchFamily="18" charset="0"/>
            </a:endParaRPr>
          </a:p>
          <a:p>
            <a:pPr marL="0" indent="0">
              <a:buClrTx/>
              <a:buSzPct val="100000"/>
              <a:buNone/>
            </a:pPr>
            <a:endParaRPr lang="en-US" altLang="ja-JP" smtClean="0">
              <a:latin typeface="Century" panose="02040604050505020304" pitchFamily="18" charset="0"/>
              <a:cs typeface="Times New Roman" panose="02020603050405020304" pitchFamily="18" charset="0"/>
            </a:endParaRPr>
          </a:p>
          <a:p>
            <a:pPr marL="0" indent="0">
              <a:buClrTx/>
              <a:buSzPct val="100000"/>
              <a:buNone/>
            </a:pPr>
            <a:endParaRPr lang="en-US" altLang="ja-JP">
              <a:latin typeface="Century" panose="02040604050505020304" pitchFamily="18" charset="0"/>
              <a:cs typeface="Times New Roman" panose="02020603050405020304" pitchFamily="18" charset="0"/>
            </a:endParaRPr>
          </a:p>
          <a:p>
            <a:pPr marL="0" indent="0">
              <a:buClrTx/>
              <a:buSzPct val="100000"/>
              <a:buNone/>
            </a:pPr>
            <a:endParaRPr lang="en-US" altLang="ja-JP" smtClean="0">
              <a:latin typeface="Century" panose="02040604050505020304" pitchFamily="18" charset="0"/>
              <a:cs typeface="Times New Roman" panose="02020603050405020304" pitchFamily="18" charset="0"/>
            </a:endParaRPr>
          </a:p>
          <a:p>
            <a:pPr marL="0" indent="0">
              <a:buClrTx/>
              <a:buSzPct val="100000"/>
              <a:buNone/>
            </a:pPr>
            <a:r>
              <a:rPr lang="ja-JP" altLang="en-US" smtClean="0">
                <a:latin typeface="Century" panose="02040604050505020304" pitchFamily="18" charset="0"/>
                <a:cs typeface="Times New Roman" panose="02020603050405020304" pitchFamily="18" charset="0"/>
              </a:rPr>
              <a:t>⑦「合計」列が合成した波です。</a:t>
            </a:r>
            <a:endParaRPr lang="en-US" altLang="ja-JP" smtClean="0">
              <a:latin typeface="Century" panose="02040604050505020304" pitchFamily="18" charset="0"/>
              <a:cs typeface="Times New Roman" panose="02020603050405020304" pitchFamily="18" charset="0"/>
            </a:endParaRPr>
          </a:p>
          <a:p>
            <a:pPr marL="0" indent="0">
              <a:buClrTx/>
              <a:buSzPct val="100000"/>
              <a:buNone/>
            </a:pPr>
            <a:r>
              <a:rPr lang="ja-JP" altLang="en-US">
                <a:latin typeface="Century" panose="02040604050505020304" pitchFamily="18" charset="0"/>
                <a:cs typeface="Times New Roman" panose="02020603050405020304" pitchFamily="18" charset="0"/>
              </a:rPr>
              <a:t>　</a:t>
            </a:r>
            <a:r>
              <a:rPr lang="en-US" altLang="ja-JP" smtClean="0">
                <a:latin typeface="Century" panose="02040604050505020304" pitchFamily="18" charset="0"/>
                <a:cs typeface="Times New Roman" panose="02020603050405020304" pitchFamily="18" charset="0"/>
              </a:rPr>
              <a:t>A4</a:t>
            </a:r>
            <a:r>
              <a:rPr lang="ja-JP" altLang="en-US" smtClean="0">
                <a:latin typeface="Century" panose="02040604050505020304" pitchFamily="18" charset="0"/>
                <a:cs typeface="Times New Roman" panose="02020603050405020304" pitchFamily="18" charset="0"/>
              </a:rPr>
              <a:t>から</a:t>
            </a:r>
            <a:r>
              <a:rPr lang="en-US" altLang="ja-JP" smtClean="0">
                <a:latin typeface="Century" panose="02040604050505020304" pitchFamily="18" charset="0"/>
                <a:cs typeface="Times New Roman" panose="02020603050405020304" pitchFamily="18" charset="0"/>
              </a:rPr>
              <a:t>F</a:t>
            </a:r>
            <a:r>
              <a:rPr lang="ja-JP" altLang="en-US" smtClean="0">
                <a:latin typeface="Century" panose="02040604050505020304" pitchFamily="18" charset="0"/>
                <a:cs typeface="Times New Roman" panose="02020603050405020304" pitchFamily="18" charset="0"/>
              </a:rPr>
              <a:t>列の定義した行までを選択して</a:t>
            </a:r>
            <a:endParaRPr lang="en-US" altLang="ja-JP" smtClean="0">
              <a:latin typeface="Century" panose="02040604050505020304" pitchFamily="18" charset="0"/>
              <a:cs typeface="Times New Roman" panose="02020603050405020304" pitchFamily="18" charset="0"/>
            </a:endParaRPr>
          </a:p>
          <a:p>
            <a:pPr marL="0" indent="0">
              <a:buClrTx/>
              <a:buSzPct val="100000"/>
              <a:buNone/>
            </a:pPr>
            <a:r>
              <a:rPr lang="ja-JP" altLang="en-US">
                <a:latin typeface="Century" panose="02040604050505020304" pitchFamily="18" charset="0"/>
                <a:cs typeface="Times New Roman" panose="02020603050405020304" pitchFamily="18" charset="0"/>
              </a:rPr>
              <a:t>　</a:t>
            </a:r>
            <a:r>
              <a:rPr lang="ja-JP" altLang="en-US" smtClean="0">
                <a:latin typeface="Century" panose="02040604050505020304" pitchFamily="18" charset="0"/>
                <a:cs typeface="Times New Roman" panose="02020603050405020304" pitchFamily="18" charset="0"/>
              </a:rPr>
              <a:t>散布図を描きます</a:t>
            </a:r>
            <a:endParaRPr lang="en-US" altLang="ja-JP" smtClean="0">
              <a:latin typeface="Century" panose="02040604050505020304" pitchFamily="18" charset="0"/>
              <a:cs typeface="Times New Roman" panose="02020603050405020304" pitchFamily="18" charset="0"/>
            </a:endParaRPr>
          </a:p>
        </p:txBody>
      </p:sp>
      <p:pic>
        <p:nvPicPr>
          <p:cNvPr id="2" name="図 1"/>
          <p:cNvPicPr>
            <a:picLocks noChangeAspect="1"/>
          </p:cNvPicPr>
          <p:nvPr/>
        </p:nvPicPr>
        <p:blipFill>
          <a:blip r:embed="rId2"/>
          <a:stretch>
            <a:fillRect/>
          </a:stretch>
        </p:blipFill>
        <p:spPr>
          <a:xfrm>
            <a:off x="871518" y="1942606"/>
            <a:ext cx="8039100" cy="2657475"/>
          </a:xfrm>
          <a:prstGeom prst="rect">
            <a:avLst/>
          </a:prstGeom>
          <a:ln>
            <a:solidFill>
              <a:srgbClr val="FF0000"/>
            </a:solidFill>
          </a:ln>
        </p:spPr>
      </p:pic>
    </p:spTree>
    <p:extLst>
      <p:ext uri="{BB962C8B-B14F-4D97-AF65-F5344CB8AC3E}">
        <p14:creationId xmlns:p14="http://schemas.microsoft.com/office/powerpoint/2010/main" val="41613976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1026"/>
          <p:cNvSpPr>
            <a:spLocks noGrp="1" noChangeArrowheads="1"/>
          </p:cNvSpPr>
          <p:nvPr>
            <p:ph type="title"/>
          </p:nvPr>
        </p:nvSpPr>
        <p:spPr>
          <a:xfrm>
            <a:off x="841375" y="417513"/>
            <a:ext cx="7772400" cy="1025525"/>
          </a:xfrm>
        </p:spPr>
        <p:txBody>
          <a:bodyPr>
            <a:normAutofit fontScale="90000"/>
          </a:bodyPr>
          <a:lstStyle/>
          <a:p>
            <a:pPr algn="r"/>
            <a:r>
              <a:rPr lang="en-US" altLang="ja-JP" sz="3600" smtClean="0"/>
              <a:t>Excel</a:t>
            </a:r>
            <a:r>
              <a:rPr lang="ja-JP" altLang="en-US" sz="3600" smtClean="0"/>
              <a:t>式定義でグラフを描く（その５）</a:t>
            </a:r>
            <a:endParaRPr lang="ja-JP" altLang="en-US" sz="3600"/>
          </a:p>
        </p:txBody>
      </p:sp>
      <p:sp>
        <p:nvSpPr>
          <p:cNvPr id="6" name="コンテンツ プレースホルダー 5"/>
          <p:cNvSpPr>
            <a:spLocks noGrp="1"/>
          </p:cNvSpPr>
          <p:nvPr>
            <p:ph idx="1"/>
          </p:nvPr>
        </p:nvSpPr>
        <p:spPr>
          <a:xfrm>
            <a:off x="1205951" y="1321490"/>
            <a:ext cx="7704667" cy="5331558"/>
          </a:xfrm>
          <a:noFill/>
        </p:spPr>
        <p:txBody>
          <a:bodyPr anchor="t" anchorCtr="0">
            <a:normAutofit/>
          </a:bodyPr>
          <a:lstStyle/>
          <a:p>
            <a:pPr marL="0" indent="0">
              <a:buClrTx/>
              <a:buSzPct val="100000"/>
              <a:buNone/>
            </a:pPr>
            <a:r>
              <a:rPr lang="ja-JP" altLang="en-US">
                <a:latin typeface="Century" panose="02040604050505020304" pitchFamily="18" charset="0"/>
                <a:cs typeface="Times New Roman" panose="02020603050405020304" pitchFamily="18" charset="0"/>
              </a:rPr>
              <a:t>以下</a:t>
            </a:r>
            <a:r>
              <a:rPr lang="ja-JP" altLang="en-US" smtClean="0">
                <a:latin typeface="Century" panose="02040604050505020304" pitchFamily="18" charset="0"/>
                <a:cs typeface="Times New Roman" panose="02020603050405020304" pitchFamily="18" charset="0"/>
              </a:rPr>
              <a:t>が得られたグラフです。赤色が合成された波です。</a:t>
            </a:r>
            <a:endParaRPr lang="en-US" altLang="ja-JP" smtClean="0">
              <a:latin typeface="Century" panose="02040604050505020304" pitchFamily="18" charset="0"/>
              <a:cs typeface="Times New Roman" panose="02020603050405020304" pitchFamily="18" charset="0"/>
            </a:endParaRPr>
          </a:p>
          <a:p>
            <a:pPr marL="0" indent="0">
              <a:buClrTx/>
              <a:buSzPct val="100000"/>
              <a:buNone/>
            </a:pPr>
            <a:endParaRPr lang="en-US" altLang="ja-JP">
              <a:latin typeface="Century" panose="02040604050505020304" pitchFamily="18" charset="0"/>
              <a:cs typeface="Times New Roman" panose="02020603050405020304" pitchFamily="18" charset="0"/>
            </a:endParaRPr>
          </a:p>
          <a:p>
            <a:pPr marL="0" indent="0">
              <a:buClrTx/>
              <a:buSzPct val="100000"/>
              <a:buNone/>
            </a:pPr>
            <a:endParaRPr lang="en-US" altLang="ja-JP" smtClean="0">
              <a:latin typeface="Century" panose="02040604050505020304" pitchFamily="18" charset="0"/>
              <a:cs typeface="Times New Roman" panose="02020603050405020304" pitchFamily="18" charset="0"/>
            </a:endParaRPr>
          </a:p>
          <a:p>
            <a:pPr marL="0" indent="0">
              <a:buClrTx/>
              <a:buSzPct val="100000"/>
              <a:buNone/>
            </a:pPr>
            <a:endParaRPr lang="en-US" altLang="ja-JP">
              <a:latin typeface="Century" panose="02040604050505020304" pitchFamily="18" charset="0"/>
              <a:cs typeface="Times New Roman" panose="02020603050405020304" pitchFamily="18" charset="0"/>
            </a:endParaRPr>
          </a:p>
          <a:p>
            <a:pPr marL="0" indent="0">
              <a:buClrTx/>
              <a:buSzPct val="100000"/>
              <a:buNone/>
            </a:pPr>
            <a:endParaRPr lang="en-US" altLang="ja-JP" smtClean="0">
              <a:latin typeface="Century" panose="02040604050505020304" pitchFamily="18" charset="0"/>
              <a:cs typeface="Times New Roman" panose="02020603050405020304" pitchFamily="18" charset="0"/>
            </a:endParaRPr>
          </a:p>
        </p:txBody>
      </p:sp>
      <p:pic>
        <p:nvPicPr>
          <p:cNvPr id="3" name="図 2"/>
          <p:cNvPicPr>
            <a:picLocks noChangeAspect="1"/>
          </p:cNvPicPr>
          <p:nvPr/>
        </p:nvPicPr>
        <p:blipFill>
          <a:blip r:embed="rId2"/>
          <a:stretch>
            <a:fillRect/>
          </a:stretch>
        </p:blipFill>
        <p:spPr>
          <a:xfrm>
            <a:off x="1671523" y="2052856"/>
            <a:ext cx="7239095" cy="4337216"/>
          </a:xfrm>
          <a:prstGeom prst="rect">
            <a:avLst/>
          </a:prstGeom>
        </p:spPr>
      </p:pic>
    </p:spTree>
    <p:extLst>
      <p:ext uri="{BB962C8B-B14F-4D97-AF65-F5344CB8AC3E}">
        <p14:creationId xmlns:p14="http://schemas.microsoft.com/office/powerpoint/2010/main" val="3933734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視差">
  <a:themeElements>
    <a:clrScheme name="視差">
      <a:dk1>
        <a:sysClr val="windowText" lastClr="000000"/>
      </a:dk1>
      <a:lt1>
        <a:sysClr val="window" lastClr="FFFFFF"/>
      </a:lt1>
      <a:dk2>
        <a:srgbClr val="212121"/>
      </a:dk2>
      <a:lt2>
        <a:srgbClr val="EBEBEB"/>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視差">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視差">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視差</Template>
  <TotalTime>3372</TotalTime>
  <Words>1812</Words>
  <Application>Microsoft Office PowerPoint</Application>
  <PresentationFormat>画面に合わせる (4:3)</PresentationFormat>
  <Paragraphs>488</Paragraphs>
  <Slides>40</Slides>
  <Notes>0</Notes>
  <HiddenSlides>0</HiddenSlides>
  <MMClips>0</MMClips>
  <ScaleCrop>false</ScaleCrop>
  <HeadingPairs>
    <vt:vector size="8" baseType="variant">
      <vt:variant>
        <vt:lpstr>使用されているフォント</vt:lpstr>
      </vt:variant>
      <vt:variant>
        <vt:i4>9</vt:i4>
      </vt:variant>
      <vt:variant>
        <vt:lpstr>テーマ</vt:lpstr>
      </vt:variant>
      <vt:variant>
        <vt:i4>1</vt:i4>
      </vt:variant>
      <vt:variant>
        <vt:lpstr>埋め込まれた OLE サーバー</vt:lpstr>
      </vt:variant>
      <vt:variant>
        <vt:i4>1</vt:i4>
      </vt:variant>
      <vt:variant>
        <vt:lpstr>スライド タイトル</vt:lpstr>
      </vt:variant>
      <vt:variant>
        <vt:i4>40</vt:i4>
      </vt:variant>
    </vt:vector>
  </HeadingPairs>
  <TitlesOfParts>
    <vt:vector size="51" baseType="lpstr">
      <vt:lpstr>HGPｺﾞｼｯｸE</vt:lpstr>
      <vt:lpstr>HGｺﾞｼｯｸM</vt:lpstr>
      <vt:lpstr>ＭＳ 明朝</vt:lpstr>
      <vt:lpstr>Arial</vt:lpstr>
      <vt:lpstr>Century</vt:lpstr>
      <vt:lpstr>Corbel</vt:lpstr>
      <vt:lpstr>Courier New</vt:lpstr>
      <vt:lpstr>Times New Roman</vt:lpstr>
      <vt:lpstr>Wingdings</vt:lpstr>
      <vt:lpstr>視差</vt:lpstr>
      <vt:lpstr>数式</vt:lpstr>
      <vt:lpstr>５．時間領域と周波数領域</vt:lpstr>
      <vt:lpstr>５．２　アナログ信号のフーリエ変換 （１）フーリエ変換とは Fourier transform </vt:lpstr>
      <vt:lpstr>フーリエ変換の定義</vt:lpstr>
      <vt:lpstr>（２）フーリエ変換の便利な点</vt:lpstr>
      <vt:lpstr>Excel式定義でグラフを描く（その１）</vt:lpstr>
      <vt:lpstr>Excel式定義でグラフを描く（その２）</vt:lpstr>
      <vt:lpstr>Excel式定義でグラフを描く（その３）</vt:lpstr>
      <vt:lpstr>Excel式定義でグラフを描く（その４）</vt:lpstr>
      <vt:lpstr>Excel式定義でグラフを描く（その５）</vt:lpstr>
      <vt:lpstr>Excel式定義でグラフを描く（その６）</vt:lpstr>
      <vt:lpstr>Excel式定義でグラフを描く（その７）</vt:lpstr>
      <vt:lpstr>周波数スペクトルの図</vt:lpstr>
      <vt:lpstr>（３）信号の合成</vt:lpstr>
      <vt:lpstr>合成結果</vt:lpstr>
      <vt:lpstr>合成結果フーリエ変換結果の図示</vt:lpstr>
      <vt:lpstr>時間軸と周波数軸</vt:lpstr>
      <vt:lpstr>（４）時間信号とスペクトル</vt:lpstr>
      <vt:lpstr>時間信号とスペクトルの関係</vt:lpstr>
      <vt:lpstr>フーリエ変換とフーリエ逆変換</vt:lpstr>
      <vt:lpstr>（５）代表的なフーリエ変換対 ①方形パルスとsinc関数</vt:lpstr>
      <vt:lpstr>【補足】負の周波数</vt:lpstr>
      <vt:lpstr>②実関数とスペクトルの共役複素数</vt:lpstr>
      <vt:lpstr>③周期関数と離散信号</vt:lpstr>
      <vt:lpstr>周期信号が倍周波数しか含まない理由 (フーリエ級数の原理から当然のことかも・・・）</vt:lpstr>
      <vt:lpstr>④等パルス列⇔等パルス列 （代表例：クロックパルス）</vt:lpstr>
      <vt:lpstr>フーリエ変換対のまとめ</vt:lpstr>
      <vt:lpstr>（６）演算操作の関係 ①畳み込みと乗算</vt:lpstr>
      <vt:lpstr>畳み込み演算</vt:lpstr>
      <vt:lpstr>【例】理想ローパスフィルタ</vt:lpstr>
      <vt:lpstr>入出力関係が 乗算で示されていることに注意</vt:lpstr>
      <vt:lpstr>等間隔・等振幅パルス列による畳み込み ⇒　周期化</vt:lpstr>
      <vt:lpstr>標本化した信号のスペクトル</vt:lpstr>
      <vt:lpstr>離散化と周期化の関係</vt:lpstr>
      <vt:lpstr>周期化と離散化の解釈</vt:lpstr>
      <vt:lpstr>信号離散化によるスペクトルの周期化と 標本化定理</vt:lpstr>
      <vt:lpstr>折り返しの解消</vt:lpstr>
      <vt:lpstr>非対称なスペクトルの場合 「折り返し」というより「回り込み」</vt:lpstr>
      <vt:lpstr>A/D変換前，D/A変換後の 理想低域フィルタの動き</vt:lpstr>
      <vt:lpstr>時間軸の反転＝複素共役</vt:lpstr>
      <vt:lpstr>演算操作のまとめ</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デジタル信号処理</dc:title>
  <dc:creator>白井豊</dc:creator>
  <cp:lastModifiedBy>白井豊</cp:lastModifiedBy>
  <cp:revision>226</cp:revision>
  <dcterms:created xsi:type="dcterms:W3CDTF">2018-02-09T02:09:57Z</dcterms:created>
  <dcterms:modified xsi:type="dcterms:W3CDTF">2018-03-23T21:38:15Z</dcterms:modified>
</cp:coreProperties>
</file>