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13" r:id="rId4"/>
    <p:sldId id="314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４．信号処理プロセッサ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Signal Processor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４．</a:t>
            </a:r>
            <a:r>
              <a:rPr lang="ja-JP" altLang="en-US" smtClean="0"/>
              <a:t>１</a:t>
            </a:r>
            <a:r>
              <a:rPr kumimoji="1" lang="ja-JP" altLang="en-US" smtClean="0"/>
              <a:t>　信号処理プロセッサとは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４．２　アーキテクチャとハードウェア構成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４．３　プログラム実行と処理サイクル</a:t>
            </a:r>
            <a:endParaRPr lang="en-US" altLang="ja-JP" u="sng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４．３　</a:t>
            </a:r>
            <a:r>
              <a:rPr lang="ja-JP" altLang="en-US" sz="2800"/>
              <a:t>プログラム実行と信号処理の</a:t>
            </a:r>
            <a:r>
              <a:rPr lang="ja-JP" altLang="en-US" sz="2800" smtClean="0"/>
              <a:t>動作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2800" smtClean="0"/>
              <a:t>（１）処理の流れ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■通常のプログラムは，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①信号入力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②プログラム実行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③信号出力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の順で繰り返される。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■実行のタイミングは時間同期による。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直線矢印コネクタ 58"/>
          <p:cNvCxnSpPr/>
          <p:nvPr/>
        </p:nvCxnSpPr>
        <p:spPr>
          <a:xfrm>
            <a:off x="6150077" y="3237221"/>
            <a:ext cx="78903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H="1">
            <a:off x="6150077" y="4462821"/>
            <a:ext cx="78903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角丸四角形 53"/>
          <p:cNvSpPr/>
          <p:nvPr/>
        </p:nvSpPr>
        <p:spPr>
          <a:xfrm>
            <a:off x="2005781" y="914400"/>
            <a:ext cx="4144296" cy="5560142"/>
          </a:xfrm>
          <a:prstGeom prst="roundRect">
            <a:avLst>
              <a:gd name="adj" fmla="val 421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矢印コネクタ 55"/>
          <p:cNvCxnSpPr>
            <a:stCxn id="8" idx="1"/>
            <a:endCxn id="3" idx="3"/>
          </p:cNvCxnSpPr>
          <p:nvPr/>
        </p:nvCxnSpPr>
        <p:spPr>
          <a:xfrm flipH="1">
            <a:off x="3849328" y="1769001"/>
            <a:ext cx="58256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角丸四角形 54"/>
          <p:cNvSpPr/>
          <p:nvPr/>
        </p:nvSpPr>
        <p:spPr>
          <a:xfrm>
            <a:off x="6939108" y="914400"/>
            <a:ext cx="1941871" cy="5560142"/>
          </a:xfrm>
          <a:prstGeom prst="roundRect">
            <a:avLst>
              <a:gd name="adj" fmla="val 800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>
            <a:endCxn id="10" idx="1"/>
          </p:cNvCxnSpPr>
          <p:nvPr/>
        </p:nvCxnSpPr>
        <p:spPr>
          <a:xfrm>
            <a:off x="1129617" y="3048959"/>
            <a:ext cx="103839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14" idx="1"/>
          </p:cNvCxnSpPr>
          <p:nvPr/>
        </p:nvCxnSpPr>
        <p:spPr>
          <a:xfrm flipH="1" flipV="1">
            <a:off x="1129616" y="5949929"/>
            <a:ext cx="1067894" cy="79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3" idx="2"/>
            <a:endCxn id="10" idx="0"/>
          </p:cNvCxnSpPr>
          <p:nvPr/>
        </p:nvCxnSpPr>
        <p:spPr>
          <a:xfrm>
            <a:off x="3008670" y="2137710"/>
            <a:ext cx="0" cy="5461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10" idx="2"/>
            <a:endCxn id="12" idx="0"/>
          </p:cNvCxnSpPr>
          <p:nvPr/>
        </p:nvCxnSpPr>
        <p:spPr>
          <a:xfrm>
            <a:off x="3008670" y="3421265"/>
            <a:ext cx="0" cy="54072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12" idx="2"/>
            <a:endCxn id="14" idx="0"/>
          </p:cNvCxnSpPr>
          <p:nvPr/>
        </p:nvCxnSpPr>
        <p:spPr>
          <a:xfrm>
            <a:off x="3008670" y="5011000"/>
            <a:ext cx="14749" cy="57101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9097" y="15002"/>
            <a:ext cx="7704667" cy="6332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（２）機能ブロックダイアグラム</a:t>
            </a:r>
            <a:endParaRPr kumimoji="1" lang="ja-JP" altLang="en-US" sz="2800"/>
          </a:p>
        </p:txBody>
      </p:sp>
      <p:sp>
        <p:nvSpPr>
          <p:cNvPr id="3" name="正方形/長方形 2"/>
          <p:cNvSpPr/>
          <p:nvPr/>
        </p:nvSpPr>
        <p:spPr>
          <a:xfrm>
            <a:off x="2168012" y="1400291"/>
            <a:ext cx="1681316" cy="737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96267" y="1644132"/>
            <a:ext cx="124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時間同期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31889" y="1400291"/>
            <a:ext cx="1519084" cy="737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96016" y="1599887"/>
            <a:ext cx="1390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周期タイマ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68012" y="2683846"/>
            <a:ext cx="1681316" cy="73741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66770" y="2867889"/>
            <a:ext cx="124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信号入力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168012" y="3961989"/>
            <a:ext cx="1681316" cy="104901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71910" y="4179547"/>
            <a:ext cx="1435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プログラム実行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197510" y="5582017"/>
            <a:ext cx="1651818" cy="73741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25765" y="5626995"/>
            <a:ext cx="124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信号出力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19558" y="2676654"/>
            <a:ext cx="1390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77182" y="5551724"/>
            <a:ext cx="1390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7150502" y="3421265"/>
            <a:ext cx="1519084" cy="7374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214629" y="3466809"/>
            <a:ext cx="1390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パラメータ設定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150502" y="2354111"/>
            <a:ext cx="1519084" cy="7374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214629" y="2399655"/>
            <a:ext cx="1390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プログラム作成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150502" y="4462821"/>
            <a:ext cx="1519084" cy="7374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214629" y="4641668"/>
            <a:ext cx="1390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データ保管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7150502" y="5524064"/>
            <a:ext cx="1519084" cy="7374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214629" y="5702911"/>
            <a:ext cx="1390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995218" y="2809386"/>
            <a:ext cx="109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データ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182466" y="4034985"/>
            <a:ext cx="756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指示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378676" y="972113"/>
            <a:ext cx="109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ＰＣ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888443" y="938938"/>
            <a:ext cx="226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信号処理プロセッサ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4496016" y="2707307"/>
            <a:ext cx="1312390" cy="3612130"/>
          </a:xfrm>
          <a:prstGeom prst="roundRect">
            <a:avLst>
              <a:gd name="adj" fmla="val 822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3849328" y="3035789"/>
            <a:ext cx="646688" cy="10197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3820707" y="4503175"/>
            <a:ext cx="646688" cy="10197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3851890" y="5921056"/>
            <a:ext cx="646688" cy="10197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4938137" y="3208890"/>
            <a:ext cx="482889" cy="2390853"/>
          </a:xfrm>
          <a:prstGeom prst="rect">
            <a:avLst/>
          </a:prstGeom>
          <a:noFill/>
        </p:spPr>
        <p:txBody>
          <a:bodyPr vert="wordArtVertRtl"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ライブラリ群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5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9097" y="15002"/>
            <a:ext cx="7704667" cy="6332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（３）処理サイクル</a:t>
            </a:r>
            <a:endParaRPr kumimoji="1" lang="ja-JP" altLang="en-US" sz="2800"/>
          </a:p>
        </p:txBody>
      </p:sp>
      <p:grpSp>
        <p:nvGrpSpPr>
          <p:cNvPr id="35" name="グループ化 34"/>
          <p:cNvGrpSpPr/>
          <p:nvPr/>
        </p:nvGrpSpPr>
        <p:grpSpPr>
          <a:xfrm>
            <a:off x="2316152" y="913760"/>
            <a:ext cx="5543519" cy="5627848"/>
            <a:chOff x="2316152" y="913760"/>
            <a:chExt cx="5543519" cy="5627848"/>
          </a:xfrm>
        </p:grpSpPr>
        <p:cxnSp>
          <p:nvCxnSpPr>
            <p:cNvPr id="18" name="直線矢印コネクタ 17"/>
            <p:cNvCxnSpPr>
              <a:endCxn id="3" idx="1"/>
            </p:cNvCxnSpPr>
            <p:nvPr/>
          </p:nvCxnSpPr>
          <p:spPr>
            <a:xfrm>
              <a:off x="2489271" y="1888898"/>
              <a:ext cx="1183076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flipH="1" flipV="1">
              <a:off x="2584246" y="4166531"/>
              <a:ext cx="1067892" cy="79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正方形/長方形 2"/>
            <p:cNvSpPr/>
            <p:nvPr/>
          </p:nvSpPr>
          <p:spPr>
            <a:xfrm>
              <a:off x="3672347" y="1665762"/>
              <a:ext cx="2199750" cy="458059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3790995" y="1214985"/>
              <a:ext cx="17890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前のサイクル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669454" y="2092792"/>
              <a:ext cx="2202643" cy="184240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027755" y="1704232"/>
              <a:ext cx="13908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入力処理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669453" y="3935572"/>
              <a:ext cx="2202644" cy="456177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4101497" y="3974604"/>
              <a:ext cx="1243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出力処理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669452" y="4388914"/>
              <a:ext cx="2202645" cy="75342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776245" y="4610047"/>
              <a:ext cx="18037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アイドリング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944206" y="5334574"/>
              <a:ext cx="1703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次のサイクル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2367776" y="1174265"/>
              <a:ext cx="13908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入力信号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2316152" y="3722480"/>
              <a:ext cx="13908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出力信号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5029200" y="6172276"/>
              <a:ext cx="16813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経過時軸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3697044" y="2813644"/>
              <a:ext cx="1993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プログラム実行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 flipV="1">
              <a:off x="3652138" y="913760"/>
              <a:ext cx="0" cy="5239288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/>
            <p:cNvCxnSpPr/>
            <p:nvPr/>
          </p:nvCxnSpPr>
          <p:spPr>
            <a:xfrm flipV="1">
              <a:off x="5872097" y="913760"/>
              <a:ext cx="0" cy="5239288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5872097" y="1665762"/>
              <a:ext cx="1516844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5872097" y="2082154"/>
              <a:ext cx="504000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5872097" y="4400388"/>
              <a:ext cx="1080000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5876892" y="3944000"/>
              <a:ext cx="504000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/>
            <p:cNvCxnSpPr/>
            <p:nvPr/>
          </p:nvCxnSpPr>
          <p:spPr>
            <a:xfrm rot="5400000">
              <a:off x="5837887" y="1867015"/>
              <a:ext cx="432000" cy="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/>
            <p:cNvCxnSpPr/>
            <p:nvPr/>
          </p:nvCxnSpPr>
          <p:spPr>
            <a:xfrm rot="5400000">
              <a:off x="5837887" y="4172914"/>
              <a:ext cx="432000" cy="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矢印コネクタ 71"/>
            <p:cNvCxnSpPr/>
            <p:nvPr/>
          </p:nvCxnSpPr>
          <p:spPr>
            <a:xfrm rot="5400000">
              <a:off x="5135887" y="2991564"/>
              <a:ext cx="1836000" cy="0"/>
            </a:xfrm>
            <a:prstGeom prst="straightConnector1">
              <a:avLst/>
            </a:prstGeom>
            <a:ln w="9525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テキスト ボックス 74"/>
            <p:cNvSpPr txBox="1"/>
            <p:nvPr/>
          </p:nvSpPr>
          <p:spPr>
            <a:xfrm>
              <a:off x="6096537" y="2092434"/>
              <a:ext cx="482889" cy="1811751"/>
            </a:xfrm>
            <a:prstGeom prst="rect">
              <a:avLst/>
            </a:prstGeom>
            <a:noFill/>
          </p:spPr>
          <p:txBody>
            <a:bodyPr vert="wordArtVertRtl"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実行時間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7" name="直線矢印コネクタ 76"/>
            <p:cNvCxnSpPr/>
            <p:nvPr/>
          </p:nvCxnSpPr>
          <p:spPr>
            <a:xfrm>
              <a:off x="6710516" y="1651015"/>
              <a:ext cx="0" cy="2736000"/>
            </a:xfrm>
            <a:prstGeom prst="straightConnector1">
              <a:avLst/>
            </a:prstGeom>
            <a:ln w="9525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>
              <a:off x="5849162" y="5142343"/>
              <a:ext cx="1692000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テキスト ボックス 78"/>
            <p:cNvSpPr txBox="1"/>
            <p:nvPr/>
          </p:nvSpPr>
          <p:spPr>
            <a:xfrm>
              <a:off x="6753151" y="1704232"/>
              <a:ext cx="482889" cy="2639704"/>
            </a:xfrm>
            <a:prstGeom prst="rect">
              <a:avLst/>
            </a:prstGeom>
            <a:noFill/>
          </p:spPr>
          <p:txBody>
            <a:bodyPr vert="wordArtVertRtl"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処理時間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0" name="直線矢印コネクタ 79"/>
            <p:cNvCxnSpPr/>
            <p:nvPr/>
          </p:nvCxnSpPr>
          <p:spPr>
            <a:xfrm>
              <a:off x="7291223" y="1665762"/>
              <a:ext cx="0" cy="3476581"/>
            </a:xfrm>
            <a:prstGeom prst="straightConnector1">
              <a:avLst/>
            </a:prstGeom>
            <a:ln w="9525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テキスト ボックス 80"/>
            <p:cNvSpPr txBox="1"/>
            <p:nvPr/>
          </p:nvSpPr>
          <p:spPr>
            <a:xfrm>
              <a:off x="7376782" y="1850945"/>
              <a:ext cx="482889" cy="3214249"/>
            </a:xfrm>
            <a:prstGeom prst="rect">
              <a:avLst/>
            </a:prstGeom>
            <a:noFill/>
          </p:spPr>
          <p:txBody>
            <a:bodyPr vert="wordArtVertRtl"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演算周期（ＰＣで指定）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9259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2548</TotalTime>
  <Words>81</Words>
  <Application>Microsoft Office PowerPoint</Application>
  <PresentationFormat>画面に合わせる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HGｺﾞｼｯｸM</vt:lpstr>
      <vt:lpstr>Arial</vt:lpstr>
      <vt:lpstr>Corbel</vt:lpstr>
      <vt:lpstr>Times New Roman</vt:lpstr>
      <vt:lpstr>視差</vt:lpstr>
      <vt:lpstr>４．信号処理プロセッサ Signal Processor</vt:lpstr>
      <vt:lpstr>４．３　プログラム実行と信号処理の動作 （１）処理の流れ</vt:lpstr>
      <vt:lpstr>（２）機能ブロックダイアグラム</vt:lpstr>
      <vt:lpstr>（３）処理サイクル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132</cp:revision>
  <dcterms:created xsi:type="dcterms:W3CDTF">2018-02-09T02:09:57Z</dcterms:created>
  <dcterms:modified xsi:type="dcterms:W3CDTF">2018-03-20T04:38:57Z</dcterms:modified>
</cp:coreProperties>
</file>