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309" r:id="rId4"/>
    <p:sldId id="313" r:id="rId5"/>
    <p:sldId id="314" r:id="rId6"/>
    <p:sldId id="315" r:id="rId7"/>
    <p:sldId id="316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5" autoAdjust="0"/>
    <p:restoredTop sz="94004" autoAdjust="0"/>
  </p:normalViewPr>
  <p:slideViewPr>
    <p:cSldViewPr snapToGrid="0">
      <p:cViewPr varScale="1">
        <p:scale>
          <a:sx n="33" d="100"/>
          <a:sy n="33" d="100"/>
        </p:scale>
        <p:origin x="5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３．アナログ入出力インターフェースの基礎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mtClean="0"/>
              <a:t>３．</a:t>
            </a:r>
            <a:r>
              <a:rPr lang="ja-JP" altLang="en-US" smtClean="0"/>
              <a:t>１</a:t>
            </a:r>
            <a:r>
              <a:rPr kumimoji="1" lang="ja-JP" altLang="en-US" smtClean="0"/>
              <a:t>　アナログ入出力インターフェースの種類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３．２　</a:t>
            </a:r>
            <a:r>
              <a:rPr lang="ja-JP" altLang="en-US" u="sng" smtClean="0">
                <a:solidFill>
                  <a:srgbClr val="FF0000"/>
                </a:solidFill>
              </a:rPr>
              <a:t>入出力チャネル</a:t>
            </a:r>
            <a:r>
              <a:rPr kumimoji="1" lang="ja-JP" altLang="en-US" u="sng" smtClean="0">
                <a:solidFill>
                  <a:srgbClr val="FF0000"/>
                </a:solidFill>
              </a:rPr>
              <a:t>の考え方</a:t>
            </a:r>
            <a:endParaRPr kumimoji="1"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/>
              <a:t>３．３　</a:t>
            </a:r>
            <a:r>
              <a:rPr lang="ja-JP" altLang="en-US" smtClean="0"/>
              <a:t>変換の考え方</a:t>
            </a:r>
            <a:endParaRPr lang="en-US" altLang="ja-JP"/>
          </a:p>
          <a:p>
            <a:pPr marL="0" indent="0">
              <a:buNone/>
            </a:pPr>
            <a:r>
              <a:rPr lang="ja-JP" altLang="en-US" smtClean="0"/>
              <a:t>３．４</a:t>
            </a:r>
            <a:r>
              <a:rPr lang="ja-JP" altLang="en-US"/>
              <a:t>　入出力・処理のタイミング</a:t>
            </a:r>
            <a:endParaRPr lang="en-US" altLang="ja-JP"/>
          </a:p>
          <a:p>
            <a:pPr marL="0" indent="0">
              <a:buNone/>
            </a:pPr>
            <a:r>
              <a:rPr lang="ja-JP" altLang="en-US" smtClean="0"/>
              <a:t>３．５</a:t>
            </a:r>
            <a:r>
              <a:rPr lang="ja-JP" altLang="en-US"/>
              <a:t>　メモリ</a:t>
            </a:r>
            <a:endParaRPr lang="en-US" altLang="ja-JP"/>
          </a:p>
          <a:p>
            <a:pPr marL="0" indent="0">
              <a:buNone/>
            </a:pPr>
            <a:r>
              <a:rPr lang="ja-JP" altLang="en-US" smtClean="0"/>
              <a:t>３．６</a:t>
            </a:r>
            <a:r>
              <a:rPr lang="ja-JP" altLang="en-US"/>
              <a:t>　</a:t>
            </a:r>
            <a:r>
              <a:rPr lang="ja-JP" altLang="en-US" smtClean="0"/>
              <a:t>消費電力・ノイズ・その他</a:t>
            </a:r>
            <a:endParaRPr lang="en-US" altLang="ja-JP"/>
          </a:p>
          <a:p>
            <a:pPr marL="0" indent="0">
              <a:buNone/>
            </a:pP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３．２　入出力チャネルの考え方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（１）入出力チャネル数とは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2322891"/>
            <a:ext cx="7476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76438" indent="-1976438" defTabSz="1169988">
              <a:tabLst>
                <a:tab pos="1608138" algn="l"/>
                <a:tab pos="1976438" algn="l"/>
              </a:tabLst>
            </a:pPr>
            <a:r>
              <a:rPr lang="ja-JP" altLang="en-US" sz="2400" smtClean="0"/>
              <a:t>チャネル</a:t>
            </a:r>
            <a:r>
              <a:rPr lang="en-US" altLang="ja-JP" sz="2400" smtClean="0"/>
              <a:t>	</a:t>
            </a:r>
            <a:r>
              <a:rPr lang="ja-JP" altLang="en-US" sz="2400" smtClean="0"/>
              <a:t>：</a:t>
            </a:r>
            <a:r>
              <a:rPr lang="en-US" altLang="ja-JP" sz="2400" smtClean="0"/>
              <a:t>	</a:t>
            </a:r>
            <a:r>
              <a:rPr lang="ja-JP" altLang="en-US" sz="2400" smtClean="0"/>
              <a:t>入力または出力する信号の単位</a:t>
            </a:r>
            <a:endParaRPr lang="en-US" altLang="ja-JP" sz="2400" smtClean="0"/>
          </a:p>
          <a:p>
            <a:pPr marL="1976438" indent="-1976438" defTabSz="1169988">
              <a:tabLst>
                <a:tab pos="1608138" algn="l"/>
                <a:tab pos="1976438" algn="l"/>
              </a:tabLst>
            </a:pPr>
            <a:r>
              <a:rPr lang="ja-JP" altLang="en-US" sz="2400" smtClean="0"/>
              <a:t>チャネル数</a:t>
            </a:r>
            <a:r>
              <a:rPr lang="en-US" altLang="ja-JP" sz="2400" smtClean="0"/>
              <a:t>	</a:t>
            </a:r>
            <a:r>
              <a:rPr lang="ja-JP" altLang="en-US" sz="2400" smtClean="0"/>
              <a:t>：</a:t>
            </a:r>
            <a:r>
              <a:rPr lang="en-US" altLang="ja-JP" sz="2400" smtClean="0"/>
              <a:t>	</a:t>
            </a:r>
            <a:r>
              <a:rPr lang="ja-JP" altLang="en-US" sz="2400" smtClean="0"/>
              <a:t>１枚のデバイスが入力または出力できる信号数</a:t>
            </a:r>
            <a:endParaRPr lang="en-US" altLang="ja-JP" sz="2400" smtClean="0"/>
          </a:p>
          <a:p>
            <a:pPr marL="1976438" indent="-1976438" defTabSz="1169988">
              <a:tabLst>
                <a:tab pos="1608138" algn="l"/>
                <a:tab pos="1976438" algn="l"/>
              </a:tabLst>
            </a:pPr>
            <a:endParaRPr lang="en-US" altLang="ja-JP" sz="240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1216" y="4396302"/>
            <a:ext cx="7476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76438" indent="-1976438" defTabSz="1169988">
              <a:tabLst>
                <a:tab pos="1608138" algn="l"/>
                <a:tab pos="1976438" algn="l"/>
              </a:tabLst>
            </a:pPr>
            <a:r>
              <a:rPr lang="ja-JP" altLang="en-US" sz="2400"/>
              <a:t>入力</a:t>
            </a:r>
            <a:r>
              <a:rPr lang="ja-JP" altLang="en-US" sz="2400" smtClean="0"/>
              <a:t>チャネル数 ＝ 接続できるセンサ（信号元）の数</a:t>
            </a:r>
            <a:endParaRPr lang="en-US" altLang="ja-JP" sz="2400" smtClean="0"/>
          </a:p>
          <a:p>
            <a:pPr marL="1976438" indent="-1976438" defTabSz="1169988">
              <a:tabLst>
                <a:tab pos="1608138" algn="l"/>
                <a:tab pos="1976438" algn="l"/>
              </a:tabLst>
            </a:pPr>
            <a:r>
              <a:rPr lang="ja-JP" altLang="en-US" sz="2400" smtClean="0"/>
              <a:t>出力チャネル数 ＝アクチュエータ（制御対象）の数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2120" y="-10195"/>
            <a:ext cx="7704667" cy="1216246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（２）シングルエンド入力と差動入力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シングルエンド入力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99151" y="1178772"/>
            <a:ext cx="78461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　信号線とグランド線を２線で接続して電位差で信号元電圧を測定</a:t>
            </a:r>
            <a:endParaRPr lang="en-US" altLang="ja-JP" sz="2400" smtClean="0"/>
          </a:p>
          <a:p>
            <a:pPr lvl="1" defTabSz="1169988"/>
            <a:endParaRPr lang="en-US" altLang="ja-JP" sz="2400" smtClean="0"/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/>
              <a:t>配線</a:t>
            </a:r>
            <a:r>
              <a:rPr lang="ja-JP" altLang="en-US" sz="2400" smtClean="0"/>
              <a:t>が２本で済む。</a:t>
            </a:r>
            <a:endParaRPr lang="en-US" altLang="ja-JP" sz="2400" smtClean="0"/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/>
              <a:t>ノイズ</a:t>
            </a:r>
            <a:r>
              <a:rPr lang="ja-JP" altLang="en-US" sz="2400" smtClean="0"/>
              <a:t>の影響がそのまま出る。</a:t>
            </a:r>
            <a:endParaRPr lang="en-US" altLang="ja-JP" sz="2400" smtClean="0"/>
          </a:p>
        </p:txBody>
      </p:sp>
      <p:grpSp>
        <p:nvGrpSpPr>
          <p:cNvPr id="104" name="グループ化 103"/>
          <p:cNvGrpSpPr/>
          <p:nvPr/>
        </p:nvGrpSpPr>
        <p:grpSpPr>
          <a:xfrm>
            <a:off x="287134" y="4231247"/>
            <a:ext cx="2848963" cy="1495445"/>
            <a:chOff x="717403" y="4258404"/>
            <a:chExt cx="2848963" cy="1495445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1721225" y="4276165"/>
              <a:ext cx="1836000" cy="297728"/>
              <a:chOff x="1703296" y="4276165"/>
              <a:chExt cx="1864658" cy="297728"/>
            </a:xfrm>
          </p:grpSpPr>
          <p:sp>
            <p:nvSpPr>
              <p:cNvPr id="5" name="フリーフォーム 4"/>
              <p:cNvSpPr/>
              <p:nvPr/>
            </p:nvSpPr>
            <p:spPr>
              <a:xfrm>
                <a:off x="2137779" y="4276165"/>
                <a:ext cx="282806" cy="282547"/>
              </a:xfrm>
              <a:custGeom>
                <a:avLst/>
                <a:gdLst>
                  <a:gd name="connsiteX0" fmla="*/ 0 w 1637071"/>
                  <a:gd name="connsiteY0" fmla="*/ 855407 h 855407"/>
                  <a:gd name="connsiteX1" fmla="*/ 840658 w 1637071"/>
                  <a:gd name="connsiteY1" fmla="*/ 855407 h 855407"/>
                  <a:gd name="connsiteX2" fmla="*/ 1076632 w 1637071"/>
                  <a:gd name="connsiteY2" fmla="*/ 0 h 855407"/>
                  <a:gd name="connsiteX3" fmla="*/ 1386348 w 1637071"/>
                  <a:gd name="connsiteY3" fmla="*/ 29497 h 855407"/>
                  <a:gd name="connsiteX4" fmla="*/ 1637071 w 1637071"/>
                  <a:gd name="connsiteY4" fmla="*/ 855407 h 855407"/>
                  <a:gd name="connsiteX5" fmla="*/ 1637071 w 1637071"/>
                  <a:gd name="connsiteY5" fmla="*/ 855407 h 855407"/>
                  <a:gd name="connsiteX0" fmla="*/ 0 w 796413"/>
                  <a:gd name="connsiteY0" fmla="*/ 855407 h 855407"/>
                  <a:gd name="connsiteX1" fmla="*/ 235974 w 796413"/>
                  <a:gd name="connsiteY1" fmla="*/ 0 h 855407"/>
                  <a:gd name="connsiteX2" fmla="*/ 545690 w 796413"/>
                  <a:gd name="connsiteY2" fmla="*/ 29497 h 855407"/>
                  <a:gd name="connsiteX3" fmla="*/ 796413 w 796413"/>
                  <a:gd name="connsiteY3" fmla="*/ 855407 h 855407"/>
                  <a:gd name="connsiteX4" fmla="*/ 796413 w 796413"/>
                  <a:gd name="connsiteY4" fmla="*/ 855407 h 855407"/>
                  <a:gd name="connsiteX0" fmla="*/ 0 w 796413"/>
                  <a:gd name="connsiteY0" fmla="*/ 825910 h 825910"/>
                  <a:gd name="connsiteX1" fmla="*/ 206477 w 796413"/>
                  <a:gd name="connsiteY1" fmla="*/ 103239 h 825910"/>
                  <a:gd name="connsiteX2" fmla="*/ 545690 w 796413"/>
                  <a:gd name="connsiteY2" fmla="*/ 0 h 825910"/>
                  <a:gd name="connsiteX3" fmla="*/ 796413 w 796413"/>
                  <a:gd name="connsiteY3" fmla="*/ 825910 h 825910"/>
                  <a:gd name="connsiteX4" fmla="*/ 796413 w 796413"/>
                  <a:gd name="connsiteY4" fmla="*/ 825910 h 825910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19432 w 796413"/>
                  <a:gd name="connsiteY2" fmla="*/ 73742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78426 w 796413"/>
                  <a:gd name="connsiteY2" fmla="*/ 147484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707923 w 796413"/>
                  <a:gd name="connsiteY2" fmla="*/ 58993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2 h 722672"/>
                  <a:gd name="connsiteX1" fmla="*/ 206477 w 796413"/>
                  <a:gd name="connsiteY1" fmla="*/ 1 h 722672"/>
                  <a:gd name="connsiteX2" fmla="*/ 678426 w 796413"/>
                  <a:gd name="connsiteY2" fmla="*/ 0 h 722672"/>
                  <a:gd name="connsiteX3" fmla="*/ 796413 w 796413"/>
                  <a:gd name="connsiteY3" fmla="*/ 722672 h 722672"/>
                  <a:gd name="connsiteX4" fmla="*/ 796413 w 796413"/>
                  <a:gd name="connsiteY4" fmla="*/ 722672 h 722672"/>
                  <a:gd name="connsiteX0" fmla="*/ 0 w 840659"/>
                  <a:gd name="connsiteY0" fmla="*/ 693175 h 722672"/>
                  <a:gd name="connsiteX1" fmla="*/ 250723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693175 h 722672"/>
                  <a:gd name="connsiteX1" fmla="*/ 206478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825510 h 855007"/>
                  <a:gd name="connsiteX1" fmla="*/ 206478 w 840659"/>
                  <a:gd name="connsiteY1" fmla="*/ 132336 h 855007"/>
                  <a:gd name="connsiteX2" fmla="*/ 457200 w 840659"/>
                  <a:gd name="connsiteY2" fmla="*/ 0 h 855007"/>
                  <a:gd name="connsiteX3" fmla="*/ 722672 w 840659"/>
                  <a:gd name="connsiteY3" fmla="*/ 132335 h 855007"/>
                  <a:gd name="connsiteX4" fmla="*/ 840659 w 840659"/>
                  <a:gd name="connsiteY4" fmla="*/ 855007 h 855007"/>
                  <a:gd name="connsiteX5" fmla="*/ 840659 w 840659"/>
                  <a:gd name="connsiteY5" fmla="*/ 855007 h 855007"/>
                  <a:gd name="connsiteX0" fmla="*/ 0 w 840659"/>
                  <a:gd name="connsiteY0" fmla="*/ 842813 h 872310"/>
                  <a:gd name="connsiteX1" fmla="*/ 206478 w 840659"/>
                  <a:gd name="connsiteY1" fmla="*/ 149639 h 872310"/>
                  <a:gd name="connsiteX2" fmla="*/ 457200 w 840659"/>
                  <a:gd name="connsiteY2" fmla="*/ 17303 h 872310"/>
                  <a:gd name="connsiteX3" fmla="*/ 722672 w 840659"/>
                  <a:gd name="connsiteY3" fmla="*/ 149638 h 872310"/>
                  <a:gd name="connsiteX4" fmla="*/ 840659 w 840659"/>
                  <a:gd name="connsiteY4" fmla="*/ 872310 h 872310"/>
                  <a:gd name="connsiteX5" fmla="*/ 840659 w 840659"/>
                  <a:gd name="connsiteY5" fmla="*/ 872310 h 872310"/>
                  <a:gd name="connsiteX0" fmla="*/ 0 w 840659"/>
                  <a:gd name="connsiteY0" fmla="*/ 881636 h 911133"/>
                  <a:gd name="connsiteX1" fmla="*/ 206478 w 840659"/>
                  <a:gd name="connsiteY1" fmla="*/ 188462 h 911133"/>
                  <a:gd name="connsiteX2" fmla="*/ 516193 w 840659"/>
                  <a:gd name="connsiteY2" fmla="*/ 11881 h 911133"/>
                  <a:gd name="connsiteX3" fmla="*/ 722672 w 840659"/>
                  <a:gd name="connsiteY3" fmla="*/ 188461 h 911133"/>
                  <a:gd name="connsiteX4" fmla="*/ 840659 w 840659"/>
                  <a:gd name="connsiteY4" fmla="*/ 911133 h 911133"/>
                  <a:gd name="connsiteX5" fmla="*/ 840659 w 840659"/>
                  <a:gd name="connsiteY5" fmla="*/ 911133 h 911133"/>
                  <a:gd name="connsiteX0" fmla="*/ 0 w 840659"/>
                  <a:gd name="connsiteY0" fmla="*/ 872085 h 901582"/>
                  <a:gd name="connsiteX1" fmla="*/ 206478 w 840659"/>
                  <a:gd name="connsiteY1" fmla="*/ 178911 h 901582"/>
                  <a:gd name="connsiteX2" fmla="*/ 516193 w 840659"/>
                  <a:gd name="connsiteY2" fmla="*/ 2330 h 901582"/>
                  <a:gd name="connsiteX3" fmla="*/ 722672 w 840659"/>
                  <a:gd name="connsiteY3" fmla="*/ 178910 h 901582"/>
                  <a:gd name="connsiteX4" fmla="*/ 840659 w 840659"/>
                  <a:gd name="connsiteY4" fmla="*/ 901582 h 901582"/>
                  <a:gd name="connsiteX5" fmla="*/ 840659 w 840659"/>
                  <a:gd name="connsiteY5" fmla="*/ 901582 h 901582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674 h 902171"/>
                  <a:gd name="connsiteX1" fmla="*/ 206478 w 840659"/>
                  <a:gd name="connsiteY1" fmla="*/ 179500 h 902171"/>
                  <a:gd name="connsiteX2" fmla="*/ 497143 w 840659"/>
                  <a:gd name="connsiteY2" fmla="*/ 538 h 902171"/>
                  <a:gd name="connsiteX3" fmla="*/ 720291 w 840659"/>
                  <a:gd name="connsiteY3" fmla="*/ 210455 h 902171"/>
                  <a:gd name="connsiteX4" fmla="*/ 840659 w 840659"/>
                  <a:gd name="connsiteY4" fmla="*/ 902171 h 902171"/>
                  <a:gd name="connsiteX5" fmla="*/ 840659 w 840659"/>
                  <a:gd name="connsiteY5" fmla="*/ 902171 h 902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0659" h="902171">
                    <a:moveTo>
                      <a:pt x="0" y="872674"/>
                    </a:moveTo>
                    <a:lnTo>
                      <a:pt x="206478" y="179500"/>
                    </a:lnTo>
                    <a:cubicBezTo>
                      <a:pt x="258866" y="25247"/>
                      <a:pt x="411508" y="-4621"/>
                      <a:pt x="497143" y="538"/>
                    </a:cubicBezTo>
                    <a:cubicBezTo>
                      <a:pt x="582779" y="5697"/>
                      <a:pt x="675278" y="61108"/>
                      <a:pt x="720291" y="210455"/>
                    </a:cubicBezTo>
                    <a:cubicBezTo>
                      <a:pt x="772320" y="445789"/>
                      <a:pt x="800536" y="671599"/>
                      <a:pt x="840659" y="902171"/>
                    </a:cubicBezTo>
                    <a:lnTo>
                      <a:pt x="840659" y="902171"/>
                    </a:lnTo>
                  </a:path>
                </a:pathLst>
              </a:cu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cxnSp>
            <p:nvCxnSpPr>
              <p:cNvPr id="52" name="直線コネクタ 51"/>
              <p:cNvCxnSpPr/>
              <p:nvPr/>
            </p:nvCxnSpPr>
            <p:spPr>
              <a:xfrm>
                <a:off x="1703296" y="4548442"/>
                <a:ext cx="42437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フリーフォーム 52"/>
              <p:cNvSpPr/>
              <p:nvPr/>
            </p:nvSpPr>
            <p:spPr>
              <a:xfrm>
                <a:off x="2863486" y="4414988"/>
                <a:ext cx="280096" cy="158905"/>
              </a:xfrm>
              <a:custGeom>
                <a:avLst/>
                <a:gdLst>
                  <a:gd name="connsiteX0" fmla="*/ 0 w 1637071"/>
                  <a:gd name="connsiteY0" fmla="*/ 855407 h 855407"/>
                  <a:gd name="connsiteX1" fmla="*/ 840658 w 1637071"/>
                  <a:gd name="connsiteY1" fmla="*/ 855407 h 855407"/>
                  <a:gd name="connsiteX2" fmla="*/ 1076632 w 1637071"/>
                  <a:gd name="connsiteY2" fmla="*/ 0 h 855407"/>
                  <a:gd name="connsiteX3" fmla="*/ 1386348 w 1637071"/>
                  <a:gd name="connsiteY3" fmla="*/ 29497 h 855407"/>
                  <a:gd name="connsiteX4" fmla="*/ 1637071 w 1637071"/>
                  <a:gd name="connsiteY4" fmla="*/ 855407 h 855407"/>
                  <a:gd name="connsiteX5" fmla="*/ 1637071 w 1637071"/>
                  <a:gd name="connsiteY5" fmla="*/ 855407 h 855407"/>
                  <a:gd name="connsiteX0" fmla="*/ 0 w 796413"/>
                  <a:gd name="connsiteY0" fmla="*/ 855407 h 855407"/>
                  <a:gd name="connsiteX1" fmla="*/ 235974 w 796413"/>
                  <a:gd name="connsiteY1" fmla="*/ 0 h 855407"/>
                  <a:gd name="connsiteX2" fmla="*/ 545690 w 796413"/>
                  <a:gd name="connsiteY2" fmla="*/ 29497 h 855407"/>
                  <a:gd name="connsiteX3" fmla="*/ 796413 w 796413"/>
                  <a:gd name="connsiteY3" fmla="*/ 855407 h 855407"/>
                  <a:gd name="connsiteX4" fmla="*/ 796413 w 796413"/>
                  <a:gd name="connsiteY4" fmla="*/ 855407 h 855407"/>
                  <a:gd name="connsiteX0" fmla="*/ 0 w 796413"/>
                  <a:gd name="connsiteY0" fmla="*/ 825910 h 825910"/>
                  <a:gd name="connsiteX1" fmla="*/ 206477 w 796413"/>
                  <a:gd name="connsiteY1" fmla="*/ 103239 h 825910"/>
                  <a:gd name="connsiteX2" fmla="*/ 545690 w 796413"/>
                  <a:gd name="connsiteY2" fmla="*/ 0 h 825910"/>
                  <a:gd name="connsiteX3" fmla="*/ 796413 w 796413"/>
                  <a:gd name="connsiteY3" fmla="*/ 825910 h 825910"/>
                  <a:gd name="connsiteX4" fmla="*/ 796413 w 796413"/>
                  <a:gd name="connsiteY4" fmla="*/ 825910 h 825910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19432 w 796413"/>
                  <a:gd name="connsiteY2" fmla="*/ 73742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78426 w 796413"/>
                  <a:gd name="connsiteY2" fmla="*/ 147484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707923 w 796413"/>
                  <a:gd name="connsiteY2" fmla="*/ 58993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2 h 722672"/>
                  <a:gd name="connsiteX1" fmla="*/ 206477 w 796413"/>
                  <a:gd name="connsiteY1" fmla="*/ 1 h 722672"/>
                  <a:gd name="connsiteX2" fmla="*/ 678426 w 796413"/>
                  <a:gd name="connsiteY2" fmla="*/ 0 h 722672"/>
                  <a:gd name="connsiteX3" fmla="*/ 796413 w 796413"/>
                  <a:gd name="connsiteY3" fmla="*/ 722672 h 722672"/>
                  <a:gd name="connsiteX4" fmla="*/ 796413 w 796413"/>
                  <a:gd name="connsiteY4" fmla="*/ 722672 h 722672"/>
                  <a:gd name="connsiteX0" fmla="*/ 0 w 840659"/>
                  <a:gd name="connsiteY0" fmla="*/ 693175 h 722672"/>
                  <a:gd name="connsiteX1" fmla="*/ 250723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693175 h 722672"/>
                  <a:gd name="connsiteX1" fmla="*/ 206478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825510 h 855007"/>
                  <a:gd name="connsiteX1" fmla="*/ 206478 w 840659"/>
                  <a:gd name="connsiteY1" fmla="*/ 132336 h 855007"/>
                  <a:gd name="connsiteX2" fmla="*/ 457200 w 840659"/>
                  <a:gd name="connsiteY2" fmla="*/ 0 h 855007"/>
                  <a:gd name="connsiteX3" fmla="*/ 722672 w 840659"/>
                  <a:gd name="connsiteY3" fmla="*/ 132335 h 855007"/>
                  <a:gd name="connsiteX4" fmla="*/ 840659 w 840659"/>
                  <a:gd name="connsiteY4" fmla="*/ 855007 h 855007"/>
                  <a:gd name="connsiteX5" fmla="*/ 840659 w 840659"/>
                  <a:gd name="connsiteY5" fmla="*/ 855007 h 855007"/>
                  <a:gd name="connsiteX0" fmla="*/ 0 w 840659"/>
                  <a:gd name="connsiteY0" fmla="*/ 842813 h 872310"/>
                  <a:gd name="connsiteX1" fmla="*/ 206478 w 840659"/>
                  <a:gd name="connsiteY1" fmla="*/ 149639 h 872310"/>
                  <a:gd name="connsiteX2" fmla="*/ 457200 w 840659"/>
                  <a:gd name="connsiteY2" fmla="*/ 17303 h 872310"/>
                  <a:gd name="connsiteX3" fmla="*/ 722672 w 840659"/>
                  <a:gd name="connsiteY3" fmla="*/ 149638 h 872310"/>
                  <a:gd name="connsiteX4" fmla="*/ 840659 w 840659"/>
                  <a:gd name="connsiteY4" fmla="*/ 872310 h 872310"/>
                  <a:gd name="connsiteX5" fmla="*/ 840659 w 840659"/>
                  <a:gd name="connsiteY5" fmla="*/ 872310 h 872310"/>
                  <a:gd name="connsiteX0" fmla="*/ 0 w 840659"/>
                  <a:gd name="connsiteY0" fmla="*/ 881636 h 911133"/>
                  <a:gd name="connsiteX1" fmla="*/ 206478 w 840659"/>
                  <a:gd name="connsiteY1" fmla="*/ 188462 h 911133"/>
                  <a:gd name="connsiteX2" fmla="*/ 516193 w 840659"/>
                  <a:gd name="connsiteY2" fmla="*/ 11881 h 911133"/>
                  <a:gd name="connsiteX3" fmla="*/ 722672 w 840659"/>
                  <a:gd name="connsiteY3" fmla="*/ 188461 h 911133"/>
                  <a:gd name="connsiteX4" fmla="*/ 840659 w 840659"/>
                  <a:gd name="connsiteY4" fmla="*/ 911133 h 911133"/>
                  <a:gd name="connsiteX5" fmla="*/ 840659 w 840659"/>
                  <a:gd name="connsiteY5" fmla="*/ 911133 h 911133"/>
                  <a:gd name="connsiteX0" fmla="*/ 0 w 840659"/>
                  <a:gd name="connsiteY0" fmla="*/ 872085 h 901582"/>
                  <a:gd name="connsiteX1" fmla="*/ 206478 w 840659"/>
                  <a:gd name="connsiteY1" fmla="*/ 178911 h 901582"/>
                  <a:gd name="connsiteX2" fmla="*/ 516193 w 840659"/>
                  <a:gd name="connsiteY2" fmla="*/ 2330 h 901582"/>
                  <a:gd name="connsiteX3" fmla="*/ 722672 w 840659"/>
                  <a:gd name="connsiteY3" fmla="*/ 178910 h 901582"/>
                  <a:gd name="connsiteX4" fmla="*/ 840659 w 840659"/>
                  <a:gd name="connsiteY4" fmla="*/ 901582 h 901582"/>
                  <a:gd name="connsiteX5" fmla="*/ 840659 w 840659"/>
                  <a:gd name="connsiteY5" fmla="*/ 901582 h 901582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674 h 902171"/>
                  <a:gd name="connsiteX1" fmla="*/ 206478 w 840659"/>
                  <a:gd name="connsiteY1" fmla="*/ 179500 h 902171"/>
                  <a:gd name="connsiteX2" fmla="*/ 497143 w 840659"/>
                  <a:gd name="connsiteY2" fmla="*/ 538 h 902171"/>
                  <a:gd name="connsiteX3" fmla="*/ 720291 w 840659"/>
                  <a:gd name="connsiteY3" fmla="*/ 210455 h 902171"/>
                  <a:gd name="connsiteX4" fmla="*/ 840659 w 840659"/>
                  <a:gd name="connsiteY4" fmla="*/ 902171 h 902171"/>
                  <a:gd name="connsiteX5" fmla="*/ 840659 w 840659"/>
                  <a:gd name="connsiteY5" fmla="*/ 902171 h 902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0659" h="902171">
                    <a:moveTo>
                      <a:pt x="0" y="872674"/>
                    </a:moveTo>
                    <a:lnTo>
                      <a:pt x="206478" y="179500"/>
                    </a:lnTo>
                    <a:cubicBezTo>
                      <a:pt x="258866" y="25247"/>
                      <a:pt x="411508" y="-4621"/>
                      <a:pt x="497143" y="538"/>
                    </a:cubicBezTo>
                    <a:cubicBezTo>
                      <a:pt x="582779" y="5697"/>
                      <a:pt x="675278" y="61108"/>
                      <a:pt x="720291" y="210455"/>
                    </a:cubicBezTo>
                    <a:cubicBezTo>
                      <a:pt x="772320" y="445789"/>
                      <a:pt x="800536" y="671599"/>
                      <a:pt x="840659" y="902171"/>
                    </a:cubicBezTo>
                    <a:lnTo>
                      <a:pt x="840659" y="902171"/>
                    </a:lnTo>
                  </a:path>
                </a:pathLst>
              </a:cu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cxnSp>
            <p:nvCxnSpPr>
              <p:cNvPr id="54" name="直線コネクタ 53"/>
              <p:cNvCxnSpPr/>
              <p:nvPr/>
            </p:nvCxnSpPr>
            <p:spPr>
              <a:xfrm>
                <a:off x="2426294" y="4556819"/>
                <a:ext cx="42437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>
                <a:off x="3143583" y="4567090"/>
                <a:ext cx="42437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グループ化 63"/>
            <p:cNvGrpSpPr/>
            <p:nvPr/>
          </p:nvGrpSpPr>
          <p:grpSpPr>
            <a:xfrm>
              <a:off x="1730366" y="5455069"/>
              <a:ext cx="1836000" cy="141562"/>
              <a:chOff x="1567845" y="5455358"/>
              <a:chExt cx="1837587" cy="141562"/>
            </a:xfrm>
          </p:grpSpPr>
          <p:sp>
            <p:nvSpPr>
              <p:cNvPr id="56" name="フリーフォーム 55"/>
              <p:cNvSpPr/>
              <p:nvPr/>
            </p:nvSpPr>
            <p:spPr>
              <a:xfrm>
                <a:off x="2420585" y="5455358"/>
                <a:ext cx="132107" cy="141273"/>
              </a:xfrm>
              <a:custGeom>
                <a:avLst/>
                <a:gdLst>
                  <a:gd name="connsiteX0" fmla="*/ 0 w 1637071"/>
                  <a:gd name="connsiteY0" fmla="*/ 855407 h 855407"/>
                  <a:gd name="connsiteX1" fmla="*/ 840658 w 1637071"/>
                  <a:gd name="connsiteY1" fmla="*/ 855407 h 855407"/>
                  <a:gd name="connsiteX2" fmla="*/ 1076632 w 1637071"/>
                  <a:gd name="connsiteY2" fmla="*/ 0 h 855407"/>
                  <a:gd name="connsiteX3" fmla="*/ 1386348 w 1637071"/>
                  <a:gd name="connsiteY3" fmla="*/ 29497 h 855407"/>
                  <a:gd name="connsiteX4" fmla="*/ 1637071 w 1637071"/>
                  <a:gd name="connsiteY4" fmla="*/ 855407 h 855407"/>
                  <a:gd name="connsiteX5" fmla="*/ 1637071 w 1637071"/>
                  <a:gd name="connsiteY5" fmla="*/ 855407 h 855407"/>
                  <a:gd name="connsiteX0" fmla="*/ 0 w 796413"/>
                  <a:gd name="connsiteY0" fmla="*/ 855407 h 855407"/>
                  <a:gd name="connsiteX1" fmla="*/ 235974 w 796413"/>
                  <a:gd name="connsiteY1" fmla="*/ 0 h 855407"/>
                  <a:gd name="connsiteX2" fmla="*/ 545690 w 796413"/>
                  <a:gd name="connsiteY2" fmla="*/ 29497 h 855407"/>
                  <a:gd name="connsiteX3" fmla="*/ 796413 w 796413"/>
                  <a:gd name="connsiteY3" fmla="*/ 855407 h 855407"/>
                  <a:gd name="connsiteX4" fmla="*/ 796413 w 796413"/>
                  <a:gd name="connsiteY4" fmla="*/ 855407 h 855407"/>
                  <a:gd name="connsiteX0" fmla="*/ 0 w 796413"/>
                  <a:gd name="connsiteY0" fmla="*/ 825910 h 825910"/>
                  <a:gd name="connsiteX1" fmla="*/ 206477 w 796413"/>
                  <a:gd name="connsiteY1" fmla="*/ 103239 h 825910"/>
                  <a:gd name="connsiteX2" fmla="*/ 545690 w 796413"/>
                  <a:gd name="connsiteY2" fmla="*/ 0 h 825910"/>
                  <a:gd name="connsiteX3" fmla="*/ 796413 w 796413"/>
                  <a:gd name="connsiteY3" fmla="*/ 825910 h 825910"/>
                  <a:gd name="connsiteX4" fmla="*/ 796413 w 796413"/>
                  <a:gd name="connsiteY4" fmla="*/ 825910 h 825910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19432 w 796413"/>
                  <a:gd name="connsiteY2" fmla="*/ 73742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78426 w 796413"/>
                  <a:gd name="connsiteY2" fmla="*/ 147484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707923 w 796413"/>
                  <a:gd name="connsiteY2" fmla="*/ 58993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2 h 722672"/>
                  <a:gd name="connsiteX1" fmla="*/ 206477 w 796413"/>
                  <a:gd name="connsiteY1" fmla="*/ 1 h 722672"/>
                  <a:gd name="connsiteX2" fmla="*/ 678426 w 796413"/>
                  <a:gd name="connsiteY2" fmla="*/ 0 h 722672"/>
                  <a:gd name="connsiteX3" fmla="*/ 796413 w 796413"/>
                  <a:gd name="connsiteY3" fmla="*/ 722672 h 722672"/>
                  <a:gd name="connsiteX4" fmla="*/ 796413 w 796413"/>
                  <a:gd name="connsiteY4" fmla="*/ 722672 h 722672"/>
                  <a:gd name="connsiteX0" fmla="*/ 0 w 840659"/>
                  <a:gd name="connsiteY0" fmla="*/ 693175 h 722672"/>
                  <a:gd name="connsiteX1" fmla="*/ 250723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693175 h 722672"/>
                  <a:gd name="connsiteX1" fmla="*/ 206478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825510 h 855007"/>
                  <a:gd name="connsiteX1" fmla="*/ 206478 w 840659"/>
                  <a:gd name="connsiteY1" fmla="*/ 132336 h 855007"/>
                  <a:gd name="connsiteX2" fmla="*/ 457200 w 840659"/>
                  <a:gd name="connsiteY2" fmla="*/ 0 h 855007"/>
                  <a:gd name="connsiteX3" fmla="*/ 722672 w 840659"/>
                  <a:gd name="connsiteY3" fmla="*/ 132335 h 855007"/>
                  <a:gd name="connsiteX4" fmla="*/ 840659 w 840659"/>
                  <a:gd name="connsiteY4" fmla="*/ 855007 h 855007"/>
                  <a:gd name="connsiteX5" fmla="*/ 840659 w 840659"/>
                  <a:gd name="connsiteY5" fmla="*/ 855007 h 855007"/>
                  <a:gd name="connsiteX0" fmla="*/ 0 w 840659"/>
                  <a:gd name="connsiteY0" fmla="*/ 842813 h 872310"/>
                  <a:gd name="connsiteX1" fmla="*/ 206478 w 840659"/>
                  <a:gd name="connsiteY1" fmla="*/ 149639 h 872310"/>
                  <a:gd name="connsiteX2" fmla="*/ 457200 w 840659"/>
                  <a:gd name="connsiteY2" fmla="*/ 17303 h 872310"/>
                  <a:gd name="connsiteX3" fmla="*/ 722672 w 840659"/>
                  <a:gd name="connsiteY3" fmla="*/ 149638 h 872310"/>
                  <a:gd name="connsiteX4" fmla="*/ 840659 w 840659"/>
                  <a:gd name="connsiteY4" fmla="*/ 872310 h 872310"/>
                  <a:gd name="connsiteX5" fmla="*/ 840659 w 840659"/>
                  <a:gd name="connsiteY5" fmla="*/ 872310 h 872310"/>
                  <a:gd name="connsiteX0" fmla="*/ 0 w 840659"/>
                  <a:gd name="connsiteY0" fmla="*/ 881636 h 911133"/>
                  <a:gd name="connsiteX1" fmla="*/ 206478 w 840659"/>
                  <a:gd name="connsiteY1" fmla="*/ 188462 h 911133"/>
                  <a:gd name="connsiteX2" fmla="*/ 516193 w 840659"/>
                  <a:gd name="connsiteY2" fmla="*/ 11881 h 911133"/>
                  <a:gd name="connsiteX3" fmla="*/ 722672 w 840659"/>
                  <a:gd name="connsiteY3" fmla="*/ 188461 h 911133"/>
                  <a:gd name="connsiteX4" fmla="*/ 840659 w 840659"/>
                  <a:gd name="connsiteY4" fmla="*/ 911133 h 911133"/>
                  <a:gd name="connsiteX5" fmla="*/ 840659 w 840659"/>
                  <a:gd name="connsiteY5" fmla="*/ 911133 h 911133"/>
                  <a:gd name="connsiteX0" fmla="*/ 0 w 840659"/>
                  <a:gd name="connsiteY0" fmla="*/ 872085 h 901582"/>
                  <a:gd name="connsiteX1" fmla="*/ 206478 w 840659"/>
                  <a:gd name="connsiteY1" fmla="*/ 178911 h 901582"/>
                  <a:gd name="connsiteX2" fmla="*/ 516193 w 840659"/>
                  <a:gd name="connsiteY2" fmla="*/ 2330 h 901582"/>
                  <a:gd name="connsiteX3" fmla="*/ 722672 w 840659"/>
                  <a:gd name="connsiteY3" fmla="*/ 178910 h 901582"/>
                  <a:gd name="connsiteX4" fmla="*/ 840659 w 840659"/>
                  <a:gd name="connsiteY4" fmla="*/ 901582 h 901582"/>
                  <a:gd name="connsiteX5" fmla="*/ 840659 w 840659"/>
                  <a:gd name="connsiteY5" fmla="*/ 901582 h 901582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674 h 902171"/>
                  <a:gd name="connsiteX1" fmla="*/ 206478 w 840659"/>
                  <a:gd name="connsiteY1" fmla="*/ 179500 h 902171"/>
                  <a:gd name="connsiteX2" fmla="*/ 497143 w 840659"/>
                  <a:gd name="connsiteY2" fmla="*/ 538 h 902171"/>
                  <a:gd name="connsiteX3" fmla="*/ 720291 w 840659"/>
                  <a:gd name="connsiteY3" fmla="*/ 210455 h 902171"/>
                  <a:gd name="connsiteX4" fmla="*/ 840659 w 840659"/>
                  <a:gd name="connsiteY4" fmla="*/ 902171 h 902171"/>
                  <a:gd name="connsiteX5" fmla="*/ 840659 w 840659"/>
                  <a:gd name="connsiteY5" fmla="*/ 902171 h 902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0659" h="902171">
                    <a:moveTo>
                      <a:pt x="0" y="872674"/>
                    </a:moveTo>
                    <a:lnTo>
                      <a:pt x="206478" y="179500"/>
                    </a:lnTo>
                    <a:cubicBezTo>
                      <a:pt x="258866" y="25247"/>
                      <a:pt x="411508" y="-4621"/>
                      <a:pt x="497143" y="538"/>
                    </a:cubicBezTo>
                    <a:cubicBezTo>
                      <a:pt x="582779" y="5697"/>
                      <a:pt x="675278" y="61108"/>
                      <a:pt x="720291" y="210455"/>
                    </a:cubicBezTo>
                    <a:cubicBezTo>
                      <a:pt x="772320" y="445789"/>
                      <a:pt x="800536" y="671599"/>
                      <a:pt x="840659" y="902171"/>
                    </a:cubicBezTo>
                    <a:lnTo>
                      <a:pt x="840659" y="902171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cxnSp>
            <p:nvCxnSpPr>
              <p:cNvPr id="57" name="直線コネクタ 56"/>
              <p:cNvCxnSpPr/>
              <p:nvPr/>
            </p:nvCxnSpPr>
            <p:spPr>
              <a:xfrm>
                <a:off x="2552692" y="5596631"/>
                <a:ext cx="85274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>
                <a:off x="1567845" y="5596920"/>
                <a:ext cx="85274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テキスト ボックス 58"/>
            <p:cNvSpPr txBox="1"/>
            <p:nvPr/>
          </p:nvSpPr>
          <p:spPr>
            <a:xfrm>
              <a:off x="1337864" y="4389325"/>
              <a:ext cx="4753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Ｓ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2" name="直線コネクタ 61"/>
            <p:cNvCxnSpPr/>
            <p:nvPr/>
          </p:nvCxnSpPr>
          <p:spPr>
            <a:xfrm flipV="1">
              <a:off x="2288260" y="4258404"/>
              <a:ext cx="0" cy="727661"/>
            </a:xfrm>
            <a:prstGeom prst="line">
              <a:avLst/>
            </a:prstGeom>
            <a:ln>
              <a:solidFill>
                <a:srgbClr val="FF0000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 rot="5400000" flipV="1">
              <a:off x="2632611" y="4084599"/>
              <a:ext cx="0" cy="183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テキスト ボックス 68"/>
            <p:cNvSpPr txBox="1"/>
            <p:nvPr/>
          </p:nvSpPr>
          <p:spPr>
            <a:xfrm>
              <a:off x="988375" y="4826437"/>
              <a:ext cx="7824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GND</a:t>
              </a: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717403" y="5415295"/>
              <a:ext cx="10957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ノイズ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5829727" y="2126140"/>
            <a:ext cx="3045798" cy="1373670"/>
            <a:chOff x="5962002" y="2699739"/>
            <a:chExt cx="3045798" cy="1373670"/>
          </a:xfrm>
        </p:grpSpPr>
        <p:grpSp>
          <p:nvGrpSpPr>
            <p:cNvPr id="50" name="グループ化 49"/>
            <p:cNvGrpSpPr/>
            <p:nvPr/>
          </p:nvGrpSpPr>
          <p:grpSpPr>
            <a:xfrm>
              <a:off x="5962002" y="2699739"/>
              <a:ext cx="3045798" cy="1373670"/>
              <a:chOff x="5388261" y="3755542"/>
              <a:chExt cx="3045798" cy="1373670"/>
            </a:xfrm>
          </p:grpSpPr>
          <p:sp>
            <p:nvSpPr>
              <p:cNvPr id="45" name="円柱 44"/>
              <p:cNvSpPr/>
              <p:nvPr/>
            </p:nvSpPr>
            <p:spPr>
              <a:xfrm rot="16200000">
                <a:off x="6809463" y="3098044"/>
                <a:ext cx="283077" cy="1598074"/>
              </a:xfrm>
              <a:prstGeom prst="can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3" name="グループ化 22"/>
              <p:cNvGrpSpPr/>
              <p:nvPr/>
            </p:nvGrpSpPr>
            <p:grpSpPr>
              <a:xfrm>
                <a:off x="5529877" y="5029200"/>
                <a:ext cx="280988" cy="100012"/>
                <a:chOff x="5345907" y="4445794"/>
                <a:chExt cx="280988" cy="100012"/>
              </a:xfrm>
            </p:grpSpPr>
            <p:sp>
              <p:nvSpPr>
                <p:cNvPr id="22" name="正方形/長方形 21"/>
                <p:cNvSpPr/>
                <p:nvPr/>
              </p:nvSpPr>
              <p:spPr>
                <a:xfrm>
                  <a:off x="5355431" y="4445794"/>
                  <a:ext cx="271463" cy="1000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2" name="直線コネクタ 11"/>
                <p:cNvCxnSpPr/>
                <p:nvPr/>
              </p:nvCxnSpPr>
              <p:spPr>
                <a:xfrm>
                  <a:off x="5345907" y="4445794"/>
                  <a:ext cx="28098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/>
                <p:cNvCxnSpPr/>
                <p:nvPr/>
              </p:nvCxnSpPr>
              <p:spPr>
                <a:xfrm flipH="1">
                  <a:off x="5355431" y="4445794"/>
                  <a:ext cx="64296" cy="10001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コネクタ 19"/>
                <p:cNvCxnSpPr/>
                <p:nvPr/>
              </p:nvCxnSpPr>
              <p:spPr>
                <a:xfrm flipH="1">
                  <a:off x="5447108" y="4445794"/>
                  <a:ext cx="64296" cy="10001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コネクタ 20"/>
                <p:cNvCxnSpPr/>
                <p:nvPr/>
              </p:nvCxnSpPr>
              <p:spPr>
                <a:xfrm flipH="1">
                  <a:off x="5538785" y="4445794"/>
                  <a:ext cx="64296" cy="10001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" name="直線コネクタ 24"/>
              <p:cNvCxnSpPr/>
              <p:nvPr/>
            </p:nvCxnSpPr>
            <p:spPr>
              <a:xfrm>
                <a:off x="5647765" y="3854821"/>
                <a:ext cx="0" cy="118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6015318" y="3976026"/>
                <a:ext cx="0" cy="72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 rot="16200000">
                <a:off x="5829008" y="4518645"/>
                <a:ext cx="0" cy="36000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/>
              <p:cNvCxnSpPr/>
              <p:nvPr/>
            </p:nvCxnSpPr>
            <p:spPr>
              <a:xfrm rot="16200000">
                <a:off x="6953937" y="3051483"/>
                <a:ext cx="0" cy="185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/>
              <p:cNvCxnSpPr>
                <a:endCxn id="33" idx="0"/>
              </p:cNvCxnSpPr>
              <p:nvPr/>
            </p:nvCxnSpPr>
            <p:spPr>
              <a:xfrm>
                <a:off x="7881007" y="3976026"/>
                <a:ext cx="0" cy="72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/>
              <p:cNvCxnSpPr/>
              <p:nvPr/>
            </p:nvCxnSpPr>
            <p:spPr>
              <a:xfrm>
                <a:off x="8201178" y="3850059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/>
              <p:cNvCxnSpPr/>
              <p:nvPr/>
            </p:nvCxnSpPr>
            <p:spPr>
              <a:xfrm rot="16200000">
                <a:off x="6922059" y="2569275"/>
                <a:ext cx="0" cy="2556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 rot="16200000">
                <a:off x="8043008" y="4509410"/>
                <a:ext cx="0" cy="32400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円/楕円 42"/>
              <p:cNvSpPr/>
              <p:nvPr/>
            </p:nvSpPr>
            <p:spPr>
              <a:xfrm>
                <a:off x="5396751" y="3996411"/>
                <a:ext cx="468000" cy="468000"/>
              </a:xfrm>
              <a:prstGeom prst="ellipse">
                <a:avLst/>
              </a:prstGeom>
              <a:solidFill>
                <a:srgbClr val="FF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5388261" y="4040948"/>
                <a:ext cx="47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ja-JP" altLang="en-US" sz="2400" smtClean="0"/>
                  <a:t>Ｓ</a:t>
                </a:r>
                <a:endParaRPr lang="en-US" altLang="ja-JP" sz="2400" smtClean="0"/>
              </a:p>
            </p:txBody>
          </p:sp>
          <p:sp>
            <p:nvSpPr>
              <p:cNvPr id="47" name="円/楕円 46"/>
              <p:cNvSpPr/>
              <p:nvPr/>
            </p:nvSpPr>
            <p:spPr>
              <a:xfrm>
                <a:off x="7966059" y="4038620"/>
                <a:ext cx="468000" cy="468000"/>
              </a:xfrm>
              <a:prstGeom prst="ellipse">
                <a:avLst/>
              </a:prstGeom>
              <a:solidFill>
                <a:srgbClr val="FF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9" name="直線矢印コネクタ 48"/>
              <p:cNvCxnSpPr/>
              <p:nvPr/>
            </p:nvCxnSpPr>
            <p:spPr>
              <a:xfrm flipV="1">
                <a:off x="8078744" y="4164421"/>
                <a:ext cx="242629" cy="23301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フリーフォーム 71"/>
            <p:cNvSpPr/>
            <p:nvPr/>
          </p:nvSpPr>
          <p:spPr>
            <a:xfrm>
              <a:off x="6939198" y="2993805"/>
              <a:ext cx="430306" cy="340952"/>
            </a:xfrm>
            <a:custGeom>
              <a:avLst/>
              <a:gdLst>
                <a:gd name="connsiteX0" fmla="*/ 0 w 1900518"/>
                <a:gd name="connsiteY0" fmla="*/ 1631577 h 1631577"/>
                <a:gd name="connsiteX1" fmla="*/ 1004047 w 1900518"/>
                <a:gd name="connsiteY1" fmla="*/ 268941 h 1631577"/>
                <a:gd name="connsiteX2" fmla="*/ 1272988 w 1900518"/>
                <a:gd name="connsiteY2" fmla="*/ 986118 h 1631577"/>
                <a:gd name="connsiteX3" fmla="*/ 1900518 w 1900518"/>
                <a:gd name="connsiteY3" fmla="*/ 0 h 1631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0518" h="1631577">
                  <a:moveTo>
                    <a:pt x="0" y="1631577"/>
                  </a:moveTo>
                  <a:lnTo>
                    <a:pt x="1004047" y="268941"/>
                  </a:lnTo>
                  <a:lnTo>
                    <a:pt x="1272988" y="986118"/>
                  </a:lnTo>
                  <a:lnTo>
                    <a:pt x="1900518" y="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フリーフォーム 72"/>
            <p:cNvSpPr/>
            <p:nvPr/>
          </p:nvSpPr>
          <p:spPr>
            <a:xfrm>
              <a:off x="7235034" y="3000684"/>
              <a:ext cx="430306" cy="340952"/>
            </a:xfrm>
            <a:custGeom>
              <a:avLst/>
              <a:gdLst>
                <a:gd name="connsiteX0" fmla="*/ 0 w 1900518"/>
                <a:gd name="connsiteY0" fmla="*/ 1631577 h 1631577"/>
                <a:gd name="connsiteX1" fmla="*/ 1004047 w 1900518"/>
                <a:gd name="connsiteY1" fmla="*/ 268941 h 1631577"/>
                <a:gd name="connsiteX2" fmla="*/ 1272988 w 1900518"/>
                <a:gd name="connsiteY2" fmla="*/ 986118 h 1631577"/>
                <a:gd name="connsiteX3" fmla="*/ 1900518 w 1900518"/>
                <a:gd name="connsiteY3" fmla="*/ 0 h 1631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0518" h="1631577">
                  <a:moveTo>
                    <a:pt x="0" y="1631577"/>
                  </a:moveTo>
                  <a:lnTo>
                    <a:pt x="1004047" y="268941"/>
                  </a:lnTo>
                  <a:lnTo>
                    <a:pt x="1272988" y="986118"/>
                  </a:lnTo>
                  <a:lnTo>
                    <a:pt x="1900518" y="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6590237" y="3256036"/>
              <a:ext cx="1095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ノイズ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6283057" y="4292601"/>
            <a:ext cx="2568850" cy="888826"/>
            <a:chOff x="6283057" y="4292601"/>
            <a:chExt cx="2568850" cy="888826"/>
          </a:xfrm>
        </p:grpSpPr>
        <p:grpSp>
          <p:nvGrpSpPr>
            <p:cNvPr id="92" name="グループ化 91"/>
            <p:cNvGrpSpPr/>
            <p:nvPr/>
          </p:nvGrpSpPr>
          <p:grpSpPr>
            <a:xfrm>
              <a:off x="7015907" y="4292601"/>
              <a:ext cx="1836000" cy="290925"/>
              <a:chOff x="1703296" y="4276165"/>
              <a:chExt cx="1864658" cy="290925"/>
            </a:xfrm>
          </p:grpSpPr>
          <p:sp>
            <p:nvSpPr>
              <p:cNvPr id="93" name="フリーフォーム 92"/>
              <p:cNvSpPr/>
              <p:nvPr/>
            </p:nvSpPr>
            <p:spPr>
              <a:xfrm>
                <a:off x="2137779" y="4276165"/>
                <a:ext cx="282806" cy="282547"/>
              </a:xfrm>
              <a:custGeom>
                <a:avLst/>
                <a:gdLst>
                  <a:gd name="connsiteX0" fmla="*/ 0 w 1637071"/>
                  <a:gd name="connsiteY0" fmla="*/ 855407 h 855407"/>
                  <a:gd name="connsiteX1" fmla="*/ 840658 w 1637071"/>
                  <a:gd name="connsiteY1" fmla="*/ 855407 h 855407"/>
                  <a:gd name="connsiteX2" fmla="*/ 1076632 w 1637071"/>
                  <a:gd name="connsiteY2" fmla="*/ 0 h 855407"/>
                  <a:gd name="connsiteX3" fmla="*/ 1386348 w 1637071"/>
                  <a:gd name="connsiteY3" fmla="*/ 29497 h 855407"/>
                  <a:gd name="connsiteX4" fmla="*/ 1637071 w 1637071"/>
                  <a:gd name="connsiteY4" fmla="*/ 855407 h 855407"/>
                  <a:gd name="connsiteX5" fmla="*/ 1637071 w 1637071"/>
                  <a:gd name="connsiteY5" fmla="*/ 855407 h 855407"/>
                  <a:gd name="connsiteX0" fmla="*/ 0 w 796413"/>
                  <a:gd name="connsiteY0" fmla="*/ 855407 h 855407"/>
                  <a:gd name="connsiteX1" fmla="*/ 235974 w 796413"/>
                  <a:gd name="connsiteY1" fmla="*/ 0 h 855407"/>
                  <a:gd name="connsiteX2" fmla="*/ 545690 w 796413"/>
                  <a:gd name="connsiteY2" fmla="*/ 29497 h 855407"/>
                  <a:gd name="connsiteX3" fmla="*/ 796413 w 796413"/>
                  <a:gd name="connsiteY3" fmla="*/ 855407 h 855407"/>
                  <a:gd name="connsiteX4" fmla="*/ 796413 w 796413"/>
                  <a:gd name="connsiteY4" fmla="*/ 855407 h 855407"/>
                  <a:gd name="connsiteX0" fmla="*/ 0 w 796413"/>
                  <a:gd name="connsiteY0" fmla="*/ 825910 h 825910"/>
                  <a:gd name="connsiteX1" fmla="*/ 206477 w 796413"/>
                  <a:gd name="connsiteY1" fmla="*/ 103239 h 825910"/>
                  <a:gd name="connsiteX2" fmla="*/ 545690 w 796413"/>
                  <a:gd name="connsiteY2" fmla="*/ 0 h 825910"/>
                  <a:gd name="connsiteX3" fmla="*/ 796413 w 796413"/>
                  <a:gd name="connsiteY3" fmla="*/ 825910 h 825910"/>
                  <a:gd name="connsiteX4" fmla="*/ 796413 w 796413"/>
                  <a:gd name="connsiteY4" fmla="*/ 825910 h 825910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19432 w 796413"/>
                  <a:gd name="connsiteY2" fmla="*/ 73742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78426 w 796413"/>
                  <a:gd name="connsiteY2" fmla="*/ 147484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707923 w 796413"/>
                  <a:gd name="connsiteY2" fmla="*/ 58993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2 h 722672"/>
                  <a:gd name="connsiteX1" fmla="*/ 206477 w 796413"/>
                  <a:gd name="connsiteY1" fmla="*/ 1 h 722672"/>
                  <a:gd name="connsiteX2" fmla="*/ 678426 w 796413"/>
                  <a:gd name="connsiteY2" fmla="*/ 0 h 722672"/>
                  <a:gd name="connsiteX3" fmla="*/ 796413 w 796413"/>
                  <a:gd name="connsiteY3" fmla="*/ 722672 h 722672"/>
                  <a:gd name="connsiteX4" fmla="*/ 796413 w 796413"/>
                  <a:gd name="connsiteY4" fmla="*/ 722672 h 722672"/>
                  <a:gd name="connsiteX0" fmla="*/ 0 w 840659"/>
                  <a:gd name="connsiteY0" fmla="*/ 693175 h 722672"/>
                  <a:gd name="connsiteX1" fmla="*/ 250723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693175 h 722672"/>
                  <a:gd name="connsiteX1" fmla="*/ 206478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825510 h 855007"/>
                  <a:gd name="connsiteX1" fmla="*/ 206478 w 840659"/>
                  <a:gd name="connsiteY1" fmla="*/ 132336 h 855007"/>
                  <a:gd name="connsiteX2" fmla="*/ 457200 w 840659"/>
                  <a:gd name="connsiteY2" fmla="*/ 0 h 855007"/>
                  <a:gd name="connsiteX3" fmla="*/ 722672 w 840659"/>
                  <a:gd name="connsiteY3" fmla="*/ 132335 h 855007"/>
                  <a:gd name="connsiteX4" fmla="*/ 840659 w 840659"/>
                  <a:gd name="connsiteY4" fmla="*/ 855007 h 855007"/>
                  <a:gd name="connsiteX5" fmla="*/ 840659 w 840659"/>
                  <a:gd name="connsiteY5" fmla="*/ 855007 h 855007"/>
                  <a:gd name="connsiteX0" fmla="*/ 0 w 840659"/>
                  <a:gd name="connsiteY0" fmla="*/ 842813 h 872310"/>
                  <a:gd name="connsiteX1" fmla="*/ 206478 w 840659"/>
                  <a:gd name="connsiteY1" fmla="*/ 149639 h 872310"/>
                  <a:gd name="connsiteX2" fmla="*/ 457200 w 840659"/>
                  <a:gd name="connsiteY2" fmla="*/ 17303 h 872310"/>
                  <a:gd name="connsiteX3" fmla="*/ 722672 w 840659"/>
                  <a:gd name="connsiteY3" fmla="*/ 149638 h 872310"/>
                  <a:gd name="connsiteX4" fmla="*/ 840659 w 840659"/>
                  <a:gd name="connsiteY4" fmla="*/ 872310 h 872310"/>
                  <a:gd name="connsiteX5" fmla="*/ 840659 w 840659"/>
                  <a:gd name="connsiteY5" fmla="*/ 872310 h 872310"/>
                  <a:gd name="connsiteX0" fmla="*/ 0 w 840659"/>
                  <a:gd name="connsiteY0" fmla="*/ 881636 h 911133"/>
                  <a:gd name="connsiteX1" fmla="*/ 206478 w 840659"/>
                  <a:gd name="connsiteY1" fmla="*/ 188462 h 911133"/>
                  <a:gd name="connsiteX2" fmla="*/ 516193 w 840659"/>
                  <a:gd name="connsiteY2" fmla="*/ 11881 h 911133"/>
                  <a:gd name="connsiteX3" fmla="*/ 722672 w 840659"/>
                  <a:gd name="connsiteY3" fmla="*/ 188461 h 911133"/>
                  <a:gd name="connsiteX4" fmla="*/ 840659 w 840659"/>
                  <a:gd name="connsiteY4" fmla="*/ 911133 h 911133"/>
                  <a:gd name="connsiteX5" fmla="*/ 840659 w 840659"/>
                  <a:gd name="connsiteY5" fmla="*/ 911133 h 911133"/>
                  <a:gd name="connsiteX0" fmla="*/ 0 w 840659"/>
                  <a:gd name="connsiteY0" fmla="*/ 872085 h 901582"/>
                  <a:gd name="connsiteX1" fmla="*/ 206478 w 840659"/>
                  <a:gd name="connsiteY1" fmla="*/ 178911 h 901582"/>
                  <a:gd name="connsiteX2" fmla="*/ 516193 w 840659"/>
                  <a:gd name="connsiteY2" fmla="*/ 2330 h 901582"/>
                  <a:gd name="connsiteX3" fmla="*/ 722672 w 840659"/>
                  <a:gd name="connsiteY3" fmla="*/ 178910 h 901582"/>
                  <a:gd name="connsiteX4" fmla="*/ 840659 w 840659"/>
                  <a:gd name="connsiteY4" fmla="*/ 901582 h 901582"/>
                  <a:gd name="connsiteX5" fmla="*/ 840659 w 840659"/>
                  <a:gd name="connsiteY5" fmla="*/ 901582 h 901582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674 h 902171"/>
                  <a:gd name="connsiteX1" fmla="*/ 206478 w 840659"/>
                  <a:gd name="connsiteY1" fmla="*/ 179500 h 902171"/>
                  <a:gd name="connsiteX2" fmla="*/ 497143 w 840659"/>
                  <a:gd name="connsiteY2" fmla="*/ 538 h 902171"/>
                  <a:gd name="connsiteX3" fmla="*/ 720291 w 840659"/>
                  <a:gd name="connsiteY3" fmla="*/ 210455 h 902171"/>
                  <a:gd name="connsiteX4" fmla="*/ 840659 w 840659"/>
                  <a:gd name="connsiteY4" fmla="*/ 902171 h 902171"/>
                  <a:gd name="connsiteX5" fmla="*/ 840659 w 840659"/>
                  <a:gd name="connsiteY5" fmla="*/ 902171 h 902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0659" h="902171">
                    <a:moveTo>
                      <a:pt x="0" y="872674"/>
                    </a:moveTo>
                    <a:lnTo>
                      <a:pt x="206478" y="179500"/>
                    </a:lnTo>
                    <a:cubicBezTo>
                      <a:pt x="258866" y="25247"/>
                      <a:pt x="411508" y="-4621"/>
                      <a:pt x="497143" y="538"/>
                    </a:cubicBezTo>
                    <a:cubicBezTo>
                      <a:pt x="582779" y="5697"/>
                      <a:pt x="675278" y="61108"/>
                      <a:pt x="720291" y="210455"/>
                    </a:cubicBezTo>
                    <a:cubicBezTo>
                      <a:pt x="772320" y="445789"/>
                      <a:pt x="800536" y="671599"/>
                      <a:pt x="840659" y="902171"/>
                    </a:cubicBezTo>
                    <a:lnTo>
                      <a:pt x="840659" y="902171"/>
                    </a:lnTo>
                  </a:path>
                </a:pathLst>
              </a:cu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cxnSp>
            <p:nvCxnSpPr>
              <p:cNvPr id="94" name="直線コネクタ 93"/>
              <p:cNvCxnSpPr/>
              <p:nvPr/>
            </p:nvCxnSpPr>
            <p:spPr>
              <a:xfrm>
                <a:off x="1703296" y="4548442"/>
                <a:ext cx="42437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フリーフォーム 94"/>
              <p:cNvSpPr/>
              <p:nvPr/>
            </p:nvSpPr>
            <p:spPr>
              <a:xfrm>
                <a:off x="2860777" y="4412213"/>
                <a:ext cx="282806" cy="154877"/>
              </a:xfrm>
              <a:custGeom>
                <a:avLst/>
                <a:gdLst>
                  <a:gd name="connsiteX0" fmla="*/ 0 w 1637071"/>
                  <a:gd name="connsiteY0" fmla="*/ 855407 h 855407"/>
                  <a:gd name="connsiteX1" fmla="*/ 840658 w 1637071"/>
                  <a:gd name="connsiteY1" fmla="*/ 855407 h 855407"/>
                  <a:gd name="connsiteX2" fmla="*/ 1076632 w 1637071"/>
                  <a:gd name="connsiteY2" fmla="*/ 0 h 855407"/>
                  <a:gd name="connsiteX3" fmla="*/ 1386348 w 1637071"/>
                  <a:gd name="connsiteY3" fmla="*/ 29497 h 855407"/>
                  <a:gd name="connsiteX4" fmla="*/ 1637071 w 1637071"/>
                  <a:gd name="connsiteY4" fmla="*/ 855407 h 855407"/>
                  <a:gd name="connsiteX5" fmla="*/ 1637071 w 1637071"/>
                  <a:gd name="connsiteY5" fmla="*/ 855407 h 855407"/>
                  <a:gd name="connsiteX0" fmla="*/ 0 w 796413"/>
                  <a:gd name="connsiteY0" fmla="*/ 855407 h 855407"/>
                  <a:gd name="connsiteX1" fmla="*/ 235974 w 796413"/>
                  <a:gd name="connsiteY1" fmla="*/ 0 h 855407"/>
                  <a:gd name="connsiteX2" fmla="*/ 545690 w 796413"/>
                  <a:gd name="connsiteY2" fmla="*/ 29497 h 855407"/>
                  <a:gd name="connsiteX3" fmla="*/ 796413 w 796413"/>
                  <a:gd name="connsiteY3" fmla="*/ 855407 h 855407"/>
                  <a:gd name="connsiteX4" fmla="*/ 796413 w 796413"/>
                  <a:gd name="connsiteY4" fmla="*/ 855407 h 855407"/>
                  <a:gd name="connsiteX0" fmla="*/ 0 w 796413"/>
                  <a:gd name="connsiteY0" fmla="*/ 825910 h 825910"/>
                  <a:gd name="connsiteX1" fmla="*/ 206477 w 796413"/>
                  <a:gd name="connsiteY1" fmla="*/ 103239 h 825910"/>
                  <a:gd name="connsiteX2" fmla="*/ 545690 w 796413"/>
                  <a:gd name="connsiteY2" fmla="*/ 0 h 825910"/>
                  <a:gd name="connsiteX3" fmla="*/ 796413 w 796413"/>
                  <a:gd name="connsiteY3" fmla="*/ 825910 h 825910"/>
                  <a:gd name="connsiteX4" fmla="*/ 796413 w 796413"/>
                  <a:gd name="connsiteY4" fmla="*/ 825910 h 825910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19432 w 796413"/>
                  <a:gd name="connsiteY2" fmla="*/ 73742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78426 w 796413"/>
                  <a:gd name="connsiteY2" fmla="*/ 147484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707923 w 796413"/>
                  <a:gd name="connsiteY2" fmla="*/ 58993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2 h 722672"/>
                  <a:gd name="connsiteX1" fmla="*/ 206477 w 796413"/>
                  <a:gd name="connsiteY1" fmla="*/ 1 h 722672"/>
                  <a:gd name="connsiteX2" fmla="*/ 678426 w 796413"/>
                  <a:gd name="connsiteY2" fmla="*/ 0 h 722672"/>
                  <a:gd name="connsiteX3" fmla="*/ 796413 w 796413"/>
                  <a:gd name="connsiteY3" fmla="*/ 722672 h 722672"/>
                  <a:gd name="connsiteX4" fmla="*/ 796413 w 796413"/>
                  <a:gd name="connsiteY4" fmla="*/ 722672 h 722672"/>
                  <a:gd name="connsiteX0" fmla="*/ 0 w 840659"/>
                  <a:gd name="connsiteY0" fmla="*/ 693175 h 722672"/>
                  <a:gd name="connsiteX1" fmla="*/ 250723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693175 h 722672"/>
                  <a:gd name="connsiteX1" fmla="*/ 206478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825510 h 855007"/>
                  <a:gd name="connsiteX1" fmla="*/ 206478 w 840659"/>
                  <a:gd name="connsiteY1" fmla="*/ 132336 h 855007"/>
                  <a:gd name="connsiteX2" fmla="*/ 457200 w 840659"/>
                  <a:gd name="connsiteY2" fmla="*/ 0 h 855007"/>
                  <a:gd name="connsiteX3" fmla="*/ 722672 w 840659"/>
                  <a:gd name="connsiteY3" fmla="*/ 132335 h 855007"/>
                  <a:gd name="connsiteX4" fmla="*/ 840659 w 840659"/>
                  <a:gd name="connsiteY4" fmla="*/ 855007 h 855007"/>
                  <a:gd name="connsiteX5" fmla="*/ 840659 w 840659"/>
                  <a:gd name="connsiteY5" fmla="*/ 855007 h 855007"/>
                  <a:gd name="connsiteX0" fmla="*/ 0 w 840659"/>
                  <a:gd name="connsiteY0" fmla="*/ 842813 h 872310"/>
                  <a:gd name="connsiteX1" fmla="*/ 206478 w 840659"/>
                  <a:gd name="connsiteY1" fmla="*/ 149639 h 872310"/>
                  <a:gd name="connsiteX2" fmla="*/ 457200 w 840659"/>
                  <a:gd name="connsiteY2" fmla="*/ 17303 h 872310"/>
                  <a:gd name="connsiteX3" fmla="*/ 722672 w 840659"/>
                  <a:gd name="connsiteY3" fmla="*/ 149638 h 872310"/>
                  <a:gd name="connsiteX4" fmla="*/ 840659 w 840659"/>
                  <a:gd name="connsiteY4" fmla="*/ 872310 h 872310"/>
                  <a:gd name="connsiteX5" fmla="*/ 840659 w 840659"/>
                  <a:gd name="connsiteY5" fmla="*/ 872310 h 872310"/>
                  <a:gd name="connsiteX0" fmla="*/ 0 w 840659"/>
                  <a:gd name="connsiteY0" fmla="*/ 881636 h 911133"/>
                  <a:gd name="connsiteX1" fmla="*/ 206478 w 840659"/>
                  <a:gd name="connsiteY1" fmla="*/ 188462 h 911133"/>
                  <a:gd name="connsiteX2" fmla="*/ 516193 w 840659"/>
                  <a:gd name="connsiteY2" fmla="*/ 11881 h 911133"/>
                  <a:gd name="connsiteX3" fmla="*/ 722672 w 840659"/>
                  <a:gd name="connsiteY3" fmla="*/ 188461 h 911133"/>
                  <a:gd name="connsiteX4" fmla="*/ 840659 w 840659"/>
                  <a:gd name="connsiteY4" fmla="*/ 911133 h 911133"/>
                  <a:gd name="connsiteX5" fmla="*/ 840659 w 840659"/>
                  <a:gd name="connsiteY5" fmla="*/ 911133 h 911133"/>
                  <a:gd name="connsiteX0" fmla="*/ 0 w 840659"/>
                  <a:gd name="connsiteY0" fmla="*/ 872085 h 901582"/>
                  <a:gd name="connsiteX1" fmla="*/ 206478 w 840659"/>
                  <a:gd name="connsiteY1" fmla="*/ 178911 h 901582"/>
                  <a:gd name="connsiteX2" fmla="*/ 516193 w 840659"/>
                  <a:gd name="connsiteY2" fmla="*/ 2330 h 901582"/>
                  <a:gd name="connsiteX3" fmla="*/ 722672 w 840659"/>
                  <a:gd name="connsiteY3" fmla="*/ 178910 h 901582"/>
                  <a:gd name="connsiteX4" fmla="*/ 840659 w 840659"/>
                  <a:gd name="connsiteY4" fmla="*/ 901582 h 901582"/>
                  <a:gd name="connsiteX5" fmla="*/ 840659 w 840659"/>
                  <a:gd name="connsiteY5" fmla="*/ 901582 h 901582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674 h 902171"/>
                  <a:gd name="connsiteX1" fmla="*/ 206478 w 840659"/>
                  <a:gd name="connsiteY1" fmla="*/ 179500 h 902171"/>
                  <a:gd name="connsiteX2" fmla="*/ 497143 w 840659"/>
                  <a:gd name="connsiteY2" fmla="*/ 538 h 902171"/>
                  <a:gd name="connsiteX3" fmla="*/ 720291 w 840659"/>
                  <a:gd name="connsiteY3" fmla="*/ 210455 h 902171"/>
                  <a:gd name="connsiteX4" fmla="*/ 840659 w 840659"/>
                  <a:gd name="connsiteY4" fmla="*/ 902171 h 902171"/>
                  <a:gd name="connsiteX5" fmla="*/ 840659 w 840659"/>
                  <a:gd name="connsiteY5" fmla="*/ 902171 h 902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0659" h="902171">
                    <a:moveTo>
                      <a:pt x="0" y="872674"/>
                    </a:moveTo>
                    <a:lnTo>
                      <a:pt x="206478" y="179500"/>
                    </a:lnTo>
                    <a:cubicBezTo>
                      <a:pt x="258866" y="25247"/>
                      <a:pt x="411508" y="-4621"/>
                      <a:pt x="497143" y="538"/>
                    </a:cubicBezTo>
                    <a:cubicBezTo>
                      <a:pt x="582779" y="5697"/>
                      <a:pt x="675278" y="61108"/>
                      <a:pt x="720291" y="210455"/>
                    </a:cubicBezTo>
                    <a:cubicBezTo>
                      <a:pt x="772320" y="445789"/>
                      <a:pt x="800536" y="671599"/>
                      <a:pt x="840659" y="902171"/>
                    </a:cubicBezTo>
                    <a:lnTo>
                      <a:pt x="840659" y="902171"/>
                    </a:lnTo>
                  </a:path>
                </a:pathLst>
              </a:cu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cxnSp>
            <p:nvCxnSpPr>
              <p:cNvPr id="96" name="直線コネクタ 95"/>
              <p:cNvCxnSpPr/>
              <p:nvPr/>
            </p:nvCxnSpPr>
            <p:spPr>
              <a:xfrm>
                <a:off x="2426294" y="4556819"/>
                <a:ext cx="42437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/>
              <p:cNvCxnSpPr/>
              <p:nvPr/>
            </p:nvCxnSpPr>
            <p:spPr>
              <a:xfrm>
                <a:off x="3143583" y="4567090"/>
                <a:ext cx="42437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8" name="テキスト ボックス 97"/>
            <p:cNvSpPr txBox="1"/>
            <p:nvPr/>
          </p:nvSpPr>
          <p:spPr>
            <a:xfrm>
              <a:off x="6704262" y="4387832"/>
              <a:ext cx="4753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Ｓ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9" name="直線コネクタ 98"/>
            <p:cNvCxnSpPr/>
            <p:nvPr/>
          </p:nvCxnSpPr>
          <p:spPr>
            <a:xfrm rot="5400000" flipV="1">
              <a:off x="7927293" y="4101035"/>
              <a:ext cx="0" cy="183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テキスト ボックス 99"/>
            <p:cNvSpPr txBox="1"/>
            <p:nvPr/>
          </p:nvSpPr>
          <p:spPr>
            <a:xfrm>
              <a:off x="6283057" y="4842873"/>
              <a:ext cx="7824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GND</a:t>
              </a:r>
            </a:p>
          </p:txBody>
        </p:sp>
        <p:grpSp>
          <p:nvGrpSpPr>
            <p:cNvPr id="101" name="グループ化 100"/>
            <p:cNvGrpSpPr/>
            <p:nvPr/>
          </p:nvGrpSpPr>
          <p:grpSpPr>
            <a:xfrm>
              <a:off x="7919688" y="4428649"/>
              <a:ext cx="131993" cy="189738"/>
              <a:chOff x="5344648" y="4432496"/>
              <a:chExt cx="131993" cy="189738"/>
            </a:xfrm>
          </p:grpSpPr>
          <p:sp>
            <p:nvSpPr>
              <p:cNvPr id="102" name="正方形/長方形 101"/>
              <p:cNvSpPr/>
              <p:nvPr/>
            </p:nvSpPr>
            <p:spPr>
              <a:xfrm>
                <a:off x="5344648" y="4548441"/>
                <a:ext cx="131992" cy="737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103" name="フリーフォーム 102"/>
              <p:cNvSpPr/>
              <p:nvPr/>
            </p:nvSpPr>
            <p:spPr>
              <a:xfrm>
                <a:off x="5344648" y="4432496"/>
                <a:ext cx="131993" cy="141273"/>
              </a:xfrm>
              <a:custGeom>
                <a:avLst/>
                <a:gdLst>
                  <a:gd name="connsiteX0" fmla="*/ 0 w 1637071"/>
                  <a:gd name="connsiteY0" fmla="*/ 855407 h 855407"/>
                  <a:gd name="connsiteX1" fmla="*/ 840658 w 1637071"/>
                  <a:gd name="connsiteY1" fmla="*/ 855407 h 855407"/>
                  <a:gd name="connsiteX2" fmla="*/ 1076632 w 1637071"/>
                  <a:gd name="connsiteY2" fmla="*/ 0 h 855407"/>
                  <a:gd name="connsiteX3" fmla="*/ 1386348 w 1637071"/>
                  <a:gd name="connsiteY3" fmla="*/ 29497 h 855407"/>
                  <a:gd name="connsiteX4" fmla="*/ 1637071 w 1637071"/>
                  <a:gd name="connsiteY4" fmla="*/ 855407 h 855407"/>
                  <a:gd name="connsiteX5" fmla="*/ 1637071 w 1637071"/>
                  <a:gd name="connsiteY5" fmla="*/ 855407 h 855407"/>
                  <a:gd name="connsiteX0" fmla="*/ 0 w 796413"/>
                  <a:gd name="connsiteY0" fmla="*/ 855407 h 855407"/>
                  <a:gd name="connsiteX1" fmla="*/ 235974 w 796413"/>
                  <a:gd name="connsiteY1" fmla="*/ 0 h 855407"/>
                  <a:gd name="connsiteX2" fmla="*/ 545690 w 796413"/>
                  <a:gd name="connsiteY2" fmla="*/ 29497 h 855407"/>
                  <a:gd name="connsiteX3" fmla="*/ 796413 w 796413"/>
                  <a:gd name="connsiteY3" fmla="*/ 855407 h 855407"/>
                  <a:gd name="connsiteX4" fmla="*/ 796413 w 796413"/>
                  <a:gd name="connsiteY4" fmla="*/ 855407 h 855407"/>
                  <a:gd name="connsiteX0" fmla="*/ 0 w 796413"/>
                  <a:gd name="connsiteY0" fmla="*/ 825910 h 825910"/>
                  <a:gd name="connsiteX1" fmla="*/ 206477 w 796413"/>
                  <a:gd name="connsiteY1" fmla="*/ 103239 h 825910"/>
                  <a:gd name="connsiteX2" fmla="*/ 545690 w 796413"/>
                  <a:gd name="connsiteY2" fmla="*/ 0 h 825910"/>
                  <a:gd name="connsiteX3" fmla="*/ 796413 w 796413"/>
                  <a:gd name="connsiteY3" fmla="*/ 825910 h 825910"/>
                  <a:gd name="connsiteX4" fmla="*/ 796413 w 796413"/>
                  <a:gd name="connsiteY4" fmla="*/ 825910 h 825910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19432 w 796413"/>
                  <a:gd name="connsiteY2" fmla="*/ 73742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78426 w 796413"/>
                  <a:gd name="connsiteY2" fmla="*/ 147484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707923 w 796413"/>
                  <a:gd name="connsiteY2" fmla="*/ 58993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2 h 722672"/>
                  <a:gd name="connsiteX1" fmla="*/ 206477 w 796413"/>
                  <a:gd name="connsiteY1" fmla="*/ 1 h 722672"/>
                  <a:gd name="connsiteX2" fmla="*/ 678426 w 796413"/>
                  <a:gd name="connsiteY2" fmla="*/ 0 h 722672"/>
                  <a:gd name="connsiteX3" fmla="*/ 796413 w 796413"/>
                  <a:gd name="connsiteY3" fmla="*/ 722672 h 722672"/>
                  <a:gd name="connsiteX4" fmla="*/ 796413 w 796413"/>
                  <a:gd name="connsiteY4" fmla="*/ 722672 h 722672"/>
                  <a:gd name="connsiteX0" fmla="*/ 0 w 840659"/>
                  <a:gd name="connsiteY0" fmla="*/ 693175 h 722672"/>
                  <a:gd name="connsiteX1" fmla="*/ 250723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693175 h 722672"/>
                  <a:gd name="connsiteX1" fmla="*/ 206478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825510 h 855007"/>
                  <a:gd name="connsiteX1" fmla="*/ 206478 w 840659"/>
                  <a:gd name="connsiteY1" fmla="*/ 132336 h 855007"/>
                  <a:gd name="connsiteX2" fmla="*/ 457200 w 840659"/>
                  <a:gd name="connsiteY2" fmla="*/ 0 h 855007"/>
                  <a:gd name="connsiteX3" fmla="*/ 722672 w 840659"/>
                  <a:gd name="connsiteY3" fmla="*/ 132335 h 855007"/>
                  <a:gd name="connsiteX4" fmla="*/ 840659 w 840659"/>
                  <a:gd name="connsiteY4" fmla="*/ 855007 h 855007"/>
                  <a:gd name="connsiteX5" fmla="*/ 840659 w 840659"/>
                  <a:gd name="connsiteY5" fmla="*/ 855007 h 855007"/>
                  <a:gd name="connsiteX0" fmla="*/ 0 w 840659"/>
                  <a:gd name="connsiteY0" fmla="*/ 842813 h 872310"/>
                  <a:gd name="connsiteX1" fmla="*/ 206478 w 840659"/>
                  <a:gd name="connsiteY1" fmla="*/ 149639 h 872310"/>
                  <a:gd name="connsiteX2" fmla="*/ 457200 w 840659"/>
                  <a:gd name="connsiteY2" fmla="*/ 17303 h 872310"/>
                  <a:gd name="connsiteX3" fmla="*/ 722672 w 840659"/>
                  <a:gd name="connsiteY3" fmla="*/ 149638 h 872310"/>
                  <a:gd name="connsiteX4" fmla="*/ 840659 w 840659"/>
                  <a:gd name="connsiteY4" fmla="*/ 872310 h 872310"/>
                  <a:gd name="connsiteX5" fmla="*/ 840659 w 840659"/>
                  <a:gd name="connsiteY5" fmla="*/ 872310 h 872310"/>
                  <a:gd name="connsiteX0" fmla="*/ 0 w 840659"/>
                  <a:gd name="connsiteY0" fmla="*/ 881636 h 911133"/>
                  <a:gd name="connsiteX1" fmla="*/ 206478 w 840659"/>
                  <a:gd name="connsiteY1" fmla="*/ 188462 h 911133"/>
                  <a:gd name="connsiteX2" fmla="*/ 516193 w 840659"/>
                  <a:gd name="connsiteY2" fmla="*/ 11881 h 911133"/>
                  <a:gd name="connsiteX3" fmla="*/ 722672 w 840659"/>
                  <a:gd name="connsiteY3" fmla="*/ 188461 h 911133"/>
                  <a:gd name="connsiteX4" fmla="*/ 840659 w 840659"/>
                  <a:gd name="connsiteY4" fmla="*/ 911133 h 911133"/>
                  <a:gd name="connsiteX5" fmla="*/ 840659 w 840659"/>
                  <a:gd name="connsiteY5" fmla="*/ 911133 h 911133"/>
                  <a:gd name="connsiteX0" fmla="*/ 0 w 840659"/>
                  <a:gd name="connsiteY0" fmla="*/ 872085 h 901582"/>
                  <a:gd name="connsiteX1" fmla="*/ 206478 w 840659"/>
                  <a:gd name="connsiteY1" fmla="*/ 178911 h 901582"/>
                  <a:gd name="connsiteX2" fmla="*/ 516193 w 840659"/>
                  <a:gd name="connsiteY2" fmla="*/ 2330 h 901582"/>
                  <a:gd name="connsiteX3" fmla="*/ 722672 w 840659"/>
                  <a:gd name="connsiteY3" fmla="*/ 178910 h 901582"/>
                  <a:gd name="connsiteX4" fmla="*/ 840659 w 840659"/>
                  <a:gd name="connsiteY4" fmla="*/ 901582 h 901582"/>
                  <a:gd name="connsiteX5" fmla="*/ 840659 w 840659"/>
                  <a:gd name="connsiteY5" fmla="*/ 901582 h 901582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674 h 902171"/>
                  <a:gd name="connsiteX1" fmla="*/ 206478 w 840659"/>
                  <a:gd name="connsiteY1" fmla="*/ 179500 h 902171"/>
                  <a:gd name="connsiteX2" fmla="*/ 497143 w 840659"/>
                  <a:gd name="connsiteY2" fmla="*/ 538 h 902171"/>
                  <a:gd name="connsiteX3" fmla="*/ 720291 w 840659"/>
                  <a:gd name="connsiteY3" fmla="*/ 210455 h 902171"/>
                  <a:gd name="connsiteX4" fmla="*/ 840659 w 840659"/>
                  <a:gd name="connsiteY4" fmla="*/ 902171 h 902171"/>
                  <a:gd name="connsiteX5" fmla="*/ 840659 w 840659"/>
                  <a:gd name="connsiteY5" fmla="*/ 902171 h 902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0659" h="902171">
                    <a:moveTo>
                      <a:pt x="0" y="872674"/>
                    </a:moveTo>
                    <a:lnTo>
                      <a:pt x="206478" y="179500"/>
                    </a:lnTo>
                    <a:cubicBezTo>
                      <a:pt x="258866" y="25247"/>
                      <a:pt x="411508" y="-4621"/>
                      <a:pt x="497143" y="538"/>
                    </a:cubicBezTo>
                    <a:cubicBezTo>
                      <a:pt x="582779" y="5697"/>
                      <a:pt x="675278" y="61108"/>
                      <a:pt x="720291" y="210455"/>
                    </a:cubicBezTo>
                    <a:cubicBezTo>
                      <a:pt x="772320" y="445789"/>
                      <a:pt x="800536" y="671599"/>
                      <a:pt x="840659" y="902171"/>
                    </a:cubicBezTo>
                    <a:lnTo>
                      <a:pt x="840659" y="902171"/>
                    </a:lnTo>
                  </a:path>
                </a:pathLst>
              </a:cu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</p:grpSp>
      </p:grpSp>
      <p:grpSp>
        <p:nvGrpSpPr>
          <p:cNvPr id="107" name="グループ化 106"/>
          <p:cNvGrpSpPr/>
          <p:nvPr/>
        </p:nvGrpSpPr>
        <p:grpSpPr>
          <a:xfrm>
            <a:off x="3351754" y="4249008"/>
            <a:ext cx="2568850" cy="888826"/>
            <a:chOff x="6283057" y="4292601"/>
            <a:chExt cx="2568850" cy="888826"/>
          </a:xfrm>
        </p:grpSpPr>
        <p:grpSp>
          <p:nvGrpSpPr>
            <p:cNvPr id="108" name="グループ化 107"/>
            <p:cNvGrpSpPr/>
            <p:nvPr/>
          </p:nvGrpSpPr>
          <p:grpSpPr>
            <a:xfrm>
              <a:off x="7015907" y="4292601"/>
              <a:ext cx="1836000" cy="290925"/>
              <a:chOff x="1703296" y="4276165"/>
              <a:chExt cx="1864658" cy="290925"/>
            </a:xfrm>
          </p:grpSpPr>
          <p:sp>
            <p:nvSpPr>
              <p:cNvPr id="115" name="フリーフォーム 114"/>
              <p:cNvSpPr/>
              <p:nvPr/>
            </p:nvSpPr>
            <p:spPr>
              <a:xfrm>
                <a:off x="2137779" y="4276165"/>
                <a:ext cx="282806" cy="282547"/>
              </a:xfrm>
              <a:custGeom>
                <a:avLst/>
                <a:gdLst>
                  <a:gd name="connsiteX0" fmla="*/ 0 w 1637071"/>
                  <a:gd name="connsiteY0" fmla="*/ 855407 h 855407"/>
                  <a:gd name="connsiteX1" fmla="*/ 840658 w 1637071"/>
                  <a:gd name="connsiteY1" fmla="*/ 855407 h 855407"/>
                  <a:gd name="connsiteX2" fmla="*/ 1076632 w 1637071"/>
                  <a:gd name="connsiteY2" fmla="*/ 0 h 855407"/>
                  <a:gd name="connsiteX3" fmla="*/ 1386348 w 1637071"/>
                  <a:gd name="connsiteY3" fmla="*/ 29497 h 855407"/>
                  <a:gd name="connsiteX4" fmla="*/ 1637071 w 1637071"/>
                  <a:gd name="connsiteY4" fmla="*/ 855407 h 855407"/>
                  <a:gd name="connsiteX5" fmla="*/ 1637071 w 1637071"/>
                  <a:gd name="connsiteY5" fmla="*/ 855407 h 855407"/>
                  <a:gd name="connsiteX0" fmla="*/ 0 w 796413"/>
                  <a:gd name="connsiteY0" fmla="*/ 855407 h 855407"/>
                  <a:gd name="connsiteX1" fmla="*/ 235974 w 796413"/>
                  <a:gd name="connsiteY1" fmla="*/ 0 h 855407"/>
                  <a:gd name="connsiteX2" fmla="*/ 545690 w 796413"/>
                  <a:gd name="connsiteY2" fmla="*/ 29497 h 855407"/>
                  <a:gd name="connsiteX3" fmla="*/ 796413 w 796413"/>
                  <a:gd name="connsiteY3" fmla="*/ 855407 h 855407"/>
                  <a:gd name="connsiteX4" fmla="*/ 796413 w 796413"/>
                  <a:gd name="connsiteY4" fmla="*/ 855407 h 855407"/>
                  <a:gd name="connsiteX0" fmla="*/ 0 w 796413"/>
                  <a:gd name="connsiteY0" fmla="*/ 825910 h 825910"/>
                  <a:gd name="connsiteX1" fmla="*/ 206477 w 796413"/>
                  <a:gd name="connsiteY1" fmla="*/ 103239 h 825910"/>
                  <a:gd name="connsiteX2" fmla="*/ 545690 w 796413"/>
                  <a:gd name="connsiteY2" fmla="*/ 0 h 825910"/>
                  <a:gd name="connsiteX3" fmla="*/ 796413 w 796413"/>
                  <a:gd name="connsiteY3" fmla="*/ 825910 h 825910"/>
                  <a:gd name="connsiteX4" fmla="*/ 796413 w 796413"/>
                  <a:gd name="connsiteY4" fmla="*/ 825910 h 825910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19432 w 796413"/>
                  <a:gd name="connsiteY2" fmla="*/ 73742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78426 w 796413"/>
                  <a:gd name="connsiteY2" fmla="*/ 147484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707923 w 796413"/>
                  <a:gd name="connsiteY2" fmla="*/ 58993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2 h 722672"/>
                  <a:gd name="connsiteX1" fmla="*/ 206477 w 796413"/>
                  <a:gd name="connsiteY1" fmla="*/ 1 h 722672"/>
                  <a:gd name="connsiteX2" fmla="*/ 678426 w 796413"/>
                  <a:gd name="connsiteY2" fmla="*/ 0 h 722672"/>
                  <a:gd name="connsiteX3" fmla="*/ 796413 w 796413"/>
                  <a:gd name="connsiteY3" fmla="*/ 722672 h 722672"/>
                  <a:gd name="connsiteX4" fmla="*/ 796413 w 796413"/>
                  <a:gd name="connsiteY4" fmla="*/ 722672 h 722672"/>
                  <a:gd name="connsiteX0" fmla="*/ 0 w 840659"/>
                  <a:gd name="connsiteY0" fmla="*/ 693175 h 722672"/>
                  <a:gd name="connsiteX1" fmla="*/ 250723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693175 h 722672"/>
                  <a:gd name="connsiteX1" fmla="*/ 206478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825510 h 855007"/>
                  <a:gd name="connsiteX1" fmla="*/ 206478 w 840659"/>
                  <a:gd name="connsiteY1" fmla="*/ 132336 h 855007"/>
                  <a:gd name="connsiteX2" fmla="*/ 457200 w 840659"/>
                  <a:gd name="connsiteY2" fmla="*/ 0 h 855007"/>
                  <a:gd name="connsiteX3" fmla="*/ 722672 w 840659"/>
                  <a:gd name="connsiteY3" fmla="*/ 132335 h 855007"/>
                  <a:gd name="connsiteX4" fmla="*/ 840659 w 840659"/>
                  <a:gd name="connsiteY4" fmla="*/ 855007 h 855007"/>
                  <a:gd name="connsiteX5" fmla="*/ 840659 w 840659"/>
                  <a:gd name="connsiteY5" fmla="*/ 855007 h 855007"/>
                  <a:gd name="connsiteX0" fmla="*/ 0 w 840659"/>
                  <a:gd name="connsiteY0" fmla="*/ 842813 h 872310"/>
                  <a:gd name="connsiteX1" fmla="*/ 206478 w 840659"/>
                  <a:gd name="connsiteY1" fmla="*/ 149639 h 872310"/>
                  <a:gd name="connsiteX2" fmla="*/ 457200 w 840659"/>
                  <a:gd name="connsiteY2" fmla="*/ 17303 h 872310"/>
                  <a:gd name="connsiteX3" fmla="*/ 722672 w 840659"/>
                  <a:gd name="connsiteY3" fmla="*/ 149638 h 872310"/>
                  <a:gd name="connsiteX4" fmla="*/ 840659 w 840659"/>
                  <a:gd name="connsiteY4" fmla="*/ 872310 h 872310"/>
                  <a:gd name="connsiteX5" fmla="*/ 840659 w 840659"/>
                  <a:gd name="connsiteY5" fmla="*/ 872310 h 872310"/>
                  <a:gd name="connsiteX0" fmla="*/ 0 w 840659"/>
                  <a:gd name="connsiteY0" fmla="*/ 881636 h 911133"/>
                  <a:gd name="connsiteX1" fmla="*/ 206478 w 840659"/>
                  <a:gd name="connsiteY1" fmla="*/ 188462 h 911133"/>
                  <a:gd name="connsiteX2" fmla="*/ 516193 w 840659"/>
                  <a:gd name="connsiteY2" fmla="*/ 11881 h 911133"/>
                  <a:gd name="connsiteX3" fmla="*/ 722672 w 840659"/>
                  <a:gd name="connsiteY3" fmla="*/ 188461 h 911133"/>
                  <a:gd name="connsiteX4" fmla="*/ 840659 w 840659"/>
                  <a:gd name="connsiteY4" fmla="*/ 911133 h 911133"/>
                  <a:gd name="connsiteX5" fmla="*/ 840659 w 840659"/>
                  <a:gd name="connsiteY5" fmla="*/ 911133 h 911133"/>
                  <a:gd name="connsiteX0" fmla="*/ 0 w 840659"/>
                  <a:gd name="connsiteY0" fmla="*/ 872085 h 901582"/>
                  <a:gd name="connsiteX1" fmla="*/ 206478 w 840659"/>
                  <a:gd name="connsiteY1" fmla="*/ 178911 h 901582"/>
                  <a:gd name="connsiteX2" fmla="*/ 516193 w 840659"/>
                  <a:gd name="connsiteY2" fmla="*/ 2330 h 901582"/>
                  <a:gd name="connsiteX3" fmla="*/ 722672 w 840659"/>
                  <a:gd name="connsiteY3" fmla="*/ 178910 h 901582"/>
                  <a:gd name="connsiteX4" fmla="*/ 840659 w 840659"/>
                  <a:gd name="connsiteY4" fmla="*/ 901582 h 901582"/>
                  <a:gd name="connsiteX5" fmla="*/ 840659 w 840659"/>
                  <a:gd name="connsiteY5" fmla="*/ 901582 h 901582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674 h 902171"/>
                  <a:gd name="connsiteX1" fmla="*/ 206478 w 840659"/>
                  <a:gd name="connsiteY1" fmla="*/ 179500 h 902171"/>
                  <a:gd name="connsiteX2" fmla="*/ 497143 w 840659"/>
                  <a:gd name="connsiteY2" fmla="*/ 538 h 902171"/>
                  <a:gd name="connsiteX3" fmla="*/ 720291 w 840659"/>
                  <a:gd name="connsiteY3" fmla="*/ 210455 h 902171"/>
                  <a:gd name="connsiteX4" fmla="*/ 840659 w 840659"/>
                  <a:gd name="connsiteY4" fmla="*/ 902171 h 902171"/>
                  <a:gd name="connsiteX5" fmla="*/ 840659 w 840659"/>
                  <a:gd name="connsiteY5" fmla="*/ 902171 h 902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0659" h="902171">
                    <a:moveTo>
                      <a:pt x="0" y="872674"/>
                    </a:moveTo>
                    <a:lnTo>
                      <a:pt x="206478" y="179500"/>
                    </a:lnTo>
                    <a:cubicBezTo>
                      <a:pt x="258866" y="25247"/>
                      <a:pt x="411508" y="-4621"/>
                      <a:pt x="497143" y="538"/>
                    </a:cubicBezTo>
                    <a:cubicBezTo>
                      <a:pt x="582779" y="5697"/>
                      <a:pt x="675278" y="61108"/>
                      <a:pt x="720291" y="210455"/>
                    </a:cubicBezTo>
                    <a:cubicBezTo>
                      <a:pt x="772320" y="445789"/>
                      <a:pt x="800536" y="671599"/>
                      <a:pt x="840659" y="902171"/>
                    </a:cubicBezTo>
                    <a:lnTo>
                      <a:pt x="840659" y="902171"/>
                    </a:lnTo>
                  </a:path>
                </a:pathLst>
              </a:cu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cxnSp>
            <p:nvCxnSpPr>
              <p:cNvPr id="116" name="直線コネクタ 115"/>
              <p:cNvCxnSpPr/>
              <p:nvPr/>
            </p:nvCxnSpPr>
            <p:spPr>
              <a:xfrm>
                <a:off x="1703296" y="4548442"/>
                <a:ext cx="42437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フリーフォーム 116"/>
              <p:cNvSpPr/>
              <p:nvPr/>
            </p:nvSpPr>
            <p:spPr>
              <a:xfrm>
                <a:off x="2860777" y="4412213"/>
                <a:ext cx="277097" cy="154877"/>
              </a:xfrm>
              <a:custGeom>
                <a:avLst/>
                <a:gdLst>
                  <a:gd name="connsiteX0" fmla="*/ 0 w 1637071"/>
                  <a:gd name="connsiteY0" fmla="*/ 855407 h 855407"/>
                  <a:gd name="connsiteX1" fmla="*/ 840658 w 1637071"/>
                  <a:gd name="connsiteY1" fmla="*/ 855407 h 855407"/>
                  <a:gd name="connsiteX2" fmla="*/ 1076632 w 1637071"/>
                  <a:gd name="connsiteY2" fmla="*/ 0 h 855407"/>
                  <a:gd name="connsiteX3" fmla="*/ 1386348 w 1637071"/>
                  <a:gd name="connsiteY3" fmla="*/ 29497 h 855407"/>
                  <a:gd name="connsiteX4" fmla="*/ 1637071 w 1637071"/>
                  <a:gd name="connsiteY4" fmla="*/ 855407 h 855407"/>
                  <a:gd name="connsiteX5" fmla="*/ 1637071 w 1637071"/>
                  <a:gd name="connsiteY5" fmla="*/ 855407 h 855407"/>
                  <a:gd name="connsiteX0" fmla="*/ 0 w 796413"/>
                  <a:gd name="connsiteY0" fmla="*/ 855407 h 855407"/>
                  <a:gd name="connsiteX1" fmla="*/ 235974 w 796413"/>
                  <a:gd name="connsiteY1" fmla="*/ 0 h 855407"/>
                  <a:gd name="connsiteX2" fmla="*/ 545690 w 796413"/>
                  <a:gd name="connsiteY2" fmla="*/ 29497 h 855407"/>
                  <a:gd name="connsiteX3" fmla="*/ 796413 w 796413"/>
                  <a:gd name="connsiteY3" fmla="*/ 855407 h 855407"/>
                  <a:gd name="connsiteX4" fmla="*/ 796413 w 796413"/>
                  <a:gd name="connsiteY4" fmla="*/ 855407 h 855407"/>
                  <a:gd name="connsiteX0" fmla="*/ 0 w 796413"/>
                  <a:gd name="connsiteY0" fmla="*/ 825910 h 825910"/>
                  <a:gd name="connsiteX1" fmla="*/ 206477 w 796413"/>
                  <a:gd name="connsiteY1" fmla="*/ 103239 h 825910"/>
                  <a:gd name="connsiteX2" fmla="*/ 545690 w 796413"/>
                  <a:gd name="connsiteY2" fmla="*/ 0 h 825910"/>
                  <a:gd name="connsiteX3" fmla="*/ 796413 w 796413"/>
                  <a:gd name="connsiteY3" fmla="*/ 825910 h 825910"/>
                  <a:gd name="connsiteX4" fmla="*/ 796413 w 796413"/>
                  <a:gd name="connsiteY4" fmla="*/ 825910 h 825910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19432 w 796413"/>
                  <a:gd name="connsiteY2" fmla="*/ 73742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78426 w 796413"/>
                  <a:gd name="connsiteY2" fmla="*/ 147484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707923 w 796413"/>
                  <a:gd name="connsiteY2" fmla="*/ 58993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2 h 722672"/>
                  <a:gd name="connsiteX1" fmla="*/ 206477 w 796413"/>
                  <a:gd name="connsiteY1" fmla="*/ 1 h 722672"/>
                  <a:gd name="connsiteX2" fmla="*/ 678426 w 796413"/>
                  <a:gd name="connsiteY2" fmla="*/ 0 h 722672"/>
                  <a:gd name="connsiteX3" fmla="*/ 796413 w 796413"/>
                  <a:gd name="connsiteY3" fmla="*/ 722672 h 722672"/>
                  <a:gd name="connsiteX4" fmla="*/ 796413 w 796413"/>
                  <a:gd name="connsiteY4" fmla="*/ 722672 h 722672"/>
                  <a:gd name="connsiteX0" fmla="*/ 0 w 840659"/>
                  <a:gd name="connsiteY0" fmla="*/ 693175 h 722672"/>
                  <a:gd name="connsiteX1" fmla="*/ 250723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693175 h 722672"/>
                  <a:gd name="connsiteX1" fmla="*/ 206478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825510 h 855007"/>
                  <a:gd name="connsiteX1" fmla="*/ 206478 w 840659"/>
                  <a:gd name="connsiteY1" fmla="*/ 132336 h 855007"/>
                  <a:gd name="connsiteX2" fmla="*/ 457200 w 840659"/>
                  <a:gd name="connsiteY2" fmla="*/ 0 h 855007"/>
                  <a:gd name="connsiteX3" fmla="*/ 722672 w 840659"/>
                  <a:gd name="connsiteY3" fmla="*/ 132335 h 855007"/>
                  <a:gd name="connsiteX4" fmla="*/ 840659 w 840659"/>
                  <a:gd name="connsiteY4" fmla="*/ 855007 h 855007"/>
                  <a:gd name="connsiteX5" fmla="*/ 840659 w 840659"/>
                  <a:gd name="connsiteY5" fmla="*/ 855007 h 855007"/>
                  <a:gd name="connsiteX0" fmla="*/ 0 w 840659"/>
                  <a:gd name="connsiteY0" fmla="*/ 842813 h 872310"/>
                  <a:gd name="connsiteX1" fmla="*/ 206478 w 840659"/>
                  <a:gd name="connsiteY1" fmla="*/ 149639 h 872310"/>
                  <a:gd name="connsiteX2" fmla="*/ 457200 w 840659"/>
                  <a:gd name="connsiteY2" fmla="*/ 17303 h 872310"/>
                  <a:gd name="connsiteX3" fmla="*/ 722672 w 840659"/>
                  <a:gd name="connsiteY3" fmla="*/ 149638 h 872310"/>
                  <a:gd name="connsiteX4" fmla="*/ 840659 w 840659"/>
                  <a:gd name="connsiteY4" fmla="*/ 872310 h 872310"/>
                  <a:gd name="connsiteX5" fmla="*/ 840659 w 840659"/>
                  <a:gd name="connsiteY5" fmla="*/ 872310 h 872310"/>
                  <a:gd name="connsiteX0" fmla="*/ 0 w 840659"/>
                  <a:gd name="connsiteY0" fmla="*/ 881636 h 911133"/>
                  <a:gd name="connsiteX1" fmla="*/ 206478 w 840659"/>
                  <a:gd name="connsiteY1" fmla="*/ 188462 h 911133"/>
                  <a:gd name="connsiteX2" fmla="*/ 516193 w 840659"/>
                  <a:gd name="connsiteY2" fmla="*/ 11881 h 911133"/>
                  <a:gd name="connsiteX3" fmla="*/ 722672 w 840659"/>
                  <a:gd name="connsiteY3" fmla="*/ 188461 h 911133"/>
                  <a:gd name="connsiteX4" fmla="*/ 840659 w 840659"/>
                  <a:gd name="connsiteY4" fmla="*/ 911133 h 911133"/>
                  <a:gd name="connsiteX5" fmla="*/ 840659 w 840659"/>
                  <a:gd name="connsiteY5" fmla="*/ 911133 h 911133"/>
                  <a:gd name="connsiteX0" fmla="*/ 0 w 840659"/>
                  <a:gd name="connsiteY0" fmla="*/ 872085 h 901582"/>
                  <a:gd name="connsiteX1" fmla="*/ 206478 w 840659"/>
                  <a:gd name="connsiteY1" fmla="*/ 178911 h 901582"/>
                  <a:gd name="connsiteX2" fmla="*/ 516193 w 840659"/>
                  <a:gd name="connsiteY2" fmla="*/ 2330 h 901582"/>
                  <a:gd name="connsiteX3" fmla="*/ 722672 w 840659"/>
                  <a:gd name="connsiteY3" fmla="*/ 178910 h 901582"/>
                  <a:gd name="connsiteX4" fmla="*/ 840659 w 840659"/>
                  <a:gd name="connsiteY4" fmla="*/ 901582 h 901582"/>
                  <a:gd name="connsiteX5" fmla="*/ 840659 w 840659"/>
                  <a:gd name="connsiteY5" fmla="*/ 901582 h 901582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674 h 902171"/>
                  <a:gd name="connsiteX1" fmla="*/ 206478 w 840659"/>
                  <a:gd name="connsiteY1" fmla="*/ 179500 h 902171"/>
                  <a:gd name="connsiteX2" fmla="*/ 497143 w 840659"/>
                  <a:gd name="connsiteY2" fmla="*/ 538 h 902171"/>
                  <a:gd name="connsiteX3" fmla="*/ 720291 w 840659"/>
                  <a:gd name="connsiteY3" fmla="*/ 210455 h 902171"/>
                  <a:gd name="connsiteX4" fmla="*/ 840659 w 840659"/>
                  <a:gd name="connsiteY4" fmla="*/ 902171 h 902171"/>
                  <a:gd name="connsiteX5" fmla="*/ 840659 w 840659"/>
                  <a:gd name="connsiteY5" fmla="*/ 902171 h 902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0659" h="902171">
                    <a:moveTo>
                      <a:pt x="0" y="872674"/>
                    </a:moveTo>
                    <a:lnTo>
                      <a:pt x="206478" y="179500"/>
                    </a:lnTo>
                    <a:cubicBezTo>
                      <a:pt x="258866" y="25247"/>
                      <a:pt x="411508" y="-4621"/>
                      <a:pt x="497143" y="538"/>
                    </a:cubicBezTo>
                    <a:cubicBezTo>
                      <a:pt x="582779" y="5697"/>
                      <a:pt x="675278" y="61108"/>
                      <a:pt x="720291" y="210455"/>
                    </a:cubicBezTo>
                    <a:cubicBezTo>
                      <a:pt x="772320" y="445789"/>
                      <a:pt x="800536" y="671599"/>
                      <a:pt x="840659" y="902171"/>
                    </a:cubicBezTo>
                    <a:lnTo>
                      <a:pt x="840659" y="902171"/>
                    </a:lnTo>
                  </a:path>
                </a:pathLst>
              </a:cu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cxnSp>
            <p:nvCxnSpPr>
              <p:cNvPr id="118" name="直線コネクタ 117"/>
              <p:cNvCxnSpPr/>
              <p:nvPr/>
            </p:nvCxnSpPr>
            <p:spPr>
              <a:xfrm>
                <a:off x="2426294" y="4556819"/>
                <a:ext cx="42437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コネクタ 118"/>
              <p:cNvCxnSpPr/>
              <p:nvPr/>
            </p:nvCxnSpPr>
            <p:spPr>
              <a:xfrm>
                <a:off x="3143583" y="4567090"/>
                <a:ext cx="42437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9" name="テキスト ボックス 108"/>
            <p:cNvSpPr txBox="1"/>
            <p:nvPr/>
          </p:nvSpPr>
          <p:spPr>
            <a:xfrm>
              <a:off x="6704262" y="4387832"/>
              <a:ext cx="4753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Ｓ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0" name="直線コネクタ 109"/>
            <p:cNvCxnSpPr/>
            <p:nvPr/>
          </p:nvCxnSpPr>
          <p:spPr>
            <a:xfrm rot="5400000" flipV="1">
              <a:off x="7927293" y="4101035"/>
              <a:ext cx="0" cy="183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テキスト ボックス 110"/>
            <p:cNvSpPr txBox="1"/>
            <p:nvPr/>
          </p:nvSpPr>
          <p:spPr>
            <a:xfrm>
              <a:off x="6283057" y="4842873"/>
              <a:ext cx="7824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GND</a:t>
              </a:r>
            </a:p>
          </p:txBody>
        </p:sp>
        <p:grpSp>
          <p:nvGrpSpPr>
            <p:cNvPr id="112" name="グループ化 111"/>
            <p:cNvGrpSpPr/>
            <p:nvPr/>
          </p:nvGrpSpPr>
          <p:grpSpPr>
            <a:xfrm>
              <a:off x="7919688" y="4428649"/>
              <a:ext cx="131993" cy="189738"/>
              <a:chOff x="5344648" y="4432496"/>
              <a:chExt cx="131993" cy="189738"/>
            </a:xfrm>
          </p:grpSpPr>
          <p:sp>
            <p:nvSpPr>
              <p:cNvPr id="113" name="正方形/長方形 112"/>
              <p:cNvSpPr/>
              <p:nvPr/>
            </p:nvSpPr>
            <p:spPr>
              <a:xfrm>
                <a:off x="5344648" y="4548441"/>
                <a:ext cx="131992" cy="737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114" name="フリーフォーム 113"/>
              <p:cNvSpPr/>
              <p:nvPr/>
            </p:nvSpPr>
            <p:spPr>
              <a:xfrm>
                <a:off x="5344648" y="4432496"/>
                <a:ext cx="131993" cy="141273"/>
              </a:xfrm>
              <a:custGeom>
                <a:avLst/>
                <a:gdLst>
                  <a:gd name="connsiteX0" fmla="*/ 0 w 1637071"/>
                  <a:gd name="connsiteY0" fmla="*/ 855407 h 855407"/>
                  <a:gd name="connsiteX1" fmla="*/ 840658 w 1637071"/>
                  <a:gd name="connsiteY1" fmla="*/ 855407 h 855407"/>
                  <a:gd name="connsiteX2" fmla="*/ 1076632 w 1637071"/>
                  <a:gd name="connsiteY2" fmla="*/ 0 h 855407"/>
                  <a:gd name="connsiteX3" fmla="*/ 1386348 w 1637071"/>
                  <a:gd name="connsiteY3" fmla="*/ 29497 h 855407"/>
                  <a:gd name="connsiteX4" fmla="*/ 1637071 w 1637071"/>
                  <a:gd name="connsiteY4" fmla="*/ 855407 h 855407"/>
                  <a:gd name="connsiteX5" fmla="*/ 1637071 w 1637071"/>
                  <a:gd name="connsiteY5" fmla="*/ 855407 h 855407"/>
                  <a:gd name="connsiteX0" fmla="*/ 0 w 796413"/>
                  <a:gd name="connsiteY0" fmla="*/ 855407 h 855407"/>
                  <a:gd name="connsiteX1" fmla="*/ 235974 w 796413"/>
                  <a:gd name="connsiteY1" fmla="*/ 0 h 855407"/>
                  <a:gd name="connsiteX2" fmla="*/ 545690 w 796413"/>
                  <a:gd name="connsiteY2" fmla="*/ 29497 h 855407"/>
                  <a:gd name="connsiteX3" fmla="*/ 796413 w 796413"/>
                  <a:gd name="connsiteY3" fmla="*/ 855407 h 855407"/>
                  <a:gd name="connsiteX4" fmla="*/ 796413 w 796413"/>
                  <a:gd name="connsiteY4" fmla="*/ 855407 h 855407"/>
                  <a:gd name="connsiteX0" fmla="*/ 0 w 796413"/>
                  <a:gd name="connsiteY0" fmla="*/ 825910 h 825910"/>
                  <a:gd name="connsiteX1" fmla="*/ 206477 w 796413"/>
                  <a:gd name="connsiteY1" fmla="*/ 103239 h 825910"/>
                  <a:gd name="connsiteX2" fmla="*/ 545690 w 796413"/>
                  <a:gd name="connsiteY2" fmla="*/ 0 h 825910"/>
                  <a:gd name="connsiteX3" fmla="*/ 796413 w 796413"/>
                  <a:gd name="connsiteY3" fmla="*/ 825910 h 825910"/>
                  <a:gd name="connsiteX4" fmla="*/ 796413 w 796413"/>
                  <a:gd name="connsiteY4" fmla="*/ 825910 h 825910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19432 w 796413"/>
                  <a:gd name="connsiteY2" fmla="*/ 73742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78426 w 796413"/>
                  <a:gd name="connsiteY2" fmla="*/ 147484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707923 w 796413"/>
                  <a:gd name="connsiteY2" fmla="*/ 58993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2 h 722672"/>
                  <a:gd name="connsiteX1" fmla="*/ 206477 w 796413"/>
                  <a:gd name="connsiteY1" fmla="*/ 1 h 722672"/>
                  <a:gd name="connsiteX2" fmla="*/ 678426 w 796413"/>
                  <a:gd name="connsiteY2" fmla="*/ 0 h 722672"/>
                  <a:gd name="connsiteX3" fmla="*/ 796413 w 796413"/>
                  <a:gd name="connsiteY3" fmla="*/ 722672 h 722672"/>
                  <a:gd name="connsiteX4" fmla="*/ 796413 w 796413"/>
                  <a:gd name="connsiteY4" fmla="*/ 722672 h 722672"/>
                  <a:gd name="connsiteX0" fmla="*/ 0 w 840659"/>
                  <a:gd name="connsiteY0" fmla="*/ 693175 h 722672"/>
                  <a:gd name="connsiteX1" fmla="*/ 250723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693175 h 722672"/>
                  <a:gd name="connsiteX1" fmla="*/ 206478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825510 h 855007"/>
                  <a:gd name="connsiteX1" fmla="*/ 206478 w 840659"/>
                  <a:gd name="connsiteY1" fmla="*/ 132336 h 855007"/>
                  <a:gd name="connsiteX2" fmla="*/ 457200 w 840659"/>
                  <a:gd name="connsiteY2" fmla="*/ 0 h 855007"/>
                  <a:gd name="connsiteX3" fmla="*/ 722672 w 840659"/>
                  <a:gd name="connsiteY3" fmla="*/ 132335 h 855007"/>
                  <a:gd name="connsiteX4" fmla="*/ 840659 w 840659"/>
                  <a:gd name="connsiteY4" fmla="*/ 855007 h 855007"/>
                  <a:gd name="connsiteX5" fmla="*/ 840659 w 840659"/>
                  <a:gd name="connsiteY5" fmla="*/ 855007 h 855007"/>
                  <a:gd name="connsiteX0" fmla="*/ 0 w 840659"/>
                  <a:gd name="connsiteY0" fmla="*/ 842813 h 872310"/>
                  <a:gd name="connsiteX1" fmla="*/ 206478 w 840659"/>
                  <a:gd name="connsiteY1" fmla="*/ 149639 h 872310"/>
                  <a:gd name="connsiteX2" fmla="*/ 457200 w 840659"/>
                  <a:gd name="connsiteY2" fmla="*/ 17303 h 872310"/>
                  <a:gd name="connsiteX3" fmla="*/ 722672 w 840659"/>
                  <a:gd name="connsiteY3" fmla="*/ 149638 h 872310"/>
                  <a:gd name="connsiteX4" fmla="*/ 840659 w 840659"/>
                  <a:gd name="connsiteY4" fmla="*/ 872310 h 872310"/>
                  <a:gd name="connsiteX5" fmla="*/ 840659 w 840659"/>
                  <a:gd name="connsiteY5" fmla="*/ 872310 h 872310"/>
                  <a:gd name="connsiteX0" fmla="*/ 0 w 840659"/>
                  <a:gd name="connsiteY0" fmla="*/ 881636 h 911133"/>
                  <a:gd name="connsiteX1" fmla="*/ 206478 w 840659"/>
                  <a:gd name="connsiteY1" fmla="*/ 188462 h 911133"/>
                  <a:gd name="connsiteX2" fmla="*/ 516193 w 840659"/>
                  <a:gd name="connsiteY2" fmla="*/ 11881 h 911133"/>
                  <a:gd name="connsiteX3" fmla="*/ 722672 w 840659"/>
                  <a:gd name="connsiteY3" fmla="*/ 188461 h 911133"/>
                  <a:gd name="connsiteX4" fmla="*/ 840659 w 840659"/>
                  <a:gd name="connsiteY4" fmla="*/ 911133 h 911133"/>
                  <a:gd name="connsiteX5" fmla="*/ 840659 w 840659"/>
                  <a:gd name="connsiteY5" fmla="*/ 911133 h 911133"/>
                  <a:gd name="connsiteX0" fmla="*/ 0 w 840659"/>
                  <a:gd name="connsiteY0" fmla="*/ 872085 h 901582"/>
                  <a:gd name="connsiteX1" fmla="*/ 206478 w 840659"/>
                  <a:gd name="connsiteY1" fmla="*/ 178911 h 901582"/>
                  <a:gd name="connsiteX2" fmla="*/ 516193 w 840659"/>
                  <a:gd name="connsiteY2" fmla="*/ 2330 h 901582"/>
                  <a:gd name="connsiteX3" fmla="*/ 722672 w 840659"/>
                  <a:gd name="connsiteY3" fmla="*/ 178910 h 901582"/>
                  <a:gd name="connsiteX4" fmla="*/ 840659 w 840659"/>
                  <a:gd name="connsiteY4" fmla="*/ 901582 h 901582"/>
                  <a:gd name="connsiteX5" fmla="*/ 840659 w 840659"/>
                  <a:gd name="connsiteY5" fmla="*/ 901582 h 901582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674 h 902171"/>
                  <a:gd name="connsiteX1" fmla="*/ 206478 w 840659"/>
                  <a:gd name="connsiteY1" fmla="*/ 179500 h 902171"/>
                  <a:gd name="connsiteX2" fmla="*/ 497143 w 840659"/>
                  <a:gd name="connsiteY2" fmla="*/ 538 h 902171"/>
                  <a:gd name="connsiteX3" fmla="*/ 720291 w 840659"/>
                  <a:gd name="connsiteY3" fmla="*/ 210455 h 902171"/>
                  <a:gd name="connsiteX4" fmla="*/ 840659 w 840659"/>
                  <a:gd name="connsiteY4" fmla="*/ 902171 h 902171"/>
                  <a:gd name="connsiteX5" fmla="*/ 840659 w 840659"/>
                  <a:gd name="connsiteY5" fmla="*/ 902171 h 902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0659" h="902171">
                    <a:moveTo>
                      <a:pt x="0" y="872674"/>
                    </a:moveTo>
                    <a:lnTo>
                      <a:pt x="206478" y="179500"/>
                    </a:lnTo>
                    <a:cubicBezTo>
                      <a:pt x="258866" y="25247"/>
                      <a:pt x="411508" y="-4621"/>
                      <a:pt x="497143" y="538"/>
                    </a:cubicBezTo>
                    <a:cubicBezTo>
                      <a:pt x="582779" y="5697"/>
                      <a:pt x="675278" y="61108"/>
                      <a:pt x="720291" y="210455"/>
                    </a:cubicBezTo>
                    <a:cubicBezTo>
                      <a:pt x="772320" y="445789"/>
                      <a:pt x="800536" y="671599"/>
                      <a:pt x="840659" y="902171"/>
                    </a:cubicBezTo>
                    <a:lnTo>
                      <a:pt x="840659" y="902171"/>
                    </a:lnTo>
                  </a:path>
                </a:pathLst>
              </a:cu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</p:grpSp>
      </p:grpSp>
      <p:sp>
        <p:nvSpPr>
          <p:cNvPr id="120" name="右矢印 119"/>
          <p:cNvSpPr/>
          <p:nvPr/>
        </p:nvSpPr>
        <p:spPr>
          <a:xfrm>
            <a:off x="3351754" y="4362801"/>
            <a:ext cx="391235" cy="327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右矢印 120"/>
          <p:cNvSpPr/>
          <p:nvPr/>
        </p:nvSpPr>
        <p:spPr>
          <a:xfrm>
            <a:off x="6157204" y="4355066"/>
            <a:ext cx="391235" cy="327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2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2120" y="-10195"/>
            <a:ext cx="7704667" cy="713105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差動入力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63651" y="485329"/>
            <a:ext cx="694817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　２つの信号線とグランド線を合計３本で信号元の電圧を測定する方式。このため，ほぼ同じ雑音を拾いやすいツイストケーブルを使う。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ja-JP" altLang="en-US" sz="2400" smtClean="0"/>
              <a:t>①配線が３線必要とな</a:t>
            </a:r>
            <a:endParaRPr lang="en-US" altLang="ja-JP" sz="2400" smtClean="0"/>
          </a:p>
          <a:p>
            <a:pPr defTabSz="1169988"/>
            <a:r>
              <a:rPr lang="ja-JP" altLang="en-US" sz="2400"/>
              <a:t>　</a:t>
            </a:r>
            <a:r>
              <a:rPr lang="ja-JP" altLang="en-US" sz="2400" smtClean="0"/>
              <a:t>るのでシングルエン</a:t>
            </a:r>
            <a:endParaRPr lang="en-US" altLang="ja-JP" sz="2400" smtClean="0"/>
          </a:p>
          <a:p>
            <a:pPr defTabSz="1169988"/>
            <a:r>
              <a:rPr lang="ja-JP" altLang="en-US" sz="2400"/>
              <a:t>　</a:t>
            </a:r>
            <a:r>
              <a:rPr lang="ja-JP" altLang="en-US" sz="2400" smtClean="0"/>
              <a:t>ド入力に比べ，使用</a:t>
            </a:r>
            <a:endParaRPr lang="en-US" altLang="ja-JP" sz="2400" smtClean="0"/>
          </a:p>
          <a:p>
            <a:pPr defTabSz="1169988"/>
            <a:r>
              <a:rPr lang="ja-JP" altLang="en-US" sz="2400"/>
              <a:t>　</a:t>
            </a:r>
            <a:r>
              <a:rPr lang="ja-JP" altLang="en-US" sz="2400" smtClean="0"/>
              <a:t>可能チャネル数が半</a:t>
            </a:r>
            <a:endParaRPr lang="en-US" altLang="ja-JP" sz="2400" smtClean="0"/>
          </a:p>
          <a:p>
            <a:pPr defTabSz="1169988"/>
            <a:r>
              <a:rPr lang="ja-JP" altLang="en-US" sz="2400"/>
              <a:t>　</a:t>
            </a:r>
            <a:r>
              <a:rPr lang="ja-JP" altLang="en-US" sz="2400" smtClean="0"/>
              <a:t>になる。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②ノイズが相殺される</a:t>
            </a:r>
            <a:r>
              <a:rPr lang="ja-JP" altLang="en-US" sz="2400"/>
              <a:t>。</a:t>
            </a:r>
            <a:endParaRPr lang="en-US" altLang="ja-JP" sz="2400" smtClean="0"/>
          </a:p>
          <a:p>
            <a:pPr defTabSz="1169988"/>
            <a:endParaRPr lang="en-US" altLang="ja-JP" sz="2400" smtClean="0"/>
          </a:p>
        </p:txBody>
      </p:sp>
      <p:grpSp>
        <p:nvGrpSpPr>
          <p:cNvPr id="104" name="グループ化 103"/>
          <p:cNvGrpSpPr/>
          <p:nvPr/>
        </p:nvGrpSpPr>
        <p:grpSpPr>
          <a:xfrm>
            <a:off x="392318" y="4514953"/>
            <a:ext cx="2848963" cy="1351556"/>
            <a:chOff x="717403" y="4276165"/>
            <a:chExt cx="2848963" cy="1351556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1721225" y="4276165"/>
              <a:ext cx="1836000" cy="290925"/>
              <a:chOff x="1703296" y="4276165"/>
              <a:chExt cx="1864658" cy="290925"/>
            </a:xfrm>
          </p:grpSpPr>
          <p:sp>
            <p:nvSpPr>
              <p:cNvPr id="5" name="フリーフォーム 4"/>
              <p:cNvSpPr/>
              <p:nvPr/>
            </p:nvSpPr>
            <p:spPr>
              <a:xfrm>
                <a:off x="2137779" y="4276165"/>
                <a:ext cx="282806" cy="282547"/>
              </a:xfrm>
              <a:custGeom>
                <a:avLst/>
                <a:gdLst>
                  <a:gd name="connsiteX0" fmla="*/ 0 w 1637071"/>
                  <a:gd name="connsiteY0" fmla="*/ 855407 h 855407"/>
                  <a:gd name="connsiteX1" fmla="*/ 840658 w 1637071"/>
                  <a:gd name="connsiteY1" fmla="*/ 855407 h 855407"/>
                  <a:gd name="connsiteX2" fmla="*/ 1076632 w 1637071"/>
                  <a:gd name="connsiteY2" fmla="*/ 0 h 855407"/>
                  <a:gd name="connsiteX3" fmla="*/ 1386348 w 1637071"/>
                  <a:gd name="connsiteY3" fmla="*/ 29497 h 855407"/>
                  <a:gd name="connsiteX4" fmla="*/ 1637071 w 1637071"/>
                  <a:gd name="connsiteY4" fmla="*/ 855407 h 855407"/>
                  <a:gd name="connsiteX5" fmla="*/ 1637071 w 1637071"/>
                  <a:gd name="connsiteY5" fmla="*/ 855407 h 855407"/>
                  <a:gd name="connsiteX0" fmla="*/ 0 w 796413"/>
                  <a:gd name="connsiteY0" fmla="*/ 855407 h 855407"/>
                  <a:gd name="connsiteX1" fmla="*/ 235974 w 796413"/>
                  <a:gd name="connsiteY1" fmla="*/ 0 h 855407"/>
                  <a:gd name="connsiteX2" fmla="*/ 545690 w 796413"/>
                  <a:gd name="connsiteY2" fmla="*/ 29497 h 855407"/>
                  <a:gd name="connsiteX3" fmla="*/ 796413 w 796413"/>
                  <a:gd name="connsiteY3" fmla="*/ 855407 h 855407"/>
                  <a:gd name="connsiteX4" fmla="*/ 796413 w 796413"/>
                  <a:gd name="connsiteY4" fmla="*/ 855407 h 855407"/>
                  <a:gd name="connsiteX0" fmla="*/ 0 w 796413"/>
                  <a:gd name="connsiteY0" fmla="*/ 825910 h 825910"/>
                  <a:gd name="connsiteX1" fmla="*/ 206477 w 796413"/>
                  <a:gd name="connsiteY1" fmla="*/ 103239 h 825910"/>
                  <a:gd name="connsiteX2" fmla="*/ 545690 w 796413"/>
                  <a:gd name="connsiteY2" fmla="*/ 0 h 825910"/>
                  <a:gd name="connsiteX3" fmla="*/ 796413 w 796413"/>
                  <a:gd name="connsiteY3" fmla="*/ 825910 h 825910"/>
                  <a:gd name="connsiteX4" fmla="*/ 796413 w 796413"/>
                  <a:gd name="connsiteY4" fmla="*/ 825910 h 825910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19432 w 796413"/>
                  <a:gd name="connsiteY2" fmla="*/ 73742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78426 w 796413"/>
                  <a:gd name="connsiteY2" fmla="*/ 147484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707923 w 796413"/>
                  <a:gd name="connsiteY2" fmla="*/ 58993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2 h 722672"/>
                  <a:gd name="connsiteX1" fmla="*/ 206477 w 796413"/>
                  <a:gd name="connsiteY1" fmla="*/ 1 h 722672"/>
                  <a:gd name="connsiteX2" fmla="*/ 678426 w 796413"/>
                  <a:gd name="connsiteY2" fmla="*/ 0 h 722672"/>
                  <a:gd name="connsiteX3" fmla="*/ 796413 w 796413"/>
                  <a:gd name="connsiteY3" fmla="*/ 722672 h 722672"/>
                  <a:gd name="connsiteX4" fmla="*/ 796413 w 796413"/>
                  <a:gd name="connsiteY4" fmla="*/ 722672 h 722672"/>
                  <a:gd name="connsiteX0" fmla="*/ 0 w 840659"/>
                  <a:gd name="connsiteY0" fmla="*/ 693175 h 722672"/>
                  <a:gd name="connsiteX1" fmla="*/ 250723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693175 h 722672"/>
                  <a:gd name="connsiteX1" fmla="*/ 206478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825510 h 855007"/>
                  <a:gd name="connsiteX1" fmla="*/ 206478 w 840659"/>
                  <a:gd name="connsiteY1" fmla="*/ 132336 h 855007"/>
                  <a:gd name="connsiteX2" fmla="*/ 457200 w 840659"/>
                  <a:gd name="connsiteY2" fmla="*/ 0 h 855007"/>
                  <a:gd name="connsiteX3" fmla="*/ 722672 w 840659"/>
                  <a:gd name="connsiteY3" fmla="*/ 132335 h 855007"/>
                  <a:gd name="connsiteX4" fmla="*/ 840659 w 840659"/>
                  <a:gd name="connsiteY4" fmla="*/ 855007 h 855007"/>
                  <a:gd name="connsiteX5" fmla="*/ 840659 w 840659"/>
                  <a:gd name="connsiteY5" fmla="*/ 855007 h 855007"/>
                  <a:gd name="connsiteX0" fmla="*/ 0 w 840659"/>
                  <a:gd name="connsiteY0" fmla="*/ 842813 h 872310"/>
                  <a:gd name="connsiteX1" fmla="*/ 206478 w 840659"/>
                  <a:gd name="connsiteY1" fmla="*/ 149639 h 872310"/>
                  <a:gd name="connsiteX2" fmla="*/ 457200 w 840659"/>
                  <a:gd name="connsiteY2" fmla="*/ 17303 h 872310"/>
                  <a:gd name="connsiteX3" fmla="*/ 722672 w 840659"/>
                  <a:gd name="connsiteY3" fmla="*/ 149638 h 872310"/>
                  <a:gd name="connsiteX4" fmla="*/ 840659 w 840659"/>
                  <a:gd name="connsiteY4" fmla="*/ 872310 h 872310"/>
                  <a:gd name="connsiteX5" fmla="*/ 840659 w 840659"/>
                  <a:gd name="connsiteY5" fmla="*/ 872310 h 872310"/>
                  <a:gd name="connsiteX0" fmla="*/ 0 w 840659"/>
                  <a:gd name="connsiteY0" fmla="*/ 881636 h 911133"/>
                  <a:gd name="connsiteX1" fmla="*/ 206478 w 840659"/>
                  <a:gd name="connsiteY1" fmla="*/ 188462 h 911133"/>
                  <a:gd name="connsiteX2" fmla="*/ 516193 w 840659"/>
                  <a:gd name="connsiteY2" fmla="*/ 11881 h 911133"/>
                  <a:gd name="connsiteX3" fmla="*/ 722672 w 840659"/>
                  <a:gd name="connsiteY3" fmla="*/ 188461 h 911133"/>
                  <a:gd name="connsiteX4" fmla="*/ 840659 w 840659"/>
                  <a:gd name="connsiteY4" fmla="*/ 911133 h 911133"/>
                  <a:gd name="connsiteX5" fmla="*/ 840659 w 840659"/>
                  <a:gd name="connsiteY5" fmla="*/ 911133 h 911133"/>
                  <a:gd name="connsiteX0" fmla="*/ 0 w 840659"/>
                  <a:gd name="connsiteY0" fmla="*/ 872085 h 901582"/>
                  <a:gd name="connsiteX1" fmla="*/ 206478 w 840659"/>
                  <a:gd name="connsiteY1" fmla="*/ 178911 h 901582"/>
                  <a:gd name="connsiteX2" fmla="*/ 516193 w 840659"/>
                  <a:gd name="connsiteY2" fmla="*/ 2330 h 901582"/>
                  <a:gd name="connsiteX3" fmla="*/ 722672 w 840659"/>
                  <a:gd name="connsiteY3" fmla="*/ 178910 h 901582"/>
                  <a:gd name="connsiteX4" fmla="*/ 840659 w 840659"/>
                  <a:gd name="connsiteY4" fmla="*/ 901582 h 901582"/>
                  <a:gd name="connsiteX5" fmla="*/ 840659 w 840659"/>
                  <a:gd name="connsiteY5" fmla="*/ 901582 h 901582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674 h 902171"/>
                  <a:gd name="connsiteX1" fmla="*/ 206478 w 840659"/>
                  <a:gd name="connsiteY1" fmla="*/ 179500 h 902171"/>
                  <a:gd name="connsiteX2" fmla="*/ 497143 w 840659"/>
                  <a:gd name="connsiteY2" fmla="*/ 538 h 902171"/>
                  <a:gd name="connsiteX3" fmla="*/ 720291 w 840659"/>
                  <a:gd name="connsiteY3" fmla="*/ 210455 h 902171"/>
                  <a:gd name="connsiteX4" fmla="*/ 840659 w 840659"/>
                  <a:gd name="connsiteY4" fmla="*/ 902171 h 902171"/>
                  <a:gd name="connsiteX5" fmla="*/ 840659 w 840659"/>
                  <a:gd name="connsiteY5" fmla="*/ 902171 h 902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0659" h="902171">
                    <a:moveTo>
                      <a:pt x="0" y="872674"/>
                    </a:moveTo>
                    <a:lnTo>
                      <a:pt x="206478" y="179500"/>
                    </a:lnTo>
                    <a:cubicBezTo>
                      <a:pt x="258866" y="25247"/>
                      <a:pt x="411508" y="-4621"/>
                      <a:pt x="497143" y="538"/>
                    </a:cubicBezTo>
                    <a:cubicBezTo>
                      <a:pt x="582779" y="5697"/>
                      <a:pt x="675278" y="61108"/>
                      <a:pt x="720291" y="210455"/>
                    </a:cubicBezTo>
                    <a:cubicBezTo>
                      <a:pt x="772320" y="445789"/>
                      <a:pt x="800536" y="671599"/>
                      <a:pt x="840659" y="902171"/>
                    </a:cubicBezTo>
                    <a:lnTo>
                      <a:pt x="840659" y="902171"/>
                    </a:lnTo>
                  </a:path>
                </a:pathLst>
              </a:cu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cxnSp>
            <p:nvCxnSpPr>
              <p:cNvPr id="52" name="直線コネクタ 51"/>
              <p:cNvCxnSpPr/>
              <p:nvPr/>
            </p:nvCxnSpPr>
            <p:spPr>
              <a:xfrm>
                <a:off x="1703296" y="4548442"/>
                <a:ext cx="42437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フリーフォーム 52"/>
              <p:cNvSpPr/>
              <p:nvPr/>
            </p:nvSpPr>
            <p:spPr>
              <a:xfrm>
                <a:off x="2860777" y="4418940"/>
                <a:ext cx="258148" cy="148150"/>
              </a:xfrm>
              <a:custGeom>
                <a:avLst/>
                <a:gdLst>
                  <a:gd name="connsiteX0" fmla="*/ 0 w 1637071"/>
                  <a:gd name="connsiteY0" fmla="*/ 855407 h 855407"/>
                  <a:gd name="connsiteX1" fmla="*/ 840658 w 1637071"/>
                  <a:gd name="connsiteY1" fmla="*/ 855407 h 855407"/>
                  <a:gd name="connsiteX2" fmla="*/ 1076632 w 1637071"/>
                  <a:gd name="connsiteY2" fmla="*/ 0 h 855407"/>
                  <a:gd name="connsiteX3" fmla="*/ 1386348 w 1637071"/>
                  <a:gd name="connsiteY3" fmla="*/ 29497 h 855407"/>
                  <a:gd name="connsiteX4" fmla="*/ 1637071 w 1637071"/>
                  <a:gd name="connsiteY4" fmla="*/ 855407 h 855407"/>
                  <a:gd name="connsiteX5" fmla="*/ 1637071 w 1637071"/>
                  <a:gd name="connsiteY5" fmla="*/ 855407 h 855407"/>
                  <a:gd name="connsiteX0" fmla="*/ 0 w 796413"/>
                  <a:gd name="connsiteY0" fmla="*/ 855407 h 855407"/>
                  <a:gd name="connsiteX1" fmla="*/ 235974 w 796413"/>
                  <a:gd name="connsiteY1" fmla="*/ 0 h 855407"/>
                  <a:gd name="connsiteX2" fmla="*/ 545690 w 796413"/>
                  <a:gd name="connsiteY2" fmla="*/ 29497 h 855407"/>
                  <a:gd name="connsiteX3" fmla="*/ 796413 w 796413"/>
                  <a:gd name="connsiteY3" fmla="*/ 855407 h 855407"/>
                  <a:gd name="connsiteX4" fmla="*/ 796413 w 796413"/>
                  <a:gd name="connsiteY4" fmla="*/ 855407 h 855407"/>
                  <a:gd name="connsiteX0" fmla="*/ 0 w 796413"/>
                  <a:gd name="connsiteY0" fmla="*/ 825910 h 825910"/>
                  <a:gd name="connsiteX1" fmla="*/ 206477 w 796413"/>
                  <a:gd name="connsiteY1" fmla="*/ 103239 h 825910"/>
                  <a:gd name="connsiteX2" fmla="*/ 545690 w 796413"/>
                  <a:gd name="connsiteY2" fmla="*/ 0 h 825910"/>
                  <a:gd name="connsiteX3" fmla="*/ 796413 w 796413"/>
                  <a:gd name="connsiteY3" fmla="*/ 825910 h 825910"/>
                  <a:gd name="connsiteX4" fmla="*/ 796413 w 796413"/>
                  <a:gd name="connsiteY4" fmla="*/ 825910 h 825910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19432 w 796413"/>
                  <a:gd name="connsiteY2" fmla="*/ 73742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78426 w 796413"/>
                  <a:gd name="connsiteY2" fmla="*/ 147484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707923 w 796413"/>
                  <a:gd name="connsiteY2" fmla="*/ 58993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2 h 722672"/>
                  <a:gd name="connsiteX1" fmla="*/ 206477 w 796413"/>
                  <a:gd name="connsiteY1" fmla="*/ 1 h 722672"/>
                  <a:gd name="connsiteX2" fmla="*/ 678426 w 796413"/>
                  <a:gd name="connsiteY2" fmla="*/ 0 h 722672"/>
                  <a:gd name="connsiteX3" fmla="*/ 796413 w 796413"/>
                  <a:gd name="connsiteY3" fmla="*/ 722672 h 722672"/>
                  <a:gd name="connsiteX4" fmla="*/ 796413 w 796413"/>
                  <a:gd name="connsiteY4" fmla="*/ 722672 h 722672"/>
                  <a:gd name="connsiteX0" fmla="*/ 0 w 840659"/>
                  <a:gd name="connsiteY0" fmla="*/ 693175 h 722672"/>
                  <a:gd name="connsiteX1" fmla="*/ 250723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693175 h 722672"/>
                  <a:gd name="connsiteX1" fmla="*/ 206478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825510 h 855007"/>
                  <a:gd name="connsiteX1" fmla="*/ 206478 w 840659"/>
                  <a:gd name="connsiteY1" fmla="*/ 132336 h 855007"/>
                  <a:gd name="connsiteX2" fmla="*/ 457200 w 840659"/>
                  <a:gd name="connsiteY2" fmla="*/ 0 h 855007"/>
                  <a:gd name="connsiteX3" fmla="*/ 722672 w 840659"/>
                  <a:gd name="connsiteY3" fmla="*/ 132335 h 855007"/>
                  <a:gd name="connsiteX4" fmla="*/ 840659 w 840659"/>
                  <a:gd name="connsiteY4" fmla="*/ 855007 h 855007"/>
                  <a:gd name="connsiteX5" fmla="*/ 840659 w 840659"/>
                  <a:gd name="connsiteY5" fmla="*/ 855007 h 855007"/>
                  <a:gd name="connsiteX0" fmla="*/ 0 w 840659"/>
                  <a:gd name="connsiteY0" fmla="*/ 842813 h 872310"/>
                  <a:gd name="connsiteX1" fmla="*/ 206478 w 840659"/>
                  <a:gd name="connsiteY1" fmla="*/ 149639 h 872310"/>
                  <a:gd name="connsiteX2" fmla="*/ 457200 w 840659"/>
                  <a:gd name="connsiteY2" fmla="*/ 17303 h 872310"/>
                  <a:gd name="connsiteX3" fmla="*/ 722672 w 840659"/>
                  <a:gd name="connsiteY3" fmla="*/ 149638 h 872310"/>
                  <a:gd name="connsiteX4" fmla="*/ 840659 w 840659"/>
                  <a:gd name="connsiteY4" fmla="*/ 872310 h 872310"/>
                  <a:gd name="connsiteX5" fmla="*/ 840659 w 840659"/>
                  <a:gd name="connsiteY5" fmla="*/ 872310 h 872310"/>
                  <a:gd name="connsiteX0" fmla="*/ 0 w 840659"/>
                  <a:gd name="connsiteY0" fmla="*/ 881636 h 911133"/>
                  <a:gd name="connsiteX1" fmla="*/ 206478 w 840659"/>
                  <a:gd name="connsiteY1" fmla="*/ 188462 h 911133"/>
                  <a:gd name="connsiteX2" fmla="*/ 516193 w 840659"/>
                  <a:gd name="connsiteY2" fmla="*/ 11881 h 911133"/>
                  <a:gd name="connsiteX3" fmla="*/ 722672 w 840659"/>
                  <a:gd name="connsiteY3" fmla="*/ 188461 h 911133"/>
                  <a:gd name="connsiteX4" fmla="*/ 840659 w 840659"/>
                  <a:gd name="connsiteY4" fmla="*/ 911133 h 911133"/>
                  <a:gd name="connsiteX5" fmla="*/ 840659 w 840659"/>
                  <a:gd name="connsiteY5" fmla="*/ 911133 h 911133"/>
                  <a:gd name="connsiteX0" fmla="*/ 0 w 840659"/>
                  <a:gd name="connsiteY0" fmla="*/ 872085 h 901582"/>
                  <a:gd name="connsiteX1" fmla="*/ 206478 w 840659"/>
                  <a:gd name="connsiteY1" fmla="*/ 178911 h 901582"/>
                  <a:gd name="connsiteX2" fmla="*/ 516193 w 840659"/>
                  <a:gd name="connsiteY2" fmla="*/ 2330 h 901582"/>
                  <a:gd name="connsiteX3" fmla="*/ 722672 w 840659"/>
                  <a:gd name="connsiteY3" fmla="*/ 178910 h 901582"/>
                  <a:gd name="connsiteX4" fmla="*/ 840659 w 840659"/>
                  <a:gd name="connsiteY4" fmla="*/ 901582 h 901582"/>
                  <a:gd name="connsiteX5" fmla="*/ 840659 w 840659"/>
                  <a:gd name="connsiteY5" fmla="*/ 901582 h 901582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674 h 902171"/>
                  <a:gd name="connsiteX1" fmla="*/ 206478 w 840659"/>
                  <a:gd name="connsiteY1" fmla="*/ 179500 h 902171"/>
                  <a:gd name="connsiteX2" fmla="*/ 497143 w 840659"/>
                  <a:gd name="connsiteY2" fmla="*/ 538 h 902171"/>
                  <a:gd name="connsiteX3" fmla="*/ 720291 w 840659"/>
                  <a:gd name="connsiteY3" fmla="*/ 210455 h 902171"/>
                  <a:gd name="connsiteX4" fmla="*/ 840659 w 840659"/>
                  <a:gd name="connsiteY4" fmla="*/ 902171 h 902171"/>
                  <a:gd name="connsiteX5" fmla="*/ 840659 w 840659"/>
                  <a:gd name="connsiteY5" fmla="*/ 902171 h 902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0659" h="902171">
                    <a:moveTo>
                      <a:pt x="0" y="872674"/>
                    </a:moveTo>
                    <a:lnTo>
                      <a:pt x="206478" y="179500"/>
                    </a:lnTo>
                    <a:cubicBezTo>
                      <a:pt x="258866" y="25247"/>
                      <a:pt x="411508" y="-4621"/>
                      <a:pt x="497143" y="538"/>
                    </a:cubicBezTo>
                    <a:cubicBezTo>
                      <a:pt x="582779" y="5697"/>
                      <a:pt x="675278" y="61108"/>
                      <a:pt x="720291" y="210455"/>
                    </a:cubicBezTo>
                    <a:cubicBezTo>
                      <a:pt x="772320" y="445789"/>
                      <a:pt x="800536" y="671599"/>
                      <a:pt x="840659" y="902171"/>
                    </a:cubicBezTo>
                    <a:lnTo>
                      <a:pt x="840659" y="902171"/>
                    </a:lnTo>
                  </a:path>
                </a:pathLst>
              </a:cu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cxnSp>
            <p:nvCxnSpPr>
              <p:cNvPr id="54" name="直線コネクタ 53"/>
              <p:cNvCxnSpPr/>
              <p:nvPr/>
            </p:nvCxnSpPr>
            <p:spPr>
              <a:xfrm>
                <a:off x="2426294" y="4556819"/>
                <a:ext cx="42437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>
                <a:off x="3143583" y="4567090"/>
                <a:ext cx="424371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グループ化 63"/>
            <p:cNvGrpSpPr/>
            <p:nvPr/>
          </p:nvGrpSpPr>
          <p:grpSpPr>
            <a:xfrm>
              <a:off x="1730366" y="5328941"/>
              <a:ext cx="1836000" cy="141562"/>
              <a:chOff x="1567845" y="5329230"/>
              <a:chExt cx="1837587" cy="141562"/>
            </a:xfrm>
          </p:grpSpPr>
          <p:sp>
            <p:nvSpPr>
              <p:cNvPr id="56" name="フリーフォーム 55"/>
              <p:cNvSpPr/>
              <p:nvPr/>
            </p:nvSpPr>
            <p:spPr>
              <a:xfrm>
                <a:off x="2420585" y="5329230"/>
                <a:ext cx="132107" cy="141273"/>
              </a:xfrm>
              <a:custGeom>
                <a:avLst/>
                <a:gdLst>
                  <a:gd name="connsiteX0" fmla="*/ 0 w 1637071"/>
                  <a:gd name="connsiteY0" fmla="*/ 855407 h 855407"/>
                  <a:gd name="connsiteX1" fmla="*/ 840658 w 1637071"/>
                  <a:gd name="connsiteY1" fmla="*/ 855407 h 855407"/>
                  <a:gd name="connsiteX2" fmla="*/ 1076632 w 1637071"/>
                  <a:gd name="connsiteY2" fmla="*/ 0 h 855407"/>
                  <a:gd name="connsiteX3" fmla="*/ 1386348 w 1637071"/>
                  <a:gd name="connsiteY3" fmla="*/ 29497 h 855407"/>
                  <a:gd name="connsiteX4" fmla="*/ 1637071 w 1637071"/>
                  <a:gd name="connsiteY4" fmla="*/ 855407 h 855407"/>
                  <a:gd name="connsiteX5" fmla="*/ 1637071 w 1637071"/>
                  <a:gd name="connsiteY5" fmla="*/ 855407 h 855407"/>
                  <a:gd name="connsiteX0" fmla="*/ 0 w 796413"/>
                  <a:gd name="connsiteY0" fmla="*/ 855407 h 855407"/>
                  <a:gd name="connsiteX1" fmla="*/ 235974 w 796413"/>
                  <a:gd name="connsiteY1" fmla="*/ 0 h 855407"/>
                  <a:gd name="connsiteX2" fmla="*/ 545690 w 796413"/>
                  <a:gd name="connsiteY2" fmla="*/ 29497 h 855407"/>
                  <a:gd name="connsiteX3" fmla="*/ 796413 w 796413"/>
                  <a:gd name="connsiteY3" fmla="*/ 855407 h 855407"/>
                  <a:gd name="connsiteX4" fmla="*/ 796413 w 796413"/>
                  <a:gd name="connsiteY4" fmla="*/ 855407 h 855407"/>
                  <a:gd name="connsiteX0" fmla="*/ 0 w 796413"/>
                  <a:gd name="connsiteY0" fmla="*/ 825910 h 825910"/>
                  <a:gd name="connsiteX1" fmla="*/ 206477 w 796413"/>
                  <a:gd name="connsiteY1" fmla="*/ 103239 h 825910"/>
                  <a:gd name="connsiteX2" fmla="*/ 545690 w 796413"/>
                  <a:gd name="connsiteY2" fmla="*/ 0 h 825910"/>
                  <a:gd name="connsiteX3" fmla="*/ 796413 w 796413"/>
                  <a:gd name="connsiteY3" fmla="*/ 825910 h 825910"/>
                  <a:gd name="connsiteX4" fmla="*/ 796413 w 796413"/>
                  <a:gd name="connsiteY4" fmla="*/ 825910 h 825910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19432 w 796413"/>
                  <a:gd name="connsiteY2" fmla="*/ 73742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678426 w 796413"/>
                  <a:gd name="connsiteY2" fmla="*/ 147484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1 h 722671"/>
                  <a:gd name="connsiteX1" fmla="*/ 206477 w 796413"/>
                  <a:gd name="connsiteY1" fmla="*/ 0 h 722671"/>
                  <a:gd name="connsiteX2" fmla="*/ 707923 w 796413"/>
                  <a:gd name="connsiteY2" fmla="*/ 58993 h 722671"/>
                  <a:gd name="connsiteX3" fmla="*/ 796413 w 796413"/>
                  <a:gd name="connsiteY3" fmla="*/ 722671 h 722671"/>
                  <a:gd name="connsiteX4" fmla="*/ 796413 w 796413"/>
                  <a:gd name="connsiteY4" fmla="*/ 722671 h 722671"/>
                  <a:gd name="connsiteX0" fmla="*/ 0 w 796413"/>
                  <a:gd name="connsiteY0" fmla="*/ 722672 h 722672"/>
                  <a:gd name="connsiteX1" fmla="*/ 206477 w 796413"/>
                  <a:gd name="connsiteY1" fmla="*/ 1 h 722672"/>
                  <a:gd name="connsiteX2" fmla="*/ 678426 w 796413"/>
                  <a:gd name="connsiteY2" fmla="*/ 0 h 722672"/>
                  <a:gd name="connsiteX3" fmla="*/ 796413 w 796413"/>
                  <a:gd name="connsiteY3" fmla="*/ 722672 h 722672"/>
                  <a:gd name="connsiteX4" fmla="*/ 796413 w 796413"/>
                  <a:gd name="connsiteY4" fmla="*/ 722672 h 722672"/>
                  <a:gd name="connsiteX0" fmla="*/ 0 w 840659"/>
                  <a:gd name="connsiteY0" fmla="*/ 693175 h 722672"/>
                  <a:gd name="connsiteX1" fmla="*/ 250723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693175 h 722672"/>
                  <a:gd name="connsiteX1" fmla="*/ 206478 w 840659"/>
                  <a:gd name="connsiteY1" fmla="*/ 1 h 722672"/>
                  <a:gd name="connsiteX2" fmla="*/ 722672 w 840659"/>
                  <a:gd name="connsiteY2" fmla="*/ 0 h 722672"/>
                  <a:gd name="connsiteX3" fmla="*/ 840659 w 840659"/>
                  <a:gd name="connsiteY3" fmla="*/ 722672 h 722672"/>
                  <a:gd name="connsiteX4" fmla="*/ 840659 w 840659"/>
                  <a:gd name="connsiteY4" fmla="*/ 722672 h 722672"/>
                  <a:gd name="connsiteX0" fmla="*/ 0 w 840659"/>
                  <a:gd name="connsiteY0" fmla="*/ 825510 h 855007"/>
                  <a:gd name="connsiteX1" fmla="*/ 206478 w 840659"/>
                  <a:gd name="connsiteY1" fmla="*/ 132336 h 855007"/>
                  <a:gd name="connsiteX2" fmla="*/ 457200 w 840659"/>
                  <a:gd name="connsiteY2" fmla="*/ 0 h 855007"/>
                  <a:gd name="connsiteX3" fmla="*/ 722672 w 840659"/>
                  <a:gd name="connsiteY3" fmla="*/ 132335 h 855007"/>
                  <a:gd name="connsiteX4" fmla="*/ 840659 w 840659"/>
                  <a:gd name="connsiteY4" fmla="*/ 855007 h 855007"/>
                  <a:gd name="connsiteX5" fmla="*/ 840659 w 840659"/>
                  <a:gd name="connsiteY5" fmla="*/ 855007 h 855007"/>
                  <a:gd name="connsiteX0" fmla="*/ 0 w 840659"/>
                  <a:gd name="connsiteY0" fmla="*/ 842813 h 872310"/>
                  <a:gd name="connsiteX1" fmla="*/ 206478 w 840659"/>
                  <a:gd name="connsiteY1" fmla="*/ 149639 h 872310"/>
                  <a:gd name="connsiteX2" fmla="*/ 457200 w 840659"/>
                  <a:gd name="connsiteY2" fmla="*/ 17303 h 872310"/>
                  <a:gd name="connsiteX3" fmla="*/ 722672 w 840659"/>
                  <a:gd name="connsiteY3" fmla="*/ 149638 h 872310"/>
                  <a:gd name="connsiteX4" fmla="*/ 840659 w 840659"/>
                  <a:gd name="connsiteY4" fmla="*/ 872310 h 872310"/>
                  <a:gd name="connsiteX5" fmla="*/ 840659 w 840659"/>
                  <a:gd name="connsiteY5" fmla="*/ 872310 h 872310"/>
                  <a:gd name="connsiteX0" fmla="*/ 0 w 840659"/>
                  <a:gd name="connsiteY0" fmla="*/ 881636 h 911133"/>
                  <a:gd name="connsiteX1" fmla="*/ 206478 w 840659"/>
                  <a:gd name="connsiteY1" fmla="*/ 188462 h 911133"/>
                  <a:gd name="connsiteX2" fmla="*/ 516193 w 840659"/>
                  <a:gd name="connsiteY2" fmla="*/ 11881 h 911133"/>
                  <a:gd name="connsiteX3" fmla="*/ 722672 w 840659"/>
                  <a:gd name="connsiteY3" fmla="*/ 188461 h 911133"/>
                  <a:gd name="connsiteX4" fmla="*/ 840659 w 840659"/>
                  <a:gd name="connsiteY4" fmla="*/ 911133 h 911133"/>
                  <a:gd name="connsiteX5" fmla="*/ 840659 w 840659"/>
                  <a:gd name="connsiteY5" fmla="*/ 911133 h 911133"/>
                  <a:gd name="connsiteX0" fmla="*/ 0 w 840659"/>
                  <a:gd name="connsiteY0" fmla="*/ 872085 h 901582"/>
                  <a:gd name="connsiteX1" fmla="*/ 206478 w 840659"/>
                  <a:gd name="connsiteY1" fmla="*/ 178911 h 901582"/>
                  <a:gd name="connsiteX2" fmla="*/ 516193 w 840659"/>
                  <a:gd name="connsiteY2" fmla="*/ 2330 h 901582"/>
                  <a:gd name="connsiteX3" fmla="*/ 722672 w 840659"/>
                  <a:gd name="connsiteY3" fmla="*/ 178910 h 901582"/>
                  <a:gd name="connsiteX4" fmla="*/ 840659 w 840659"/>
                  <a:gd name="connsiteY4" fmla="*/ 901582 h 901582"/>
                  <a:gd name="connsiteX5" fmla="*/ 840659 w 840659"/>
                  <a:gd name="connsiteY5" fmla="*/ 901582 h 901582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0154 h 899651"/>
                  <a:gd name="connsiteX1" fmla="*/ 206478 w 840659"/>
                  <a:gd name="connsiteY1" fmla="*/ 176980 h 899651"/>
                  <a:gd name="connsiteX2" fmla="*/ 516193 w 840659"/>
                  <a:gd name="connsiteY2" fmla="*/ 399 h 899651"/>
                  <a:gd name="connsiteX3" fmla="*/ 720291 w 840659"/>
                  <a:gd name="connsiteY3" fmla="*/ 207935 h 899651"/>
                  <a:gd name="connsiteX4" fmla="*/ 840659 w 840659"/>
                  <a:gd name="connsiteY4" fmla="*/ 899651 h 899651"/>
                  <a:gd name="connsiteX5" fmla="*/ 840659 w 840659"/>
                  <a:gd name="connsiteY5" fmla="*/ 899651 h 899651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517 h 902014"/>
                  <a:gd name="connsiteX1" fmla="*/ 206478 w 840659"/>
                  <a:gd name="connsiteY1" fmla="*/ 179343 h 902014"/>
                  <a:gd name="connsiteX2" fmla="*/ 497143 w 840659"/>
                  <a:gd name="connsiteY2" fmla="*/ 381 h 902014"/>
                  <a:gd name="connsiteX3" fmla="*/ 720291 w 840659"/>
                  <a:gd name="connsiteY3" fmla="*/ 210298 h 902014"/>
                  <a:gd name="connsiteX4" fmla="*/ 840659 w 840659"/>
                  <a:gd name="connsiteY4" fmla="*/ 902014 h 902014"/>
                  <a:gd name="connsiteX5" fmla="*/ 840659 w 840659"/>
                  <a:gd name="connsiteY5" fmla="*/ 902014 h 902014"/>
                  <a:gd name="connsiteX0" fmla="*/ 0 w 840659"/>
                  <a:gd name="connsiteY0" fmla="*/ 872674 h 902171"/>
                  <a:gd name="connsiteX1" fmla="*/ 206478 w 840659"/>
                  <a:gd name="connsiteY1" fmla="*/ 179500 h 902171"/>
                  <a:gd name="connsiteX2" fmla="*/ 497143 w 840659"/>
                  <a:gd name="connsiteY2" fmla="*/ 538 h 902171"/>
                  <a:gd name="connsiteX3" fmla="*/ 720291 w 840659"/>
                  <a:gd name="connsiteY3" fmla="*/ 210455 h 902171"/>
                  <a:gd name="connsiteX4" fmla="*/ 840659 w 840659"/>
                  <a:gd name="connsiteY4" fmla="*/ 902171 h 902171"/>
                  <a:gd name="connsiteX5" fmla="*/ 840659 w 840659"/>
                  <a:gd name="connsiteY5" fmla="*/ 902171 h 902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0659" h="902171">
                    <a:moveTo>
                      <a:pt x="0" y="872674"/>
                    </a:moveTo>
                    <a:lnTo>
                      <a:pt x="206478" y="179500"/>
                    </a:lnTo>
                    <a:cubicBezTo>
                      <a:pt x="258866" y="25247"/>
                      <a:pt x="411508" y="-4621"/>
                      <a:pt x="497143" y="538"/>
                    </a:cubicBezTo>
                    <a:cubicBezTo>
                      <a:pt x="582779" y="5697"/>
                      <a:pt x="675278" y="61108"/>
                      <a:pt x="720291" y="210455"/>
                    </a:cubicBezTo>
                    <a:cubicBezTo>
                      <a:pt x="772320" y="445789"/>
                      <a:pt x="800536" y="671599"/>
                      <a:pt x="840659" y="902171"/>
                    </a:cubicBezTo>
                    <a:lnTo>
                      <a:pt x="840659" y="902171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cxnSp>
            <p:nvCxnSpPr>
              <p:cNvPr id="57" name="直線コネクタ 56"/>
              <p:cNvCxnSpPr/>
              <p:nvPr/>
            </p:nvCxnSpPr>
            <p:spPr>
              <a:xfrm>
                <a:off x="2552692" y="5470503"/>
                <a:ext cx="85274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>
                <a:off x="1567845" y="5470792"/>
                <a:ext cx="85274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テキスト ボックス 58"/>
            <p:cNvSpPr txBox="1"/>
            <p:nvPr/>
          </p:nvSpPr>
          <p:spPr>
            <a:xfrm>
              <a:off x="1337864" y="4389325"/>
              <a:ext cx="4753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Ｓ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8" name="直線コネクタ 67"/>
            <p:cNvCxnSpPr/>
            <p:nvPr/>
          </p:nvCxnSpPr>
          <p:spPr>
            <a:xfrm rot="5400000" flipV="1">
              <a:off x="2636003" y="4282050"/>
              <a:ext cx="0" cy="183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テキスト ボックス 68"/>
            <p:cNvSpPr txBox="1"/>
            <p:nvPr/>
          </p:nvSpPr>
          <p:spPr>
            <a:xfrm>
              <a:off x="952844" y="5030773"/>
              <a:ext cx="7824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GND</a:t>
              </a: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717403" y="5289167"/>
              <a:ext cx="10957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ノイズ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6805865" y="4560191"/>
            <a:ext cx="1836000" cy="290925"/>
            <a:chOff x="1703296" y="4276165"/>
            <a:chExt cx="1864658" cy="290925"/>
          </a:xfrm>
        </p:grpSpPr>
        <p:sp>
          <p:nvSpPr>
            <p:cNvPr id="93" name="フリーフォーム 92"/>
            <p:cNvSpPr/>
            <p:nvPr/>
          </p:nvSpPr>
          <p:spPr>
            <a:xfrm>
              <a:off x="2137779" y="4276165"/>
              <a:ext cx="282806" cy="282547"/>
            </a:xfrm>
            <a:custGeom>
              <a:avLst/>
              <a:gdLst>
                <a:gd name="connsiteX0" fmla="*/ 0 w 1637071"/>
                <a:gd name="connsiteY0" fmla="*/ 855407 h 855407"/>
                <a:gd name="connsiteX1" fmla="*/ 840658 w 1637071"/>
                <a:gd name="connsiteY1" fmla="*/ 855407 h 855407"/>
                <a:gd name="connsiteX2" fmla="*/ 1076632 w 1637071"/>
                <a:gd name="connsiteY2" fmla="*/ 0 h 855407"/>
                <a:gd name="connsiteX3" fmla="*/ 1386348 w 1637071"/>
                <a:gd name="connsiteY3" fmla="*/ 29497 h 855407"/>
                <a:gd name="connsiteX4" fmla="*/ 1637071 w 1637071"/>
                <a:gd name="connsiteY4" fmla="*/ 855407 h 855407"/>
                <a:gd name="connsiteX5" fmla="*/ 1637071 w 1637071"/>
                <a:gd name="connsiteY5" fmla="*/ 855407 h 855407"/>
                <a:gd name="connsiteX0" fmla="*/ 0 w 796413"/>
                <a:gd name="connsiteY0" fmla="*/ 855407 h 855407"/>
                <a:gd name="connsiteX1" fmla="*/ 235974 w 796413"/>
                <a:gd name="connsiteY1" fmla="*/ 0 h 855407"/>
                <a:gd name="connsiteX2" fmla="*/ 545690 w 796413"/>
                <a:gd name="connsiteY2" fmla="*/ 29497 h 855407"/>
                <a:gd name="connsiteX3" fmla="*/ 796413 w 796413"/>
                <a:gd name="connsiteY3" fmla="*/ 855407 h 855407"/>
                <a:gd name="connsiteX4" fmla="*/ 796413 w 796413"/>
                <a:gd name="connsiteY4" fmla="*/ 855407 h 855407"/>
                <a:gd name="connsiteX0" fmla="*/ 0 w 796413"/>
                <a:gd name="connsiteY0" fmla="*/ 825910 h 825910"/>
                <a:gd name="connsiteX1" fmla="*/ 206477 w 796413"/>
                <a:gd name="connsiteY1" fmla="*/ 103239 h 825910"/>
                <a:gd name="connsiteX2" fmla="*/ 545690 w 796413"/>
                <a:gd name="connsiteY2" fmla="*/ 0 h 825910"/>
                <a:gd name="connsiteX3" fmla="*/ 796413 w 796413"/>
                <a:gd name="connsiteY3" fmla="*/ 825910 h 825910"/>
                <a:gd name="connsiteX4" fmla="*/ 796413 w 796413"/>
                <a:gd name="connsiteY4" fmla="*/ 825910 h 825910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619432 w 796413"/>
                <a:gd name="connsiteY2" fmla="*/ 73742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678426 w 796413"/>
                <a:gd name="connsiteY2" fmla="*/ 147484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707923 w 796413"/>
                <a:gd name="connsiteY2" fmla="*/ 58993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2 h 722672"/>
                <a:gd name="connsiteX1" fmla="*/ 206477 w 796413"/>
                <a:gd name="connsiteY1" fmla="*/ 1 h 722672"/>
                <a:gd name="connsiteX2" fmla="*/ 678426 w 796413"/>
                <a:gd name="connsiteY2" fmla="*/ 0 h 722672"/>
                <a:gd name="connsiteX3" fmla="*/ 796413 w 796413"/>
                <a:gd name="connsiteY3" fmla="*/ 722672 h 722672"/>
                <a:gd name="connsiteX4" fmla="*/ 796413 w 796413"/>
                <a:gd name="connsiteY4" fmla="*/ 722672 h 722672"/>
                <a:gd name="connsiteX0" fmla="*/ 0 w 840659"/>
                <a:gd name="connsiteY0" fmla="*/ 693175 h 722672"/>
                <a:gd name="connsiteX1" fmla="*/ 250723 w 840659"/>
                <a:gd name="connsiteY1" fmla="*/ 1 h 722672"/>
                <a:gd name="connsiteX2" fmla="*/ 722672 w 840659"/>
                <a:gd name="connsiteY2" fmla="*/ 0 h 722672"/>
                <a:gd name="connsiteX3" fmla="*/ 840659 w 840659"/>
                <a:gd name="connsiteY3" fmla="*/ 722672 h 722672"/>
                <a:gd name="connsiteX4" fmla="*/ 840659 w 840659"/>
                <a:gd name="connsiteY4" fmla="*/ 722672 h 722672"/>
                <a:gd name="connsiteX0" fmla="*/ 0 w 840659"/>
                <a:gd name="connsiteY0" fmla="*/ 693175 h 722672"/>
                <a:gd name="connsiteX1" fmla="*/ 206478 w 840659"/>
                <a:gd name="connsiteY1" fmla="*/ 1 h 722672"/>
                <a:gd name="connsiteX2" fmla="*/ 722672 w 840659"/>
                <a:gd name="connsiteY2" fmla="*/ 0 h 722672"/>
                <a:gd name="connsiteX3" fmla="*/ 840659 w 840659"/>
                <a:gd name="connsiteY3" fmla="*/ 722672 h 722672"/>
                <a:gd name="connsiteX4" fmla="*/ 840659 w 840659"/>
                <a:gd name="connsiteY4" fmla="*/ 722672 h 722672"/>
                <a:gd name="connsiteX0" fmla="*/ 0 w 840659"/>
                <a:gd name="connsiteY0" fmla="*/ 825510 h 855007"/>
                <a:gd name="connsiteX1" fmla="*/ 206478 w 840659"/>
                <a:gd name="connsiteY1" fmla="*/ 132336 h 855007"/>
                <a:gd name="connsiteX2" fmla="*/ 457200 w 840659"/>
                <a:gd name="connsiteY2" fmla="*/ 0 h 855007"/>
                <a:gd name="connsiteX3" fmla="*/ 722672 w 840659"/>
                <a:gd name="connsiteY3" fmla="*/ 132335 h 855007"/>
                <a:gd name="connsiteX4" fmla="*/ 840659 w 840659"/>
                <a:gd name="connsiteY4" fmla="*/ 855007 h 855007"/>
                <a:gd name="connsiteX5" fmla="*/ 840659 w 840659"/>
                <a:gd name="connsiteY5" fmla="*/ 855007 h 855007"/>
                <a:gd name="connsiteX0" fmla="*/ 0 w 840659"/>
                <a:gd name="connsiteY0" fmla="*/ 842813 h 872310"/>
                <a:gd name="connsiteX1" fmla="*/ 206478 w 840659"/>
                <a:gd name="connsiteY1" fmla="*/ 149639 h 872310"/>
                <a:gd name="connsiteX2" fmla="*/ 457200 w 840659"/>
                <a:gd name="connsiteY2" fmla="*/ 17303 h 872310"/>
                <a:gd name="connsiteX3" fmla="*/ 722672 w 840659"/>
                <a:gd name="connsiteY3" fmla="*/ 149638 h 872310"/>
                <a:gd name="connsiteX4" fmla="*/ 840659 w 840659"/>
                <a:gd name="connsiteY4" fmla="*/ 872310 h 872310"/>
                <a:gd name="connsiteX5" fmla="*/ 840659 w 840659"/>
                <a:gd name="connsiteY5" fmla="*/ 872310 h 872310"/>
                <a:gd name="connsiteX0" fmla="*/ 0 w 840659"/>
                <a:gd name="connsiteY0" fmla="*/ 881636 h 911133"/>
                <a:gd name="connsiteX1" fmla="*/ 206478 w 840659"/>
                <a:gd name="connsiteY1" fmla="*/ 188462 h 911133"/>
                <a:gd name="connsiteX2" fmla="*/ 516193 w 840659"/>
                <a:gd name="connsiteY2" fmla="*/ 11881 h 911133"/>
                <a:gd name="connsiteX3" fmla="*/ 722672 w 840659"/>
                <a:gd name="connsiteY3" fmla="*/ 188461 h 911133"/>
                <a:gd name="connsiteX4" fmla="*/ 840659 w 840659"/>
                <a:gd name="connsiteY4" fmla="*/ 911133 h 911133"/>
                <a:gd name="connsiteX5" fmla="*/ 840659 w 840659"/>
                <a:gd name="connsiteY5" fmla="*/ 911133 h 911133"/>
                <a:gd name="connsiteX0" fmla="*/ 0 w 840659"/>
                <a:gd name="connsiteY0" fmla="*/ 872085 h 901582"/>
                <a:gd name="connsiteX1" fmla="*/ 206478 w 840659"/>
                <a:gd name="connsiteY1" fmla="*/ 178911 h 901582"/>
                <a:gd name="connsiteX2" fmla="*/ 516193 w 840659"/>
                <a:gd name="connsiteY2" fmla="*/ 2330 h 901582"/>
                <a:gd name="connsiteX3" fmla="*/ 722672 w 840659"/>
                <a:gd name="connsiteY3" fmla="*/ 178910 h 901582"/>
                <a:gd name="connsiteX4" fmla="*/ 840659 w 840659"/>
                <a:gd name="connsiteY4" fmla="*/ 901582 h 901582"/>
                <a:gd name="connsiteX5" fmla="*/ 840659 w 840659"/>
                <a:gd name="connsiteY5" fmla="*/ 901582 h 901582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674 h 902171"/>
                <a:gd name="connsiteX1" fmla="*/ 206478 w 840659"/>
                <a:gd name="connsiteY1" fmla="*/ 179500 h 902171"/>
                <a:gd name="connsiteX2" fmla="*/ 497143 w 840659"/>
                <a:gd name="connsiteY2" fmla="*/ 538 h 902171"/>
                <a:gd name="connsiteX3" fmla="*/ 720291 w 840659"/>
                <a:gd name="connsiteY3" fmla="*/ 210455 h 902171"/>
                <a:gd name="connsiteX4" fmla="*/ 840659 w 840659"/>
                <a:gd name="connsiteY4" fmla="*/ 902171 h 902171"/>
                <a:gd name="connsiteX5" fmla="*/ 840659 w 840659"/>
                <a:gd name="connsiteY5" fmla="*/ 902171 h 902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0659" h="902171">
                  <a:moveTo>
                    <a:pt x="0" y="872674"/>
                  </a:moveTo>
                  <a:lnTo>
                    <a:pt x="206478" y="179500"/>
                  </a:lnTo>
                  <a:cubicBezTo>
                    <a:pt x="258866" y="25247"/>
                    <a:pt x="411508" y="-4621"/>
                    <a:pt x="497143" y="538"/>
                  </a:cubicBezTo>
                  <a:cubicBezTo>
                    <a:pt x="582779" y="5697"/>
                    <a:pt x="675278" y="61108"/>
                    <a:pt x="720291" y="210455"/>
                  </a:cubicBezTo>
                  <a:cubicBezTo>
                    <a:pt x="772320" y="445789"/>
                    <a:pt x="800536" y="671599"/>
                    <a:pt x="840659" y="902171"/>
                  </a:cubicBezTo>
                  <a:lnTo>
                    <a:pt x="840659" y="902171"/>
                  </a:ln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cxnSp>
          <p:nvCxnSpPr>
            <p:cNvPr id="94" name="直線コネクタ 93"/>
            <p:cNvCxnSpPr/>
            <p:nvPr/>
          </p:nvCxnSpPr>
          <p:spPr>
            <a:xfrm>
              <a:off x="1703296" y="4548442"/>
              <a:ext cx="42437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フリーフォーム 94"/>
            <p:cNvSpPr/>
            <p:nvPr/>
          </p:nvSpPr>
          <p:spPr>
            <a:xfrm>
              <a:off x="2860777" y="4432714"/>
              <a:ext cx="277694" cy="134376"/>
            </a:xfrm>
            <a:custGeom>
              <a:avLst/>
              <a:gdLst>
                <a:gd name="connsiteX0" fmla="*/ 0 w 1637071"/>
                <a:gd name="connsiteY0" fmla="*/ 855407 h 855407"/>
                <a:gd name="connsiteX1" fmla="*/ 840658 w 1637071"/>
                <a:gd name="connsiteY1" fmla="*/ 855407 h 855407"/>
                <a:gd name="connsiteX2" fmla="*/ 1076632 w 1637071"/>
                <a:gd name="connsiteY2" fmla="*/ 0 h 855407"/>
                <a:gd name="connsiteX3" fmla="*/ 1386348 w 1637071"/>
                <a:gd name="connsiteY3" fmla="*/ 29497 h 855407"/>
                <a:gd name="connsiteX4" fmla="*/ 1637071 w 1637071"/>
                <a:gd name="connsiteY4" fmla="*/ 855407 h 855407"/>
                <a:gd name="connsiteX5" fmla="*/ 1637071 w 1637071"/>
                <a:gd name="connsiteY5" fmla="*/ 855407 h 855407"/>
                <a:gd name="connsiteX0" fmla="*/ 0 w 796413"/>
                <a:gd name="connsiteY0" fmla="*/ 855407 h 855407"/>
                <a:gd name="connsiteX1" fmla="*/ 235974 w 796413"/>
                <a:gd name="connsiteY1" fmla="*/ 0 h 855407"/>
                <a:gd name="connsiteX2" fmla="*/ 545690 w 796413"/>
                <a:gd name="connsiteY2" fmla="*/ 29497 h 855407"/>
                <a:gd name="connsiteX3" fmla="*/ 796413 w 796413"/>
                <a:gd name="connsiteY3" fmla="*/ 855407 h 855407"/>
                <a:gd name="connsiteX4" fmla="*/ 796413 w 796413"/>
                <a:gd name="connsiteY4" fmla="*/ 855407 h 855407"/>
                <a:gd name="connsiteX0" fmla="*/ 0 w 796413"/>
                <a:gd name="connsiteY0" fmla="*/ 825910 h 825910"/>
                <a:gd name="connsiteX1" fmla="*/ 206477 w 796413"/>
                <a:gd name="connsiteY1" fmla="*/ 103239 h 825910"/>
                <a:gd name="connsiteX2" fmla="*/ 545690 w 796413"/>
                <a:gd name="connsiteY2" fmla="*/ 0 h 825910"/>
                <a:gd name="connsiteX3" fmla="*/ 796413 w 796413"/>
                <a:gd name="connsiteY3" fmla="*/ 825910 h 825910"/>
                <a:gd name="connsiteX4" fmla="*/ 796413 w 796413"/>
                <a:gd name="connsiteY4" fmla="*/ 825910 h 825910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619432 w 796413"/>
                <a:gd name="connsiteY2" fmla="*/ 73742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678426 w 796413"/>
                <a:gd name="connsiteY2" fmla="*/ 147484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707923 w 796413"/>
                <a:gd name="connsiteY2" fmla="*/ 58993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2 h 722672"/>
                <a:gd name="connsiteX1" fmla="*/ 206477 w 796413"/>
                <a:gd name="connsiteY1" fmla="*/ 1 h 722672"/>
                <a:gd name="connsiteX2" fmla="*/ 678426 w 796413"/>
                <a:gd name="connsiteY2" fmla="*/ 0 h 722672"/>
                <a:gd name="connsiteX3" fmla="*/ 796413 w 796413"/>
                <a:gd name="connsiteY3" fmla="*/ 722672 h 722672"/>
                <a:gd name="connsiteX4" fmla="*/ 796413 w 796413"/>
                <a:gd name="connsiteY4" fmla="*/ 722672 h 722672"/>
                <a:gd name="connsiteX0" fmla="*/ 0 w 840659"/>
                <a:gd name="connsiteY0" fmla="*/ 693175 h 722672"/>
                <a:gd name="connsiteX1" fmla="*/ 250723 w 840659"/>
                <a:gd name="connsiteY1" fmla="*/ 1 h 722672"/>
                <a:gd name="connsiteX2" fmla="*/ 722672 w 840659"/>
                <a:gd name="connsiteY2" fmla="*/ 0 h 722672"/>
                <a:gd name="connsiteX3" fmla="*/ 840659 w 840659"/>
                <a:gd name="connsiteY3" fmla="*/ 722672 h 722672"/>
                <a:gd name="connsiteX4" fmla="*/ 840659 w 840659"/>
                <a:gd name="connsiteY4" fmla="*/ 722672 h 722672"/>
                <a:gd name="connsiteX0" fmla="*/ 0 w 840659"/>
                <a:gd name="connsiteY0" fmla="*/ 693175 h 722672"/>
                <a:gd name="connsiteX1" fmla="*/ 206478 w 840659"/>
                <a:gd name="connsiteY1" fmla="*/ 1 h 722672"/>
                <a:gd name="connsiteX2" fmla="*/ 722672 w 840659"/>
                <a:gd name="connsiteY2" fmla="*/ 0 h 722672"/>
                <a:gd name="connsiteX3" fmla="*/ 840659 w 840659"/>
                <a:gd name="connsiteY3" fmla="*/ 722672 h 722672"/>
                <a:gd name="connsiteX4" fmla="*/ 840659 w 840659"/>
                <a:gd name="connsiteY4" fmla="*/ 722672 h 722672"/>
                <a:gd name="connsiteX0" fmla="*/ 0 w 840659"/>
                <a:gd name="connsiteY0" fmla="*/ 825510 h 855007"/>
                <a:gd name="connsiteX1" fmla="*/ 206478 w 840659"/>
                <a:gd name="connsiteY1" fmla="*/ 132336 h 855007"/>
                <a:gd name="connsiteX2" fmla="*/ 457200 w 840659"/>
                <a:gd name="connsiteY2" fmla="*/ 0 h 855007"/>
                <a:gd name="connsiteX3" fmla="*/ 722672 w 840659"/>
                <a:gd name="connsiteY3" fmla="*/ 132335 h 855007"/>
                <a:gd name="connsiteX4" fmla="*/ 840659 w 840659"/>
                <a:gd name="connsiteY4" fmla="*/ 855007 h 855007"/>
                <a:gd name="connsiteX5" fmla="*/ 840659 w 840659"/>
                <a:gd name="connsiteY5" fmla="*/ 855007 h 855007"/>
                <a:gd name="connsiteX0" fmla="*/ 0 w 840659"/>
                <a:gd name="connsiteY0" fmla="*/ 842813 h 872310"/>
                <a:gd name="connsiteX1" fmla="*/ 206478 w 840659"/>
                <a:gd name="connsiteY1" fmla="*/ 149639 h 872310"/>
                <a:gd name="connsiteX2" fmla="*/ 457200 w 840659"/>
                <a:gd name="connsiteY2" fmla="*/ 17303 h 872310"/>
                <a:gd name="connsiteX3" fmla="*/ 722672 w 840659"/>
                <a:gd name="connsiteY3" fmla="*/ 149638 h 872310"/>
                <a:gd name="connsiteX4" fmla="*/ 840659 w 840659"/>
                <a:gd name="connsiteY4" fmla="*/ 872310 h 872310"/>
                <a:gd name="connsiteX5" fmla="*/ 840659 w 840659"/>
                <a:gd name="connsiteY5" fmla="*/ 872310 h 872310"/>
                <a:gd name="connsiteX0" fmla="*/ 0 w 840659"/>
                <a:gd name="connsiteY0" fmla="*/ 881636 h 911133"/>
                <a:gd name="connsiteX1" fmla="*/ 206478 w 840659"/>
                <a:gd name="connsiteY1" fmla="*/ 188462 h 911133"/>
                <a:gd name="connsiteX2" fmla="*/ 516193 w 840659"/>
                <a:gd name="connsiteY2" fmla="*/ 11881 h 911133"/>
                <a:gd name="connsiteX3" fmla="*/ 722672 w 840659"/>
                <a:gd name="connsiteY3" fmla="*/ 188461 h 911133"/>
                <a:gd name="connsiteX4" fmla="*/ 840659 w 840659"/>
                <a:gd name="connsiteY4" fmla="*/ 911133 h 911133"/>
                <a:gd name="connsiteX5" fmla="*/ 840659 w 840659"/>
                <a:gd name="connsiteY5" fmla="*/ 911133 h 911133"/>
                <a:gd name="connsiteX0" fmla="*/ 0 w 840659"/>
                <a:gd name="connsiteY0" fmla="*/ 872085 h 901582"/>
                <a:gd name="connsiteX1" fmla="*/ 206478 w 840659"/>
                <a:gd name="connsiteY1" fmla="*/ 178911 h 901582"/>
                <a:gd name="connsiteX2" fmla="*/ 516193 w 840659"/>
                <a:gd name="connsiteY2" fmla="*/ 2330 h 901582"/>
                <a:gd name="connsiteX3" fmla="*/ 722672 w 840659"/>
                <a:gd name="connsiteY3" fmla="*/ 178910 h 901582"/>
                <a:gd name="connsiteX4" fmla="*/ 840659 w 840659"/>
                <a:gd name="connsiteY4" fmla="*/ 901582 h 901582"/>
                <a:gd name="connsiteX5" fmla="*/ 840659 w 840659"/>
                <a:gd name="connsiteY5" fmla="*/ 901582 h 901582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674 h 902171"/>
                <a:gd name="connsiteX1" fmla="*/ 206478 w 840659"/>
                <a:gd name="connsiteY1" fmla="*/ 179500 h 902171"/>
                <a:gd name="connsiteX2" fmla="*/ 497143 w 840659"/>
                <a:gd name="connsiteY2" fmla="*/ 538 h 902171"/>
                <a:gd name="connsiteX3" fmla="*/ 720291 w 840659"/>
                <a:gd name="connsiteY3" fmla="*/ 210455 h 902171"/>
                <a:gd name="connsiteX4" fmla="*/ 840659 w 840659"/>
                <a:gd name="connsiteY4" fmla="*/ 902171 h 902171"/>
                <a:gd name="connsiteX5" fmla="*/ 840659 w 840659"/>
                <a:gd name="connsiteY5" fmla="*/ 902171 h 902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0659" h="902171">
                  <a:moveTo>
                    <a:pt x="0" y="872674"/>
                  </a:moveTo>
                  <a:lnTo>
                    <a:pt x="206478" y="179500"/>
                  </a:lnTo>
                  <a:cubicBezTo>
                    <a:pt x="258866" y="25247"/>
                    <a:pt x="411508" y="-4621"/>
                    <a:pt x="497143" y="538"/>
                  </a:cubicBezTo>
                  <a:cubicBezTo>
                    <a:pt x="582779" y="5697"/>
                    <a:pt x="675278" y="61108"/>
                    <a:pt x="720291" y="210455"/>
                  </a:cubicBezTo>
                  <a:cubicBezTo>
                    <a:pt x="772320" y="445789"/>
                    <a:pt x="800536" y="671599"/>
                    <a:pt x="840659" y="902171"/>
                  </a:cubicBezTo>
                  <a:lnTo>
                    <a:pt x="840659" y="902171"/>
                  </a:ln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cxnSp>
          <p:nvCxnSpPr>
            <p:cNvPr id="96" name="直線コネクタ 95"/>
            <p:cNvCxnSpPr/>
            <p:nvPr/>
          </p:nvCxnSpPr>
          <p:spPr>
            <a:xfrm>
              <a:off x="2426294" y="4556819"/>
              <a:ext cx="42437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/>
            <p:cNvCxnSpPr/>
            <p:nvPr/>
          </p:nvCxnSpPr>
          <p:spPr>
            <a:xfrm>
              <a:off x="3143583" y="4567090"/>
              <a:ext cx="42437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テキスト ボックス 97"/>
          <p:cNvSpPr txBox="1"/>
          <p:nvPr/>
        </p:nvSpPr>
        <p:spPr>
          <a:xfrm>
            <a:off x="6481951" y="4657728"/>
            <a:ext cx="475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Ｓ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9" name="直線コネクタ 98"/>
          <p:cNvCxnSpPr/>
          <p:nvPr/>
        </p:nvCxnSpPr>
        <p:spPr>
          <a:xfrm rot="5400000" flipV="1">
            <a:off x="7718007" y="4555849"/>
            <a:ext cx="0" cy="183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テキスト ボックス 99"/>
          <p:cNvSpPr txBox="1"/>
          <p:nvPr/>
        </p:nvSpPr>
        <p:spPr>
          <a:xfrm>
            <a:off x="6042239" y="5297687"/>
            <a:ext cx="782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GND</a:t>
            </a:r>
          </a:p>
        </p:txBody>
      </p:sp>
      <p:grpSp>
        <p:nvGrpSpPr>
          <p:cNvPr id="108" name="グループ化 107"/>
          <p:cNvGrpSpPr/>
          <p:nvPr/>
        </p:nvGrpSpPr>
        <p:grpSpPr>
          <a:xfrm>
            <a:off x="4038216" y="4550012"/>
            <a:ext cx="1836000" cy="290925"/>
            <a:chOff x="1703296" y="4276165"/>
            <a:chExt cx="1864658" cy="290925"/>
          </a:xfrm>
        </p:grpSpPr>
        <p:sp>
          <p:nvSpPr>
            <p:cNvPr id="115" name="フリーフォーム 114"/>
            <p:cNvSpPr/>
            <p:nvPr/>
          </p:nvSpPr>
          <p:spPr>
            <a:xfrm>
              <a:off x="2137779" y="4276165"/>
              <a:ext cx="282806" cy="282547"/>
            </a:xfrm>
            <a:custGeom>
              <a:avLst/>
              <a:gdLst>
                <a:gd name="connsiteX0" fmla="*/ 0 w 1637071"/>
                <a:gd name="connsiteY0" fmla="*/ 855407 h 855407"/>
                <a:gd name="connsiteX1" fmla="*/ 840658 w 1637071"/>
                <a:gd name="connsiteY1" fmla="*/ 855407 h 855407"/>
                <a:gd name="connsiteX2" fmla="*/ 1076632 w 1637071"/>
                <a:gd name="connsiteY2" fmla="*/ 0 h 855407"/>
                <a:gd name="connsiteX3" fmla="*/ 1386348 w 1637071"/>
                <a:gd name="connsiteY3" fmla="*/ 29497 h 855407"/>
                <a:gd name="connsiteX4" fmla="*/ 1637071 w 1637071"/>
                <a:gd name="connsiteY4" fmla="*/ 855407 h 855407"/>
                <a:gd name="connsiteX5" fmla="*/ 1637071 w 1637071"/>
                <a:gd name="connsiteY5" fmla="*/ 855407 h 855407"/>
                <a:gd name="connsiteX0" fmla="*/ 0 w 796413"/>
                <a:gd name="connsiteY0" fmla="*/ 855407 h 855407"/>
                <a:gd name="connsiteX1" fmla="*/ 235974 w 796413"/>
                <a:gd name="connsiteY1" fmla="*/ 0 h 855407"/>
                <a:gd name="connsiteX2" fmla="*/ 545690 w 796413"/>
                <a:gd name="connsiteY2" fmla="*/ 29497 h 855407"/>
                <a:gd name="connsiteX3" fmla="*/ 796413 w 796413"/>
                <a:gd name="connsiteY3" fmla="*/ 855407 h 855407"/>
                <a:gd name="connsiteX4" fmla="*/ 796413 w 796413"/>
                <a:gd name="connsiteY4" fmla="*/ 855407 h 855407"/>
                <a:gd name="connsiteX0" fmla="*/ 0 w 796413"/>
                <a:gd name="connsiteY0" fmla="*/ 825910 h 825910"/>
                <a:gd name="connsiteX1" fmla="*/ 206477 w 796413"/>
                <a:gd name="connsiteY1" fmla="*/ 103239 h 825910"/>
                <a:gd name="connsiteX2" fmla="*/ 545690 w 796413"/>
                <a:gd name="connsiteY2" fmla="*/ 0 h 825910"/>
                <a:gd name="connsiteX3" fmla="*/ 796413 w 796413"/>
                <a:gd name="connsiteY3" fmla="*/ 825910 h 825910"/>
                <a:gd name="connsiteX4" fmla="*/ 796413 w 796413"/>
                <a:gd name="connsiteY4" fmla="*/ 825910 h 825910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619432 w 796413"/>
                <a:gd name="connsiteY2" fmla="*/ 73742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678426 w 796413"/>
                <a:gd name="connsiteY2" fmla="*/ 147484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707923 w 796413"/>
                <a:gd name="connsiteY2" fmla="*/ 58993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2 h 722672"/>
                <a:gd name="connsiteX1" fmla="*/ 206477 w 796413"/>
                <a:gd name="connsiteY1" fmla="*/ 1 h 722672"/>
                <a:gd name="connsiteX2" fmla="*/ 678426 w 796413"/>
                <a:gd name="connsiteY2" fmla="*/ 0 h 722672"/>
                <a:gd name="connsiteX3" fmla="*/ 796413 w 796413"/>
                <a:gd name="connsiteY3" fmla="*/ 722672 h 722672"/>
                <a:gd name="connsiteX4" fmla="*/ 796413 w 796413"/>
                <a:gd name="connsiteY4" fmla="*/ 722672 h 722672"/>
                <a:gd name="connsiteX0" fmla="*/ 0 w 840659"/>
                <a:gd name="connsiteY0" fmla="*/ 693175 h 722672"/>
                <a:gd name="connsiteX1" fmla="*/ 250723 w 840659"/>
                <a:gd name="connsiteY1" fmla="*/ 1 h 722672"/>
                <a:gd name="connsiteX2" fmla="*/ 722672 w 840659"/>
                <a:gd name="connsiteY2" fmla="*/ 0 h 722672"/>
                <a:gd name="connsiteX3" fmla="*/ 840659 w 840659"/>
                <a:gd name="connsiteY3" fmla="*/ 722672 h 722672"/>
                <a:gd name="connsiteX4" fmla="*/ 840659 w 840659"/>
                <a:gd name="connsiteY4" fmla="*/ 722672 h 722672"/>
                <a:gd name="connsiteX0" fmla="*/ 0 w 840659"/>
                <a:gd name="connsiteY0" fmla="*/ 693175 h 722672"/>
                <a:gd name="connsiteX1" fmla="*/ 206478 w 840659"/>
                <a:gd name="connsiteY1" fmla="*/ 1 h 722672"/>
                <a:gd name="connsiteX2" fmla="*/ 722672 w 840659"/>
                <a:gd name="connsiteY2" fmla="*/ 0 h 722672"/>
                <a:gd name="connsiteX3" fmla="*/ 840659 w 840659"/>
                <a:gd name="connsiteY3" fmla="*/ 722672 h 722672"/>
                <a:gd name="connsiteX4" fmla="*/ 840659 w 840659"/>
                <a:gd name="connsiteY4" fmla="*/ 722672 h 722672"/>
                <a:gd name="connsiteX0" fmla="*/ 0 w 840659"/>
                <a:gd name="connsiteY0" fmla="*/ 825510 h 855007"/>
                <a:gd name="connsiteX1" fmla="*/ 206478 w 840659"/>
                <a:gd name="connsiteY1" fmla="*/ 132336 h 855007"/>
                <a:gd name="connsiteX2" fmla="*/ 457200 w 840659"/>
                <a:gd name="connsiteY2" fmla="*/ 0 h 855007"/>
                <a:gd name="connsiteX3" fmla="*/ 722672 w 840659"/>
                <a:gd name="connsiteY3" fmla="*/ 132335 h 855007"/>
                <a:gd name="connsiteX4" fmla="*/ 840659 w 840659"/>
                <a:gd name="connsiteY4" fmla="*/ 855007 h 855007"/>
                <a:gd name="connsiteX5" fmla="*/ 840659 w 840659"/>
                <a:gd name="connsiteY5" fmla="*/ 855007 h 855007"/>
                <a:gd name="connsiteX0" fmla="*/ 0 w 840659"/>
                <a:gd name="connsiteY0" fmla="*/ 842813 h 872310"/>
                <a:gd name="connsiteX1" fmla="*/ 206478 w 840659"/>
                <a:gd name="connsiteY1" fmla="*/ 149639 h 872310"/>
                <a:gd name="connsiteX2" fmla="*/ 457200 w 840659"/>
                <a:gd name="connsiteY2" fmla="*/ 17303 h 872310"/>
                <a:gd name="connsiteX3" fmla="*/ 722672 w 840659"/>
                <a:gd name="connsiteY3" fmla="*/ 149638 h 872310"/>
                <a:gd name="connsiteX4" fmla="*/ 840659 w 840659"/>
                <a:gd name="connsiteY4" fmla="*/ 872310 h 872310"/>
                <a:gd name="connsiteX5" fmla="*/ 840659 w 840659"/>
                <a:gd name="connsiteY5" fmla="*/ 872310 h 872310"/>
                <a:gd name="connsiteX0" fmla="*/ 0 w 840659"/>
                <a:gd name="connsiteY0" fmla="*/ 881636 h 911133"/>
                <a:gd name="connsiteX1" fmla="*/ 206478 w 840659"/>
                <a:gd name="connsiteY1" fmla="*/ 188462 h 911133"/>
                <a:gd name="connsiteX2" fmla="*/ 516193 w 840659"/>
                <a:gd name="connsiteY2" fmla="*/ 11881 h 911133"/>
                <a:gd name="connsiteX3" fmla="*/ 722672 w 840659"/>
                <a:gd name="connsiteY3" fmla="*/ 188461 h 911133"/>
                <a:gd name="connsiteX4" fmla="*/ 840659 w 840659"/>
                <a:gd name="connsiteY4" fmla="*/ 911133 h 911133"/>
                <a:gd name="connsiteX5" fmla="*/ 840659 w 840659"/>
                <a:gd name="connsiteY5" fmla="*/ 911133 h 911133"/>
                <a:gd name="connsiteX0" fmla="*/ 0 w 840659"/>
                <a:gd name="connsiteY0" fmla="*/ 872085 h 901582"/>
                <a:gd name="connsiteX1" fmla="*/ 206478 w 840659"/>
                <a:gd name="connsiteY1" fmla="*/ 178911 h 901582"/>
                <a:gd name="connsiteX2" fmla="*/ 516193 w 840659"/>
                <a:gd name="connsiteY2" fmla="*/ 2330 h 901582"/>
                <a:gd name="connsiteX3" fmla="*/ 722672 w 840659"/>
                <a:gd name="connsiteY3" fmla="*/ 178910 h 901582"/>
                <a:gd name="connsiteX4" fmla="*/ 840659 w 840659"/>
                <a:gd name="connsiteY4" fmla="*/ 901582 h 901582"/>
                <a:gd name="connsiteX5" fmla="*/ 840659 w 840659"/>
                <a:gd name="connsiteY5" fmla="*/ 901582 h 901582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674 h 902171"/>
                <a:gd name="connsiteX1" fmla="*/ 206478 w 840659"/>
                <a:gd name="connsiteY1" fmla="*/ 179500 h 902171"/>
                <a:gd name="connsiteX2" fmla="*/ 497143 w 840659"/>
                <a:gd name="connsiteY2" fmla="*/ 538 h 902171"/>
                <a:gd name="connsiteX3" fmla="*/ 720291 w 840659"/>
                <a:gd name="connsiteY3" fmla="*/ 210455 h 902171"/>
                <a:gd name="connsiteX4" fmla="*/ 840659 w 840659"/>
                <a:gd name="connsiteY4" fmla="*/ 902171 h 902171"/>
                <a:gd name="connsiteX5" fmla="*/ 840659 w 840659"/>
                <a:gd name="connsiteY5" fmla="*/ 902171 h 902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0659" h="902171">
                  <a:moveTo>
                    <a:pt x="0" y="872674"/>
                  </a:moveTo>
                  <a:lnTo>
                    <a:pt x="206478" y="179500"/>
                  </a:lnTo>
                  <a:cubicBezTo>
                    <a:pt x="258866" y="25247"/>
                    <a:pt x="411508" y="-4621"/>
                    <a:pt x="497143" y="538"/>
                  </a:cubicBezTo>
                  <a:cubicBezTo>
                    <a:pt x="582779" y="5697"/>
                    <a:pt x="675278" y="61108"/>
                    <a:pt x="720291" y="210455"/>
                  </a:cubicBezTo>
                  <a:cubicBezTo>
                    <a:pt x="772320" y="445789"/>
                    <a:pt x="800536" y="671599"/>
                    <a:pt x="840659" y="902171"/>
                  </a:cubicBezTo>
                  <a:lnTo>
                    <a:pt x="840659" y="902171"/>
                  </a:ln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cxnSp>
          <p:nvCxnSpPr>
            <p:cNvPr id="116" name="直線コネクタ 115"/>
            <p:cNvCxnSpPr/>
            <p:nvPr/>
          </p:nvCxnSpPr>
          <p:spPr>
            <a:xfrm>
              <a:off x="1703296" y="4548442"/>
              <a:ext cx="42437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フリーフォーム 116"/>
            <p:cNvSpPr/>
            <p:nvPr/>
          </p:nvSpPr>
          <p:spPr>
            <a:xfrm>
              <a:off x="2860777" y="4411626"/>
              <a:ext cx="270609" cy="155464"/>
            </a:xfrm>
            <a:custGeom>
              <a:avLst/>
              <a:gdLst>
                <a:gd name="connsiteX0" fmla="*/ 0 w 1637071"/>
                <a:gd name="connsiteY0" fmla="*/ 855407 h 855407"/>
                <a:gd name="connsiteX1" fmla="*/ 840658 w 1637071"/>
                <a:gd name="connsiteY1" fmla="*/ 855407 h 855407"/>
                <a:gd name="connsiteX2" fmla="*/ 1076632 w 1637071"/>
                <a:gd name="connsiteY2" fmla="*/ 0 h 855407"/>
                <a:gd name="connsiteX3" fmla="*/ 1386348 w 1637071"/>
                <a:gd name="connsiteY3" fmla="*/ 29497 h 855407"/>
                <a:gd name="connsiteX4" fmla="*/ 1637071 w 1637071"/>
                <a:gd name="connsiteY4" fmla="*/ 855407 h 855407"/>
                <a:gd name="connsiteX5" fmla="*/ 1637071 w 1637071"/>
                <a:gd name="connsiteY5" fmla="*/ 855407 h 855407"/>
                <a:gd name="connsiteX0" fmla="*/ 0 w 796413"/>
                <a:gd name="connsiteY0" fmla="*/ 855407 h 855407"/>
                <a:gd name="connsiteX1" fmla="*/ 235974 w 796413"/>
                <a:gd name="connsiteY1" fmla="*/ 0 h 855407"/>
                <a:gd name="connsiteX2" fmla="*/ 545690 w 796413"/>
                <a:gd name="connsiteY2" fmla="*/ 29497 h 855407"/>
                <a:gd name="connsiteX3" fmla="*/ 796413 w 796413"/>
                <a:gd name="connsiteY3" fmla="*/ 855407 h 855407"/>
                <a:gd name="connsiteX4" fmla="*/ 796413 w 796413"/>
                <a:gd name="connsiteY4" fmla="*/ 855407 h 855407"/>
                <a:gd name="connsiteX0" fmla="*/ 0 w 796413"/>
                <a:gd name="connsiteY0" fmla="*/ 825910 h 825910"/>
                <a:gd name="connsiteX1" fmla="*/ 206477 w 796413"/>
                <a:gd name="connsiteY1" fmla="*/ 103239 h 825910"/>
                <a:gd name="connsiteX2" fmla="*/ 545690 w 796413"/>
                <a:gd name="connsiteY2" fmla="*/ 0 h 825910"/>
                <a:gd name="connsiteX3" fmla="*/ 796413 w 796413"/>
                <a:gd name="connsiteY3" fmla="*/ 825910 h 825910"/>
                <a:gd name="connsiteX4" fmla="*/ 796413 w 796413"/>
                <a:gd name="connsiteY4" fmla="*/ 825910 h 825910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619432 w 796413"/>
                <a:gd name="connsiteY2" fmla="*/ 73742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678426 w 796413"/>
                <a:gd name="connsiteY2" fmla="*/ 147484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707923 w 796413"/>
                <a:gd name="connsiteY2" fmla="*/ 58993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2 h 722672"/>
                <a:gd name="connsiteX1" fmla="*/ 206477 w 796413"/>
                <a:gd name="connsiteY1" fmla="*/ 1 h 722672"/>
                <a:gd name="connsiteX2" fmla="*/ 678426 w 796413"/>
                <a:gd name="connsiteY2" fmla="*/ 0 h 722672"/>
                <a:gd name="connsiteX3" fmla="*/ 796413 w 796413"/>
                <a:gd name="connsiteY3" fmla="*/ 722672 h 722672"/>
                <a:gd name="connsiteX4" fmla="*/ 796413 w 796413"/>
                <a:gd name="connsiteY4" fmla="*/ 722672 h 722672"/>
                <a:gd name="connsiteX0" fmla="*/ 0 w 840659"/>
                <a:gd name="connsiteY0" fmla="*/ 693175 h 722672"/>
                <a:gd name="connsiteX1" fmla="*/ 250723 w 840659"/>
                <a:gd name="connsiteY1" fmla="*/ 1 h 722672"/>
                <a:gd name="connsiteX2" fmla="*/ 722672 w 840659"/>
                <a:gd name="connsiteY2" fmla="*/ 0 h 722672"/>
                <a:gd name="connsiteX3" fmla="*/ 840659 w 840659"/>
                <a:gd name="connsiteY3" fmla="*/ 722672 h 722672"/>
                <a:gd name="connsiteX4" fmla="*/ 840659 w 840659"/>
                <a:gd name="connsiteY4" fmla="*/ 722672 h 722672"/>
                <a:gd name="connsiteX0" fmla="*/ 0 w 840659"/>
                <a:gd name="connsiteY0" fmla="*/ 693175 h 722672"/>
                <a:gd name="connsiteX1" fmla="*/ 206478 w 840659"/>
                <a:gd name="connsiteY1" fmla="*/ 1 h 722672"/>
                <a:gd name="connsiteX2" fmla="*/ 722672 w 840659"/>
                <a:gd name="connsiteY2" fmla="*/ 0 h 722672"/>
                <a:gd name="connsiteX3" fmla="*/ 840659 w 840659"/>
                <a:gd name="connsiteY3" fmla="*/ 722672 h 722672"/>
                <a:gd name="connsiteX4" fmla="*/ 840659 w 840659"/>
                <a:gd name="connsiteY4" fmla="*/ 722672 h 722672"/>
                <a:gd name="connsiteX0" fmla="*/ 0 w 840659"/>
                <a:gd name="connsiteY0" fmla="*/ 825510 h 855007"/>
                <a:gd name="connsiteX1" fmla="*/ 206478 w 840659"/>
                <a:gd name="connsiteY1" fmla="*/ 132336 h 855007"/>
                <a:gd name="connsiteX2" fmla="*/ 457200 w 840659"/>
                <a:gd name="connsiteY2" fmla="*/ 0 h 855007"/>
                <a:gd name="connsiteX3" fmla="*/ 722672 w 840659"/>
                <a:gd name="connsiteY3" fmla="*/ 132335 h 855007"/>
                <a:gd name="connsiteX4" fmla="*/ 840659 w 840659"/>
                <a:gd name="connsiteY4" fmla="*/ 855007 h 855007"/>
                <a:gd name="connsiteX5" fmla="*/ 840659 w 840659"/>
                <a:gd name="connsiteY5" fmla="*/ 855007 h 855007"/>
                <a:gd name="connsiteX0" fmla="*/ 0 w 840659"/>
                <a:gd name="connsiteY0" fmla="*/ 842813 h 872310"/>
                <a:gd name="connsiteX1" fmla="*/ 206478 w 840659"/>
                <a:gd name="connsiteY1" fmla="*/ 149639 h 872310"/>
                <a:gd name="connsiteX2" fmla="*/ 457200 w 840659"/>
                <a:gd name="connsiteY2" fmla="*/ 17303 h 872310"/>
                <a:gd name="connsiteX3" fmla="*/ 722672 w 840659"/>
                <a:gd name="connsiteY3" fmla="*/ 149638 h 872310"/>
                <a:gd name="connsiteX4" fmla="*/ 840659 w 840659"/>
                <a:gd name="connsiteY4" fmla="*/ 872310 h 872310"/>
                <a:gd name="connsiteX5" fmla="*/ 840659 w 840659"/>
                <a:gd name="connsiteY5" fmla="*/ 872310 h 872310"/>
                <a:gd name="connsiteX0" fmla="*/ 0 w 840659"/>
                <a:gd name="connsiteY0" fmla="*/ 881636 h 911133"/>
                <a:gd name="connsiteX1" fmla="*/ 206478 w 840659"/>
                <a:gd name="connsiteY1" fmla="*/ 188462 h 911133"/>
                <a:gd name="connsiteX2" fmla="*/ 516193 w 840659"/>
                <a:gd name="connsiteY2" fmla="*/ 11881 h 911133"/>
                <a:gd name="connsiteX3" fmla="*/ 722672 w 840659"/>
                <a:gd name="connsiteY3" fmla="*/ 188461 h 911133"/>
                <a:gd name="connsiteX4" fmla="*/ 840659 w 840659"/>
                <a:gd name="connsiteY4" fmla="*/ 911133 h 911133"/>
                <a:gd name="connsiteX5" fmla="*/ 840659 w 840659"/>
                <a:gd name="connsiteY5" fmla="*/ 911133 h 911133"/>
                <a:gd name="connsiteX0" fmla="*/ 0 w 840659"/>
                <a:gd name="connsiteY0" fmla="*/ 872085 h 901582"/>
                <a:gd name="connsiteX1" fmla="*/ 206478 w 840659"/>
                <a:gd name="connsiteY1" fmla="*/ 178911 h 901582"/>
                <a:gd name="connsiteX2" fmla="*/ 516193 w 840659"/>
                <a:gd name="connsiteY2" fmla="*/ 2330 h 901582"/>
                <a:gd name="connsiteX3" fmla="*/ 722672 w 840659"/>
                <a:gd name="connsiteY3" fmla="*/ 178910 h 901582"/>
                <a:gd name="connsiteX4" fmla="*/ 840659 w 840659"/>
                <a:gd name="connsiteY4" fmla="*/ 901582 h 901582"/>
                <a:gd name="connsiteX5" fmla="*/ 840659 w 840659"/>
                <a:gd name="connsiteY5" fmla="*/ 901582 h 901582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674 h 902171"/>
                <a:gd name="connsiteX1" fmla="*/ 206478 w 840659"/>
                <a:gd name="connsiteY1" fmla="*/ 179500 h 902171"/>
                <a:gd name="connsiteX2" fmla="*/ 497143 w 840659"/>
                <a:gd name="connsiteY2" fmla="*/ 538 h 902171"/>
                <a:gd name="connsiteX3" fmla="*/ 720291 w 840659"/>
                <a:gd name="connsiteY3" fmla="*/ 210455 h 902171"/>
                <a:gd name="connsiteX4" fmla="*/ 840659 w 840659"/>
                <a:gd name="connsiteY4" fmla="*/ 902171 h 902171"/>
                <a:gd name="connsiteX5" fmla="*/ 840659 w 840659"/>
                <a:gd name="connsiteY5" fmla="*/ 902171 h 902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0659" h="902171">
                  <a:moveTo>
                    <a:pt x="0" y="872674"/>
                  </a:moveTo>
                  <a:lnTo>
                    <a:pt x="206478" y="179500"/>
                  </a:lnTo>
                  <a:cubicBezTo>
                    <a:pt x="258866" y="25247"/>
                    <a:pt x="411508" y="-4621"/>
                    <a:pt x="497143" y="538"/>
                  </a:cubicBezTo>
                  <a:cubicBezTo>
                    <a:pt x="582779" y="5697"/>
                    <a:pt x="675278" y="61108"/>
                    <a:pt x="720291" y="210455"/>
                  </a:cubicBezTo>
                  <a:cubicBezTo>
                    <a:pt x="772320" y="445789"/>
                    <a:pt x="800536" y="671599"/>
                    <a:pt x="840659" y="902171"/>
                  </a:cubicBezTo>
                  <a:lnTo>
                    <a:pt x="840659" y="902171"/>
                  </a:ln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cxnSp>
          <p:nvCxnSpPr>
            <p:cNvPr id="118" name="直線コネクタ 117"/>
            <p:cNvCxnSpPr/>
            <p:nvPr/>
          </p:nvCxnSpPr>
          <p:spPr>
            <a:xfrm>
              <a:off x="2426294" y="4556819"/>
              <a:ext cx="42437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>
              <a:off x="3143583" y="4567090"/>
              <a:ext cx="424371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テキスト ボックス 108"/>
          <p:cNvSpPr txBox="1"/>
          <p:nvPr/>
        </p:nvSpPr>
        <p:spPr>
          <a:xfrm>
            <a:off x="3726571" y="4645243"/>
            <a:ext cx="475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Ｓ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0" name="直線コネクタ 109"/>
          <p:cNvCxnSpPr/>
          <p:nvPr/>
        </p:nvCxnSpPr>
        <p:spPr>
          <a:xfrm rot="5400000" flipV="1">
            <a:off x="4970474" y="4551088"/>
            <a:ext cx="0" cy="183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/>
          <p:cNvSpPr txBox="1"/>
          <p:nvPr/>
        </p:nvSpPr>
        <p:spPr>
          <a:xfrm>
            <a:off x="3303043" y="5299811"/>
            <a:ext cx="782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GND</a:t>
            </a:r>
          </a:p>
        </p:txBody>
      </p:sp>
      <p:grpSp>
        <p:nvGrpSpPr>
          <p:cNvPr id="112" name="グループ化 111"/>
          <p:cNvGrpSpPr/>
          <p:nvPr/>
        </p:nvGrpSpPr>
        <p:grpSpPr>
          <a:xfrm>
            <a:off x="4903901" y="4686060"/>
            <a:ext cx="131993" cy="189738"/>
            <a:chOff x="5344648" y="4432496"/>
            <a:chExt cx="131993" cy="189738"/>
          </a:xfrm>
        </p:grpSpPr>
        <p:sp>
          <p:nvSpPr>
            <p:cNvPr id="113" name="正方形/長方形 112"/>
            <p:cNvSpPr/>
            <p:nvPr/>
          </p:nvSpPr>
          <p:spPr>
            <a:xfrm>
              <a:off x="5344648" y="4548441"/>
              <a:ext cx="131992" cy="737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114" name="フリーフォーム 113"/>
            <p:cNvSpPr/>
            <p:nvPr/>
          </p:nvSpPr>
          <p:spPr>
            <a:xfrm>
              <a:off x="5344648" y="4432496"/>
              <a:ext cx="131993" cy="141273"/>
            </a:xfrm>
            <a:custGeom>
              <a:avLst/>
              <a:gdLst>
                <a:gd name="connsiteX0" fmla="*/ 0 w 1637071"/>
                <a:gd name="connsiteY0" fmla="*/ 855407 h 855407"/>
                <a:gd name="connsiteX1" fmla="*/ 840658 w 1637071"/>
                <a:gd name="connsiteY1" fmla="*/ 855407 h 855407"/>
                <a:gd name="connsiteX2" fmla="*/ 1076632 w 1637071"/>
                <a:gd name="connsiteY2" fmla="*/ 0 h 855407"/>
                <a:gd name="connsiteX3" fmla="*/ 1386348 w 1637071"/>
                <a:gd name="connsiteY3" fmla="*/ 29497 h 855407"/>
                <a:gd name="connsiteX4" fmla="*/ 1637071 w 1637071"/>
                <a:gd name="connsiteY4" fmla="*/ 855407 h 855407"/>
                <a:gd name="connsiteX5" fmla="*/ 1637071 w 1637071"/>
                <a:gd name="connsiteY5" fmla="*/ 855407 h 855407"/>
                <a:gd name="connsiteX0" fmla="*/ 0 w 796413"/>
                <a:gd name="connsiteY0" fmla="*/ 855407 h 855407"/>
                <a:gd name="connsiteX1" fmla="*/ 235974 w 796413"/>
                <a:gd name="connsiteY1" fmla="*/ 0 h 855407"/>
                <a:gd name="connsiteX2" fmla="*/ 545690 w 796413"/>
                <a:gd name="connsiteY2" fmla="*/ 29497 h 855407"/>
                <a:gd name="connsiteX3" fmla="*/ 796413 w 796413"/>
                <a:gd name="connsiteY3" fmla="*/ 855407 h 855407"/>
                <a:gd name="connsiteX4" fmla="*/ 796413 w 796413"/>
                <a:gd name="connsiteY4" fmla="*/ 855407 h 855407"/>
                <a:gd name="connsiteX0" fmla="*/ 0 w 796413"/>
                <a:gd name="connsiteY0" fmla="*/ 825910 h 825910"/>
                <a:gd name="connsiteX1" fmla="*/ 206477 w 796413"/>
                <a:gd name="connsiteY1" fmla="*/ 103239 h 825910"/>
                <a:gd name="connsiteX2" fmla="*/ 545690 w 796413"/>
                <a:gd name="connsiteY2" fmla="*/ 0 h 825910"/>
                <a:gd name="connsiteX3" fmla="*/ 796413 w 796413"/>
                <a:gd name="connsiteY3" fmla="*/ 825910 h 825910"/>
                <a:gd name="connsiteX4" fmla="*/ 796413 w 796413"/>
                <a:gd name="connsiteY4" fmla="*/ 825910 h 825910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619432 w 796413"/>
                <a:gd name="connsiteY2" fmla="*/ 73742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678426 w 796413"/>
                <a:gd name="connsiteY2" fmla="*/ 147484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1 h 722671"/>
                <a:gd name="connsiteX1" fmla="*/ 206477 w 796413"/>
                <a:gd name="connsiteY1" fmla="*/ 0 h 722671"/>
                <a:gd name="connsiteX2" fmla="*/ 707923 w 796413"/>
                <a:gd name="connsiteY2" fmla="*/ 58993 h 722671"/>
                <a:gd name="connsiteX3" fmla="*/ 796413 w 796413"/>
                <a:gd name="connsiteY3" fmla="*/ 722671 h 722671"/>
                <a:gd name="connsiteX4" fmla="*/ 796413 w 796413"/>
                <a:gd name="connsiteY4" fmla="*/ 722671 h 722671"/>
                <a:gd name="connsiteX0" fmla="*/ 0 w 796413"/>
                <a:gd name="connsiteY0" fmla="*/ 722672 h 722672"/>
                <a:gd name="connsiteX1" fmla="*/ 206477 w 796413"/>
                <a:gd name="connsiteY1" fmla="*/ 1 h 722672"/>
                <a:gd name="connsiteX2" fmla="*/ 678426 w 796413"/>
                <a:gd name="connsiteY2" fmla="*/ 0 h 722672"/>
                <a:gd name="connsiteX3" fmla="*/ 796413 w 796413"/>
                <a:gd name="connsiteY3" fmla="*/ 722672 h 722672"/>
                <a:gd name="connsiteX4" fmla="*/ 796413 w 796413"/>
                <a:gd name="connsiteY4" fmla="*/ 722672 h 722672"/>
                <a:gd name="connsiteX0" fmla="*/ 0 w 840659"/>
                <a:gd name="connsiteY0" fmla="*/ 693175 h 722672"/>
                <a:gd name="connsiteX1" fmla="*/ 250723 w 840659"/>
                <a:gd name="connsiteY1" fmla="*/ 1 h 722672"/>
                <a:gd name="connsiteX2" fmla="*/ 722672 w 840659"/>
                <a:gd name="connsiteY2" fmla="*/ 0 h 722672"/>
                <a:gd name="connsiteX3" fmla="*/ 840659 w 840659"/>
                <a:gd name="connsiteY3" fmla="*/ 722672 h 722672"/>
                <a:gd name="connsiteX4" fmla="*/ 840659 w 840659"/>
                <a:gd name="connsiteY4" fmla="*/ 722672 h 722672"/>
                <a:gd name="connsiteX0" fmla="*/ 0 w 840659"/>
                <a:gd name="connsiteY0" fmla="*/ 693175 h 722672"/>
                <a:gd name="connsiteX1" fmla="*/ 206478 w 840659"/>
                <a:gd name="connsiteY1" fmla="*/ 1 h 722672"/>
                <a:gd name="connsiteX2" fmla="*/ 722672 w 840659"/>
                <a:gd name="connsiteY2" fmla="*/ 0 h 722672"/>
                <a:gd name="connsiteX3" fmla="*/ 840659 w 840659"/>
                <a:gd name="connsiteY3" fmla="*/ 722672 h 722672"/>
                <a:gd name="connsiteX4" fmla="*/ 840659 w 840659"/>
                <a:gd name="connsiteY4" fmla="*/ 722672 h 722672"/>
                <a:gd name="connsiteX0" fmla="*/ 0 w 840659"/>
                <a:gd name="connsiteY0" fmla="*/ 825510 h 855007"/>
                <a:gd name="connsiteX1" fmla="*/ 206478 w 840659"/>
                <a:gd name="connsiteY1" fmla="*/ 132336 h 855007"/>
                <a:gd name="connsiteX2" fmla="*/ 457200 w 840659"/>
                <a:gd name="connsiteY2" fmla="*/ 0 h 855007"/>
                <a:gd name="connsiteX3" fmla="*/ 722672 w 840659"/>
                <a:gd name="connsiteY3" fmla="*/ 132335 h 855007"/>
                <a:gd name="connsiteX4" fmla="*/ 840659 w 840659"/>
                <a:gd name="connsiteY4" fmla="*/ 855007 h 855007"/>
                <a:gd name="connsiteX5" fmla="*/ 840659 w 840659"/>
                <a:gd name="connsiteY5" fmla="*/ 855007 h 855007"/>
                <a:gd name="connsiteX0" fmla="*/ 0 w 840659"/>
                <a:gd name="connsiteY0" fmla="*/ 842813 h 872310"/>
                <a:gd name="connsiteX1" fmla="*/ 206478 w 840659"/>
                <a:gd name="connsiteY1" fmla="*/ 149639 h 872310"/>
                <a:gd name="connsiteX2" fmla="*/ 457200 w 840659"/>
                <a:gd name="connsiteY2" fmla="*/ 17303 h 872310"/>
                <a:gd name="connsiteX3" fmla="*/ 722672 w 840659"/>
                <a:gd name="connsiteY3" fmla="*/ 149638 h 872310"/>
                <a:gd name="connsiteX4" fmla="*/ 840659 w 840659"/>
                <a:gd name="connsiteY4" fmla="*/ 872310 h 872310"/>
                <a:gd name="connsiteX5" fmla="*/ 840659 w 840659"/>
                <a:gd name="connsiteY5" fmla="*/ 872310 h 872310"/>
                <a:gd name="connsiteX0" fmla="*/ 0 w 840659"/>
                <a:gd name="connsiteY0" fmla="*/ 881636 h 911133"/>
                <a:gd name="connsiteX1" fmla="*/ 206478 w 840659"/>
                <a:gd name="connsiteY1" fmla="*/ 188462 h 911133"/>
                <a:gd name="connsiteX2" fmla="*/ 516193 w 840659"/>
                <a:gd name="connsiteY2" fmla="*/ 11881 h 911133"/>
                <a:gd name="connsiteX3" fmla="*/ 722672 w 840659"/>
                <a:gd name="connsiteY3" fmla="*/ 188461 h 911133"/>
                <a:gd name="connsiteX4" fmla="*/ 840659 w 840659"/>
                <a:gd name="connsiteY4" fmla="*/ 911133 h 911133"/>
                <a:gd name="connsiteX5" fmla="*/ 840659 w 840659"/>
                <a:gd name="connsiteY5" fmla="*/ 911133 h 911133"/>
                <a:gd name="connsiteX0" fmla="*/ 0 w 840659"/>
                <a:gd name="connsiteY0" fmla="*/ 872085 h 901582"/>
                <a:gd name="connsiteX1" fmla="*/ 206478 w 840659"/>
                <a:gd name="connsiteY1" fmla="*/ 178911 h 901582"/>
                <a:gd name="connsiteX2" fmla="*/ 516193 w 840659"/>
                <a:gd name="connsiteY2" fmla="*/ 2330 h 901582"/>
                <a:gd name="connsiteX3" fmla="*/ 722672 w 840659"/>
                <a:gd name="connsiteY3" fmla="*/ 178910 h 901582"/>
                <a:gd name="connsiteX4" fmla="*/ 840659 w 840659"/>
                <a:gd name="connsiteY4" fmla="*/ 901582 h 901582"/>
                <a:gd name="connsiteX5" fmla="*/ 840659 w 840659"/>
                <a:gd name="connsiteY5" fmla="*/ 901582 h 901582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0154 h 899651"/>
                <a:gd name="connsiteX1" fmla="*/ 206478 w 840659"/>
                <a:gd name="connsiteY1" fmla="*/ 176980 h 899651"/>
                <a:gd name="connsiteX2" fmla="*/ 516193 w 840659"/>
                <a:gd name="connsiteY2" fmla="*/ 399 h 899651"/>
                <a:gd name="connsiteX3" fmla="*/ 720291 w 840659"/>
                <a:gd name="connsiteY3" fmla="*/ 207935 h 899651"/>
                <a:gd name="connsiteX4" fmla="*/ 840659 w 840659"/>
                <a:gd name="connsiteY4" fmla="*/ 899651 h 899651"/>
                <a:gd name="connsiteX5" fmla="*/ 840659 w 840659"/>
                <a:gd name="connsiteY5" fmla="*/ 899651 h 899651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517 h 902014"/>
                <a:gd name="connsiteX1" fmla="*/ 206478 w 840659"/>
                <a:gd name="connsiteY1" fmla="*/ 179343 h 902014"/>
                <a:gd name="connsiteX2" fmla="*/ 497143 w 840659"/>
                <a:gd name="connsiteY2" fmla="*/ 381 h 902014"/>
                <a:gd name="connsiteX3" fmla="*/ 720291 w 840659"/>
                <a:gd name="connsiteY3" fmla="*/ 210298 h 902014"/>
                <a:gd name="connsiteX4" fmla="*/ 840659 w 840659"/>
                <a:gd name="connsiteY4" fmla="*/ 902014 h 902014"/>
                <a:gd name="connsiteX5" fmla="*/ 840659 w 840659"/>
                <a:gd name="connsiteY5" fmla="*/ 902014 h 902014"/>
                <a:gd name="connsiteX0" fmla="*/ 0 w 840659"/>
                <a:gd name="connsiteY0" fmla="*/ 872674 h 902171"/>
                <a:gd name="connsiteX1" fmla="*/ 206478 w 840659"/>
                <a:gd name="connsiteY1" fmla="*/ 179500 h 902171"/>
                <a:gd name="connsiteX2" fmla="*/ 497143 w 840659"/>
                <a:gd name="connsiteY2" fmla="*/ 538 h 902171"/>
                <a:gd name="connsiteX3" fmla="*/ 720291 w 840659"/>
                <a:gd name="connsiteY3" fmla="*/ 210455 h 902171"/>
                <a:gd name="connsiteX4" fmla="*/ 840659 w 840659"/>
                <a:gd name="connsiteY4" fmla="*/ 902171 h 902171"/>
                <a:gd name="connsiteX5" fmla="*/ 840659 w 840659"/>
                <a:gd name="connsiteY5" fmla="*/ 902171 h 902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0659" h="902171">
                  <a:moveTo>
                    <a:pt x="0" y="872674"/>
                  </a:moveTo>
                  <a:lnTo>
                    <a:pt x="206478" y="179500"/>
                  </a:lnTo>
                  <a:cubicBezTo>
                    <a:pt x="258866" y="25247"/>
                    <a:pt x="411508" y="-4621"/>
                    <a:pt x="497143" y="538"/>
                  </a:cubicBezTo>
                  <a:cubicBezTo>
                    <a:pt x="582779" y="5697"/>
                    <a:pt x="675278" y="61108"/>
                    <a:pt x="720291" y="210455"/>
                  </a:cubicBezTo>
                  <a:cubicBezTo>
                    <a:pt x="772320" y="445789"/>
                    <a:pt x="800536" y="671599"/>
                    <a:pt x="840659" y="902171"/>
                  </a:cubicBezTo>
                  <a:lnTo>
                    <a:pt x="840659" y="902171"/>
                  </a:lnTo>
                </a:path>
              </a:pathLst>
            </a:cu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sp>
        <p:nvSpPr>
          <p:cNvPr id="120" name="右矢印 119"/>
          <p:cNvSpPr/>
          <p:nvPr/>
        </p:nvSpPr>
        <p:spPr>
          <a:xfrm>
            <a:off x="3412524" y="4630652"/>
            <a:ext cx="391235" cy="327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右矢印 120"/>
          <p:cNvSpPr/>
          <p:nvPr/>
        </p:nvSpPr>
        <p:spPr>
          <a:xfrm>
            <a:off x="6058814" y="4619887"/>
            <a:ext cx="391235" cy="327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" name="グループ化 34"/>
          <p:cNvGrpSpPr/>
          <p:nvPr/>
        </p:nvGrpSpPr>
        <p:grpSpPr>
          <a:xfrm>
            <a:off x="4745842" y="1974223"/>
            <a:ext cx="4195596" cy="1883767"/>
            <a:chOff x="3897428" y="1737388"/>
            <a:chExt cx="4195596" cy="1883767"/>
          </a:xfrm>
        </p:grpSpPr>
        <p:cxnSp>
          <p:nvCxnSpPr>
            <p:cNvPr id="158" name="直線コネクタ 157"/>
            <p:cNvCxnSpPr/>
            <p:nvPr/>
          </p:nvCxnSpPr>
          <p:spPr>
            <a:xfrm>
              <a:off x="7731582" y="2381222"/>
              <a:ext cx="361442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rot="16200000">
              <a:off x="7172569" y="2326126"/>
              <a:ext cx="0" cy="3960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円柱 44"/>
            <p:cNvSpPr/>
            <p:nvPr/>
          </p:nvSpPr>
          <p:spPr>
            <a:xfrm rot="16200000">
              <a:off x="5779066" y="1525063"/>
              <a:ext cx="283077" cy="1598074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" name="グループ化 22"/>
            <p:cNvGrpSpPr/>
            <p:nvPr/>
          </p:nvGrpSpPr>
          <p:grpSpPr>
            <a:xfrm>
              <a:off x="4018536" y="3462284"/>
              <a:ext cx="280988" cy="100012"/>
              <a:chOff x="5345907" y="4445794"/>
              <a:chExt cx="280988" cy="100012"/>
            </a:xfrm>
          </p:grpSpPr>
          <p:sp>
            <p:nvSpPr>
              <p:cNvPr id="22" name="正方形/長方形 21"/>
              <p:cNvSpPr/>
              <p:nvPr/>
            </p:nvSpPr>
            <p:spPr>
              <a:xfrm>
                <a:off x="5355431" y="4445794"/>
                <a:ext cx="271463" cy="1000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2" name="直線コネクタ 11"/>
              <p:cNvCxnSpPr/>
              <p:nvPr/>
            </p:nvCxnSpPr>
            <p:spPr>
              <a:xfrm>
                <a:off x="5345907" y="4445794"/>
                <a:ext cx="28098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 flipH="1">
                <a:off x="5355431" y="4445794"/>
                <a:ext cx="64296" cy="1000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 flipH="1">
                <a:off x="5447108" y="4445794"/>
                <a:ext cx="64296" cy="1000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 flipH="1">
                <a:off x="5538785" y="4445794"/>
                <a:ext cx="64296" cy="1000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直線コネクタ 24"/>
            <p:cNvCxnSpPr/>
            <p:nvPr/>
          </p:nvCxnSpPr>
          <p:spPr>
            <a:xfrm>
              <a:off x="4151441" y="2270142"/>
              <a:ext cx="0" cy="118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4499583" y="2388348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rot="16200000">
              <a:off x="4422695" y="2943108"/>
              <a:ext cx="0" cy="540000"/>
            </a:xfrm>
            <a:prstGeom prst="line">
              <a:avLst/>
            </a:prstGeom>
            <a:ln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rot="16200000">
              <a:off x="5790695" y="1323188"/>
              <a:ext cx="0" cy="21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6888695" y="2421108"/>
              <a:ext cx="0" cy="111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4150540" y="2270142"/>
              <a:ext cx="864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V="1">
              <a:off x="6879760" y="3118872"/>
              <a:ext cx="227923" cy="1"/>
            </a:xfrm>
            <a:prstGeom prst="line">
              <a:avLst/>
            </a:prstGeom>
            <a:ln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円/楕円 42"/>
            <p:cNvSpPr/>
            <p:nvPr/>
          </p:nvSpPr>
          <p:spPr>
            <a:xfrm>
              <a:off x="3905059" y="2509984"/>
              <a:ext cx="468000" cy="468000"/>
            </a:xfrm>
            <a:prstGeom prst="ellipse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897428" y="2525565"/>
              <a:ext cx="475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2400" smtClean="0"/>
                <a:t>Ｓ</a:t>
              </a:r>
              <a:endParaRPr lang="en-US" altLang="ja-JP" sz="2400" smtClean="0"/>
            </a:p>
          </p:txBody>
        </p:sp>
        <p:grpSp>
          <p:nvGrpSpPr>
            <p:cNvPr id="16" name="グループ化 15"/>
            <p:cNvGrpSpPr/>
            <p:nvPr/>
          </p:nvGrpSpPr>
          <p:grpSpPr>
            <a:xfrm flipV="1">
              <a:off x="5405030" y="1737388"/>
              <a:ext cx="348101" cy="468984"/>
              <a:chOff x="5481886" y="2427207"/>
              <a:chExt cx="348101" cy="468984"/>
            </a:xfrm>
          </p:grpSpPr>
          <p:sp>
            <p:nvSpPr>
              <p:cNvPr id="72" name="フリーフォーム 71"/>
              <p:cNvSpPr/>
              <p:nvPr/>
            </p:nvSpPr>
            <p:spPr>
              <a:xfrm rot="5400000" flipH="1">
                <a:off x="5364115" y="2544978"/>
                <a:ext cx="430306" cy="194763"/>
              </a:xfrm>
              <a:custGeom>
                <a:avLst/>
                <a:gdLst>
                  <a:gd name="connsiteX0" fmla="*/ 0 w 1900518"/>
                  <a:gd name="connsiteY0" fmla="*/ 1631577 h 1631577"/>
                  <a:gd name="connsiteX1" fmla="*/ 1004047 w 1900518"/>
                  <a:gd name="connsiteY1" fmla="*/ 268941 h 1631577"/>
                  <a:gd name="connsiteX2" fmla="*/ 1272988 w 1900518"/>
                  <a:gd name="connsiteY2" fmla="*/ 986118 h 1631577"/>
                  <a:gd name="connsiteX3" fmla="*/ 1900518 w 1900518"/>
                  <a:gd name="connsiteY3" fmla="*/ 0 h 1631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00518" h="1631577">
                    <a:moveTo>
                      <a:pt x="0" y="1631577"/>
                    </a:moveTo>
                    <a:lnTo>
                      <a:pt x="1004047" y="268941"/>
                    </a:lnTo>
                    <a:lnTo>
                      <a:pt x="1272988" y="986118"/>
                    </a:lnTo>
                    <a:lnTo>
                      <a:pt x="1900518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フリーフォーム 72"/>
              <p:cNvSpPr/>
              <p:nvPr/>
            </p:nvSpPr>
            <p:spPr>
              <a:xfrm rot="5400000" flipH="1">
                <a:off x="5517453" y="2583656"/>
                <a:ext cx="430306" cy="194763"/>
              </a:xfrm>
              <a:custGeom>
                <a:avLst/>
                <a:gdLst>
                  <a:gd name="connsiteX0" fmla="*/ 0 w 1900518"/>
                  <a:gd name="connsiteY0" fmla="*/ 1631577 h 1631577"/>
                  <a:gd name="connsiteX1" fmla="*/ 1004047 w 1900518"/>
                  <a:gd name="connsiteY1" fmla="*/ 268941 h 1631577"/>
                  <a:gd name="connsiteX2" fmla="*/ 1272988 w 1900518"/>
                  <a:gd name="connsiteY2" fmla="*/ 986118 h 1631577"/>
                  <a:gd name="connsiteX3" fmla="*/ 1900518 w 1900518"/>
                  <a:gd name="connsiteY3" fmla="*/ 0 h 1631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00518" h="1631577">
                    <a:moveTo>
                      <a:pt x="0" y="1631577"/>
                    </a:moveTo>
                    <a:lnTo>
                      <a:pt x="1004047" y="268941"/>
                    </a:lnTo>
                    <a:lnTo>
                      <a:pt x="1272988" y="986118"/>
                    </a:lnTo>
                    <a:lnTo>
                      <a:pt x="1900518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4" name="テキスト ボックス 73"/>
            <p:cNvSpPr txBox="1"/>
            <p:nvPr/>
          </p:nvSpPr>
          <p:spPr>
            <a:xfrm>
              <a:off x="5543652" y="1764082"/>
              <a:ext cx="1095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ノイズ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5014540" y="2259088"/>
              <a:ext cx="1852335" cy="129260"/>
              <a:chOff x="4996587" y="2263765"/>
              <a:chExt cx="1852335" cy="129260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5069938" y="2270142"/>
                <a:ext cx="1701331" cy="117626"/>
                <a:chOff x="4149984" y="841633"/>
                <a:chExt cx="1701331" cy="174935"/>
              </a:xfrm>
            </p:grpSpPr>
            <p:grpSp>
              <p:nvGrpSpPr>
                <p:cNvPr id="9" name="グループ化 8"/>
                <p:cNvGrpSpPr/>
                <p:nvPr/>
              </p:nvGrpSpPr>
              <p:grpSpPr>
                <a:xfrm>
                  <a:off x="4159303" y="841895"/>
                  <a:ext cx="1692012" cy="174673"/>
                  <a:chOff x="6634082" y="2135536"/>
                  <a:chExt cx="1692012" cy="174673"/>
                </a:xfrm>
              </p:grpSpPr>
              <p:sp>
                <p:nvSpPr>
                  <p:cNvPr id="8" name="フリーフォーム 7"/>
                  <p:cNvSpPr/>
                  <p:nvPr/>
                </p:nvSpPr>
                <p:spPr>
                  <a:xfrm>
                    <a:off x="6634082" y="2135536"/>
                    <a:ext cx="281068" cy="170707"/>
                  </a:xfrm>
                  <a:custGeom>
                    <a:avLst/>
                    <a:gdLst>
                      <a:gd name="connsiteX0" fmla="*/ 0 w 538162"/>
                      <a:gd name="connsiteY0" fmla="*/ 80962 h 166687"/>
                      <a:gd name="connsiteX1" fmla="*/ 133350 w 538162"/>
                      <a:gd name="connsiteY1" fmla="*/ 0 h 166687"/>
                      <a:gd name="connsiteX2" fmla="*/ 407193 w 538162"/>
                      <a:gd name="connsiteY2" fmla="*/ 166687 h 166687"/>
                      <a:gd name="connsiteX3" fmla="*/ 538162 w 538162"/>
                      <a:gd name="connsiteY3" fmla="*/ 88106 h 166687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2905 h 170707"/>
                      <a:gd name="connsiteX1" fmla="*/ 133350 w 538162"/>
                      <a:gd name="connsiteY1" fmla="*/ 1943 h 170707"/>
                      <a:gd name="connsiteX2" fmla="*/ 407193 w 538162"/>
                      <a:gd name="connsiteY2" fmla="*/ 168630 h 170707"/>
                      <a:gd name="connsiteX3" fmla="*/ 538162 w 538162"/>
                      <a:gd name="connsiteY3" fmla="*/ 90049 h 1707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38162" h="170707">
                        <a:moveTo>
                          <a:pt x="0" y="82905"/>
                        </a:moveTo>
                        <a:cubicBezTo>
                          <a:pt x="44450" y="55918"/>
                          <a:pt x="65485" y="-12344"/>
                          <a:pt x="133350" y="1943"/>
                        </a:cubicBezTo>
                        <a:cubicBezTo>
                          <a:pt x="201215" y="16230"/>
                          <a:pt x="339724" y="153946"/>
                          <a:pt x="407193" y="168630"/>
                        </a:cubicBezTo>
                        <a:cubicBezTo>
                          <a:pt x="474662" y="183314"/>
                          <a:pt x="494506" y="116243"/>
                          <a:pt x="538162" y="90049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0" name="フリーフォーム 89"/>
                  <p:cNvSpPr/>
                  <p:nvPr/>
                </p:nvSpPr>
                <p:spPr>
                  <a:xfrm>
                    <a:off x="6915151" y="2138165"/>
                    <a:ext cx="281068" cy="170707"/>
                  </a:xfrm>
                  <a:custGeom>
                    <a:avLst/>
                    <a:gdLst>
                      <a:gd name="connsiteX0" fmla="*/ 0 w 538162"/>
                      <a:gd name="connsiteY0" fmla="*/ 80962 h 166687"/>
                      <a:gd name="connsiteX1" fmla="*/ 133350 w 538162"/>
                      <a:gd name="connsiteY1" fmla="*/ 0 h 166687"/>
                      <a:gd name="connsiteX2" fmla="*/ 407193 w 538162"/>
                      <a:gd name="connsiteY2" fmla="*/ 166687 h 166687"/>
                      <a:gd name="connsiteX3" fmla="*/ 538162 w 538162"/>
                      <a:gd name="connsiteY3" fmla="*/ 88106 h 166687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2905 h 170707"/>
                      <a:gd name="connsiteX1" fmla="*/ 133350 w 538162"/>
                      <a:gd name="connsiteY1" fmla="*/ 1943 h 170707"/>
                      <a:gd name="connsiteX2" fmla="*/ 407193 w 538162"/>
                      <a:gd name="connsiteY2" fmla="*/ 168630 h 170707"/>
                      <a:gd name="connsiteX3" fmla="*/ 538162 w 538162"/>
                      <a:gd name="connsiteY3" fmla="*/ 90049 h 1707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38162" h="170707">
                        <a:moveTo>
                          <a:pt x="0" y="82905"/>
                        </a:moveTo>
                        <a:cubicBezTo>
                          <a:pt x="44450" y="55918"/>
                          <a:pt x="65485" y="-12344"/>
                          <a:pt x="133350" y="1943"/>
                        </a:cubicBezTo>
                        <a:cubicBezTo>
                          <a:pt x="201215" y="16230"/>
                          <a:pt x="339724" y="153946"/>
                          <a:pt x="407193" y="168630"/>
                        </a:cubicBezTo>
                        <a:cubicBezTo>
                          <a:pt x="474662" y="183314"/>
                          <a:pt x="494506" y="116243"/>
                          <a:pt x="538162" y="90049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1" name="フリーフォーム 90"/>
                  <p:cNvSpPr/>
                  <p:nvPr/>
                </p:nvSpPr>
                <p:spPr>
                  <a:xfrm>
                    <a:off x="7199161" y="2139502"/>
                    <a:ext cx="281068" cy="170707"/>
                  </a:xfrm>
                  <a:custGeom>
                    <a:avLst/>
                    <a:gdLst>
                      <a:gd name="connsiteX0" fmla="*/ 0 w 538162"/>
                      <a:gd name="connsiteY0" fmla="*/ 80962 h 166687"/>
                      <a:gd name="connsiteX1" fmla="*/ 133350 w 538162"/>
                      <a:gd name="connsiteY1" fmla="*/ 0 h 166687"/>
                      <a:gd name="connsiteX2" fmla="*/ 407193 w 538162"/>
                      <a:gd name="connsiteY2" fmla="*/ 166687 h 166687"/>
                      <a:gd name="connsiteX3" fmla="*/ 538162 w 538162"/>
                      <a:gd name="connsiteY3" fmla="*/ 88106 h 166687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2905 h 170707"/>
                      <a:gd name="connsiteX1" fmla="*/ 133350 w 538162"/>
                      <a:gd name="connsiteY1" fmla="*/ 1943 h 170707"/>
                      <a:gd name="connsiteX2" fmla="*/ 407193 w 538162"/>
                      <a:gd name="connsiteY2" fmla="*/ 168630 h 170707"/>
                      <a:gd name="connsiteX3" fmla="*/ 538162 w 538162"/>
                      <a:gd name="connsiteY3" fmla="*/ 90049 h 1707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38162" h="170707">
                        <a:moveTo>
                          <a:pt x="0" y="82905"/>
                        </a:moveTo>
                        <a:cubicBezTo>
                          <a:pt x="44450" y="55918"/>
                          <a:pt x="65485" y="-12344"/>
                          <a:pt x="133350" y="1943"/>
                        </a:cubicBezTo>
                        <a:cubicBezTo>
                          <a:pt x="201215" y="16230"/>
                          <a:pt x="339724" y="153946"/>
                          <a:pt x="407193" y="168630"/>
                        </a:cubicBezTo>
                        <a:cubicBezTo>
                          <a:pt x="474662" y="183314"/>
                          <a:pt x="494506" y="116243"/>
                          <a:pt x="538162" y="90049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5" name="フリーフォーム 104"/>
                  <p:cNvSpPr/>
                  <p:nvPr/>
                </p:nvSpPr>
                <p:spPr>
                  <a:xfrm>
                    <a:off x="7482034" y="2137756"/>
                    <a:ext cx="281068" cy="170707"/>
                  </a:xfrm>
                  <a:custGeom>
                    <a:avLst/>
                    <a:gdLst>
                      <a:gd name="connsiteX0" fmla="*/ 0 w 538162"/>
                      <a:gd name="connsiteY0" fmla="*/ 80962 h 166687"/>
                      <a:gd name="connsiteX1" fmla="*/ 133350 w 538162"/>
                      <a:gd name="connsiteY1" fmla="*/ 0 h 166687"/>
                      <a:gd name="connsiteX2" fmla="*/ 407193 w 538162"/>
                      <a:gd name="connsiteY2" fmla="*/ 166687 h 166687"/>
                      <a:gd name="connsiteX3" fmla="*/ 538162 w 538162"/>
                      <a:gd name="connsiteY3" fmla="*/ 88106 h 166687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2905 h 170707"/>
                      <a:gd name="connsiteX1" fmla="*/ 133350 w 538162"/>
                      <a:gd name="connsiteY1" fmla="*/ 1943 h 170707"/>
                      <a:gd name="connsiteX2" fmla="*/ 407193 w 538162"/>
                      <a:gd name="connsiteY2" fmla="*/ 168630 h 170707"/>
                      <a:gd name="connsiteX3" fmla="*/ 538162 w 538162"/>
                      <a:gd name="connsiteY3" fmla="*/ 90049 h 1707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38162" h="170707">
                        <a:moveTo>
                          <a:pt x="0" y="82905"/>
                        </a:moveTo>
                        <a:cubicBezTo>
                          <a:pt x="44450" y="55918"/>
                          <a:pt x="65485" y="-12344"/>
                          <a:pt x="133350" y="1943"/>
                        </a:cubicBezTo>
                        <a:cubicBezTo>
                          <a:pt x="201215" y="16230"/>
                          <a:pt x="339724" y="153946"/>
                          <a:pt x="407193" y="168630"/>
                        </a:cubicBezTo>
                        <a:cubicBezTo>
                          <a:pt x="474662" y="183314"/>
                          <a:pt x="494506" y="116243"/>
                          <a:pt x="538162" y="90049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3" name="フリーフォーム 122"/>
                  <p:cNvSpPr/>
                  <p:nvPr/>
                </p:nvSpPr>
                <p:spPr>
                  <a:xfrm>
                    <a:off x="7763648" y="2137831"/>
                    <a:ext cx="281068" cy="170707"/>
                  </a:xfrm>
                  <a:custGeom>
                    <a:avLst/>
                    <a:gdLst>
                      <a:gd name="connsiteX0" fmla="*/ 0 w 538162"/>
                      <a:gd name="connsiteY0" fmla="*/ 80962 h 166687"/>
                      <a:gd name="connsiteX1" fmla="*/ 133350 w 538162"/>
                      <a:gd name="connsiteY1" fmla="*/ 0 h 166687"/>
                      <a:gd name="connsiteX2" fmla="*/ 407193 w 538162"/>
                      <a:gd name="connsiteY2" fmla="*/ 166687 h 166687"/>
                      <a:gd name="connsiteX3" fmla="*/ 538162 w 538162"/>
                      <a:gd name="connsiteY3" fmla="*/ 88106 h 166687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2905 h 170707"/>
                      <a:gd name="connsiteX1" fmla="*/ 133350 w 538162"/>
                      <a:gd name="connsiteY1" fmla="*/ 1943 h 170707"/>
                      <a:gd name="connsiteX2" fmla="*/ 407193 w 538162"/>
                      <a:gd name="connsiteY2" fmla="*/ 168630 h 170707"/>
                      <a:gd name="connsiteX3" fmla="*/ 538162 w 538162"/>
                      <a:gd name="connsiteY3" fmla="*/ 90049 h 1707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38162" h="170707">
                        <a:moveTo>
                          <a:pt x="0" y="82905"/>
                        </a:moveTo>
                        <a:cubicBezTo>
                          <a:pt x="44450" y="55918"/>
                          <a:pt x="65485" y="-12344"/>
                          <a:pt x="133350" y="1943"/>
                        </a:cubicBezTo>
                        <a:cubicBezTo>
                          <a:pt x="201215" y="16230"/>
                          <a:pt x="339724" y="153946"/>
                          <a:pt x="407193" y="168630"/>
                        </a:cubicBezTo>
                        <a:cubicBezTo>
                          <a:pt x="474662" y="183314"/>
                          <a:pt x="494506" y="116243"/>
                          <a:pt x="538162" y="90049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4" name="フリーフォーム 123"/>
                  <p:cNvSpPr/>
                  <p:nvPr/>
                </p:nvSpPr>
                <p:spPr>
                  <a:xfrm>
                    <a:off x="8045026" y="2139287"/>
                    <a:ext cx="281068" cy="170707"/>
                  </a:xfrm>
                  <a:custGeom>
                    <a:avLst/>
                    <a:gdLst>
                      <a:gd name="connsiteX0" fmla="*/ 0 w 538162"/>
                      <a:gd name="connsiteY0" fmla="*/ 80962 h 166687"/>
                      <a:gd name="connsiteX1" fmla="*/ 133350 w 538162"/>
                      <a:gd name="connsiteY1" fmla="*/ 0 h 166687"/>
                      <a:gd name="connsiteX2" fmla="*/ 407193 w 538162"/>
                      <a:gd name="connsiteY2" fmla="*/ 166687 h 166687"/>
                      <a:gd name="connsiteX3" fmla="*/ 538162 w 538162"/>
                      <a:gd name="connsiteY3" fmla="*/ 88106 h 166687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2905 h 170707"/>
                      <a:gd name="connsiteX1" fmla="*/ 133350 w 538162"/>
                      <a:gd name="connsiteY1" fmla="*/ 1943 h 170707"/>
                      <a:gd name="connsiteX2" fmla="*/ 407193 w 538162"/>
                      <a:gd name="connsiteY2" fmla="*/ 168630 h 170707"/>
                      <a:gd name="connsiteX3" fmla="*/ 538162 w 538162"/>
                      <a:gd name="connsiteY3" fmla="*/ 90049 h 1707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38162" h="170707">
                        <a:moveTo>
                          <a:pt x="0" y="82905"/>
                        </a:moveTo>
                        <a:cubicBezTo>
                          <a:pt x="44450" y="55918"/>
                          <a:pt x="65485" y="-12344"/>
                          <a:pt x="133350" y="1943"/>
                        </a:cubicBezTo>
                        <a:cubicBezTo>
                          <a:pt x="201215" y="16230"/>
                          <a:pt x="339724" y="153946"/>
                          <a:pt x="407193" y="168630"/>
                        </a:cubicBezTo>
                        <a:cubicBezTo>
                          <a:pt x="474662" y="183314"/>
                          <a:pt x="494506" y="116243"/>
                          <a:pt x="538162" y="90049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25" name="グループ化 124"/>
                <p:cNvGrpSpPr/>
                <p:nvPr/>
              </p:nvGrpSpPr>
              <p:grpSpPr>
                <a:xfrm flipV="1">
                  <a:off x="4149984" y="841633"/>
                  <a:ext cx="1692012" cy="174673"/>
                  <a:chOff x="6634082" y="2135536"/>
                  <a:chExt cx="1692012" cy="174673"/>
                </a:xfrm>
              </p:grpSpPr>
              <p:sp>
                <p:nvSpPr>
                  <p:cNvPr id="126" name="フリーフォーム 125"/>
                  <p:cNvSpPr/>
                  <p:nvPr/>
                </p:nvSpPr>
                <p:spPr>
                  <a:xfrm>
                    <a:off x="6634082" y="2135536"/>
                    <a:ext cx="281068" cy="170707"/>
                  </a:xfrm>
                  <a:custGeom>
                    <a:avLst/>
                    <a:gdLst>
                      <a:gd name="connsiteX0" fmla="*/ 0 w 538162"/>
                      <a:gd name="connsiteY0" fmla="*/ 80962 h 166687"/>
                      <a:gd name="connsiteX1" fmla="*/ 133350 w 538162"/>
                      <a:gd name="connsiteY1" fmla="*/ 0 h 166687"/>
                      <a:gd name="connsiteX2" fmla="*/ 407193 w 538162"/>
                      <a:gd name="connsiteY2" fmla="*/ 166687 h 166687"/>
                      <a:gd name="connsiteX3" fmla="*/ 538162 w 538162"/>
                      <a:gd name="connsiteY3" fmla="*/ 88106 h 166687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2905 h 170707"/>
                      <a:gd name="connsiteX1" fmla="*/ 133350 w 538162"/>
                      <a:gd name="connsiteY1" fmla="*/ 1943 h 170707"/>
                      <a:gd name="connsiteX2" fmla="*/ 407193 w 538162"/>
                      <a:gd name="connsiteY2" fmla="*/ 168630 h 170707"/>
                      <a:gd name="connsiteX3" fmla="*/ 538162 w 538162"/>
                      <a:gd name="connsiteY3" fmla="*/ 90049 h 1707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38162" h="170707">
                        <a:moveTo>
                          <a:pt x="0" y="82905"/>
                        </a:moveTo>
                        <a:cubicBezTo>
                          <a:pt x="44450" y="55918"/>
                          <a:pt x="65485" y="-12344"/>
                          <a:pt x="133350" y="1943"/>
                        </a:cubicBezTo>
                        <a:cubicBezTo>
                          <a:pt x="201215" y="16230"/>
                          <a:pt x="339724" y="153946"/>
                          <a:pt x="407193" y="168630"/>
                        </a:cubicBezTo>
                        <a:cubicBezTo>
                          <a:pt x="474662" y="183314"/>
                          <a:pt x="494506" y="116243"/>
                          <a:pt x="538162" y="90049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7" name="フリーフォーム 126"/>
                  <p:cNvSpPr/>
                  <p:nvPr/>
                </p:nvSpPr>
                <p:spPr>
                  <a:xfrm>
                    <a:off x="6915151" y="2138165"/>
                    <a:ext cx="281068" cy="170707"/>
                  </a:xfrm>
                  <a:custGeom>
                    <a:avLst/>
                    <a:gdLst>
                      <a:gd name="connsiteX0" fmla="*/ 0 w 538162"/>
                      <a:gd name="connsiteY0" fmla="*/ 80962 h 166687"/>
                      <a:gd name="connsiteX1" fmla="*/ 133350 w 538162"/>
                      <a:gd name="connsiteY1" fmla="*/ 0 h 166687"/>
                      <a:gd name="connsiteX2" fmla="*/ 407193 w 538162"/>
                      <a:gd name="connsiteY2" fmla="*/ 166687 h 166687"/>
                      <a:gd name="connsiteX3" fmla="*/ 538162 w 538162"/>
                      <a:gd name="connsiteY3" fmla="*/ 88106 h 166687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2905 h 170707"/>
                      <a:gd name="connsiteX1" fmla="*/ 133350 w 538162"/>
                      <a:gd name="connsiteY1" fmla="*/ 1943 h 170707"/>
                      <a:gd name="connsiteX2" fmla="*/ 407193 w 538162"/>
                      <a:gd name="connsiteY2" fmla="*/ 168630 h 170707"/>
                      <a:gd name="connsiteX3" fmla="*/ 538162 w 538162"/>
                      <a:gd name="connsiteY3" fmla="*/ 90049 h 1707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38162" h="170707">
                        <a:moveTo>
                          <a:pt x="0" y="82905"/>
                        </a:moveTo>
                        <a:cubicBezTo>
                          <a:pt x="44450" y="55918"/>
                          <a:pt x="65485" y="-12344"/>
                          <a:pt x="133350" y="1943"/>
                        </a:cubicBezTo>
                        <a:cubicBezTo>
                          <a:pt x="201215" y="16230"/>
                          <a:pt x="339724" y="153946"/>
                          <a:pt x="407193" y="168630"/>
                        </a:cubicBezTo>
                        <a:cubicBezTo>
                          <a:pt x="474662" y="183314"/>
                          <a:pt x="494506" y="116243"/>
                          <a:pt x="538162" y="90049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8" name="フリーフォーム 127"/>
                  <p:cNvSpPr/>
                  <p:nvPr/>
                </p:nvSpPr>
                <p:spPr>
                  <a:xfrm>
                    <a:off x="7199161" y="2139502"/>
                    <a:ext cx="281068" cy="170707"/>
                  </a:xfrm>
                  <a:custGeom>
                    <a:avLst/>
                    <a:gdLst>
                      <a:gd name="connsiteX0" fmla="*/ 0 w 538162"/>
                      <a:gd name="connsiteY0" fmla="*/ 80962 h 166687"/>
                      <a:gd name="connsiteX1" fmla="*/ 133350 w 538162"/>
                      <a:gd name="connsiteY1" fmla="*/ 0 h 166687"/>
                      <a:gd name="connsiteX2" fmla="*/ 407193 w 538162"/>
                      <a:gd name="connsiteY2" fmla="*/ 166687 h 166687"/>
                      <a:gd name="connsiteX3" fmla="*/ 538162 w 538162"/>
                      <a:gd name="connsiteY3" fmla="*/ 88106 h 166687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2905 h 170707"/>
                      <a:gd name="connsiteX1" fmla="*/ 133350 w 538162"/>
                      <a:gd name="connsiteY1" fmla="*/ 1943 h 170707"/>
                      <a:gd name="connsiteX2" fmla="*/ 407193 w 538162"/>
                      <a:gd name="connsiteY2" fmla="*/ 168630 h 170707"/>
                      <a:gd name="connsiteX3" fmla="*/ 538162 w 538162"/>
                      <a:gd name="connsiteY3" fmla="*/ 90049 h 1707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38162" h="170707">
                        <a:moveTo>
                          <a:pt x="0" y="82905"/>
                        </a:moveTo>
                        <a:cubicBezTo>
                          <a:pt x="44450" y="55918"/>
                          <a:pt x="65485" y="-12344"/>
                          <a:pt x="133350" y="1943"/>
                        </a:cubicBezTo>
                        <a:cubicBezTo>
                          <a:pt x="201215" y="16230"/>
                          <a:pt x="339724" y="153946"/>
                          <a:pt x="407193" y="168630"/>
                        </a:cubicBezTo>
                        <a:cubicBezTo>
                          <a:pt x="474662" y="183314"/>
                          <a:pt x="494506" y="116243"/>
                          <a:pt x="538162" y="90049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9" name="フリーフォーム 128"/>
                  <p:cNvSpPr/>
                  <p:nvPr/>
                </p:nvSpPr>
                <p:spPr>
                  <a:xfrm>
                    <a:off x="7482034" y="2137756"/>
                    <a:ext cx="281068" cy="170707"/>
                  </a:xfrm>
                  <a:custGeom>
                    <a:avLst/>
                    <a:gdLst>
                      <a:gd name="connsiteX0" fmla="*/ 0 w 538162"/>
                      <a:gd name="connsiteY0" fmla="*/ 80962 h 166687"/>
                      <a:gd name="connsiteX1" fmla="*/ 133350 w 538162"/>
                      <a:gd name="connsiteY1" fmla="*/ 0 h 166687"/>
                      <a:gd name="connsiteX2" fmla="*/ 407193 w 538162"/>
                      <a:gd name="connsiteY2" fmla="*/ 166687 h 166687"/>
                      <a:gd name="connsiteX3" fmla="*/ 538162 w 538162"/>
                      <a:gd name="connsiteY3" fmla="*/ 88106 h 166687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2905 h 170707"/>
                      <a:gd name="connsiteX1" fmla="*/ 133350 w 538162"/>
                      <a:gd name="connsiteY1" fmla="*/ 1943 h 170707"/>
                      <a:gd name="connsiteX2" fmla="*/ 407193 w 538162"/>
                      <a:gd name="connsiteY2" fmla="*/ 168630 h 170707"/>
                      <a:gd name="connsiteX3" fmla="*/ 538162 w 538162"/>
                      <a:gd name="connsiteY3" fmla="*/ 90049 h 1707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38162" h="170707">
                        <a:moveTo>
                          <a:pt x="0" y="82905"/>
                        </a:moveTo>
                        <a:cubicBezTo>
                          <a:pt x="44450" y="55918"/>
                          <a:pt x="65485" y="-12344"/>
                          <a:pt x="133350" y="1943"/>
                        </a:cubicBezTo>
                        <a:cubicBezTo>
                          <a:pt x="201215" y="16230"/>
                          <a:pt x="339724" y="153946"/>
                          <a:pt x="407193" y="168630"/>
                        </a:cubicBezTo>
                        <a:cubicBezTo>
                          <a:pt x="474662" y="183314"/>
                          <a:pt x="494506" y="116243"/>
                          <a:pt x="538162" y="90049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0" name="フリーフォーム 129"/>
                  <p:cNvSpPr/>
                  <p:nvPr/>
                </p:nvSpPr>
                <p:spPr>
                  <a:xfrm>
                    <a:off x="7763648" y="2137831"/>
                    <a:ext cx="281068" cy="170707"/>
                  </a:xfrm>
                  <a:custGeom>
                    <a:avLst/>
                    <a:gdLst>
                      <a:gd name="connsiteX0" fmla="*/ 0 w 538162"/>
                      <a:gd name="connsiteY0" fmla="*/ 80962 h 166687"/>
                      <a:gd name="connsiteX1" fmla="*/ 133350 w 538162"/>
                      <a:gd name="connsiteY1" fmla="*/ 0 h 166687"/>
                      <a:gd name="connsiteX2" fmla="*/ 407193 w 538162"/>
                      <a:gd name="connsiteY2" fmla="*/ 166687 h 166687"/>
                      <a:gd name="connsiteX3" fmla="*/ 538162 w 538162"/>
                      <a:gd name="connsiteY3" fmla="*/ 88106 h 166687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2905 h 170707"/>
                      <a:gd name="connsiteX1" fmla="*/ 133350 w 538162"/>
                      <a:gd name="connsiteY1" fmla="*/ 1943 h 170707"/>
                      <a:gd name="connsiteX2" fmla="*/ 407193 w 538162"/>
                      <a:gd name="connsiteY2" fmla="*/ 168630 h 170707"/>
                      <a:gd name="connsiteX3" fmla="*/ 538162 w 538162"/>
                      <a:gd name="connsiteY3" fmla="*/ 90049 h 1707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38162" h="170707">
                        <a:moveTo>
                          <a:pt x="0" y="82905"/>
                        </a:moveTo>
                        <a:cubicBezTo>
                          <a:pt x="44450" y="55918"/>
                          <a:pt x="65485" y="-12344"/>
                          <a:pt x="133350" y="1943"/>
                        </a:cubicBezTo>
                        <a:cubicBezTo>
                          <a:pt x="201215" y="16230"/>
                          <a:pt x="339724" y="153946"/>
                          <a:pt x="407193" y="168630"/>
                        </a:cubicBezTo>
                        <a:cubicBezTo>
                          <a:pt x="474662" y="183314"/>
                          <a:pt x="494506" y="116243"/>
                          <a:pt x="538162" y="90049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1" name="フリーフォーム 130"/>
                  <p:cNvSpPr/>
                  <p:nvPr/>
                </p:nvSpPr>
                <p:spPr>
                  <a:xfrm>
                    <a:off x="8045026" y="2139287"/>
                    <a:ext cx="281068" cy="170707"/>
                  </a:xfrm>
                  <a:custGeom>
                    <a:avLst/>
                    <a:gdLst>
                      <a:gd name="connsiteX0" fmla="*/ 0 w 538162"/>
                      <a:gd name="connsiteY0" fmla="*/ 80962 h 166687"/>
                      <a:gd name="connsiteX1" fmla="*/ 133350 w 538162"/>
                      <a:gd name="connsiteY1" fmla="*/ 0 h 166687"/>
                      <a:gd name="connsiteX2" fmla="*/ 407193 w 538162"/>
                      <a:gd name="connsiteY2" fmla="*/ 166687 h 166687"/>
                      <a:gd name="connsiteX3" fmla="*/ 538162 w 538162"/>
                      <a:gd name="connsiteY3" fmla="*/ 88106 h 166687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0962 h 168764"/>
                      <a:gd name="connsiteX1" fmla="*/ 133350 w 538162"/>
                      <a:gd name="connsiteY1" fmla="*/ 0 h 168764"/>
                      <a:gd name="connsiteX2" fmla="*/ 407193 w 538162"/>
                      <a:gd name="connsiteY2" fmla="*/ 166687 h 168764"/>
                      <a:gd name="connsiteX3" fmla="*/ 538162 w 538162"/>
                      <a:gd name="connsiteY3" fmla="*/ 88106 h 168764"/>
                      <a:gd name="connsiteX0" fmla="*/ 0 w 538162"/>
                      <a:gd name="connsiteY0" fmla="*/ 82905 h 170707"/>
                      <a:gd name="connsiteX1" fmla="*/ 133350 w 538162"/>
                      <a:gd name="connsiteY1" fmla="*/ 1943 h 170707"/>
                      <a:gd name="connsiteX2" fmla="*/ 407193 w 538162"/>
                      <a:gd name="connsiteY2" fmla="*/ 168630 h 170707"/>
                      <a:gd name="connsiteX3" fmla="*/ 538162 w 538162"/>
                      <a:gd name="connsiteY3" fmla="*/ 90049 h 1707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38162" h="170707">
                        <a:moveTo>
                          <a:pt x="0" y="82905"/>
                        </a:moveTo>
                        <a:cubicBezTo>
                          <a:pt x="44450" y="55918"/>
                          <a:pt x="65485" y="-12344"/>
                          <a:pt x="133350" y="1943"/>
                        </a:cubicBezTo>
                        <a:cubicBezTo>
                          <a:pt x="201215" y="16230"/>
                          <a:pt x="339724" y="153946"/>
                          <a:pt x="407193" y="168630"/>
                        </a:cubicBezTo>
                        <a:cubicBezTo>
                          <a:pt x="474662" y="183314"/>
                          <a:pt x="494506" y="116243"/>
                          <a:pt x="538162" y="90049"/>
                        </a:cubicBezTo>
                      </a:path>
                    </a:pathLst>
                  </a:cu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13" name="グループ化 12"/>
              <p:cNvGrpSpPr/>
              <p:nvPr/>
            </p:nvGrpSpPr>
            <p:grpSpPr>
              <a:xfrm>
                <a:off x="4996587" y="2271865"/>
                <a:ext cx="68420" cy="121160"/>
                <a:chOff x="4996587" y="2271865"/>
                <a:chExt cx="68420" cy="121160"/>
              </a:xfrm>
            </p:grpSpPr>
            <p:sp>
              <p:nvSpPr>
                <p:cNvPr id="132" name="フリーフォーム 131"/>
                <p:cNvSpPr/>
                <p:nvPr/>
              </p:nvSpPr>
              <p:spPr>
                <a:xfrm>
                  <a:off x="4996605" y="2338791"/>
                  <a:ext cx="68402" cy="54234"/>
                </a:xfrm>
                <a:custGeom>
                  <a:avLst/>
                  <a:gdLst>
                    <a:gd name="connsiteX0" fmla="*/ 0 w 538162"/>
                    <a:gd name="connsiteY0" fmla="*/ 80962 h 166687"/>
                    <a:gd name="connsiteX1" fmla="*/ 133350 w 538162"/>
                    <a:gd name="connsiteY1" fmla="*/ 0 h 166687"/>
                    <a:gd name="connsiteX2" fmla="*/ 407193 w 538162"/>
                    <a:gd name="connsiteY2" fmla="*/ 166687 h 166687"/>
                    <a:gd name="connsiteX3" fmla="*/ 538162 w 538162"/>
                    <a:gd name="connsiteY3" fmla="*/ 88106 h 166687"/>
                    <a:gd name="connsiteX0" fmla="*/ 0 w 538162"/>
                    <a:gd name="connsiteY0" fmla="*/ 80962 h 168764"/>
                    <a:gd name="connsiteX1" fmla="*/ 133350 w 538162"/>
                    <a:gd name="connsiteY1" fmla="*/ 0 h 168764"/>
                    <a:gd name="connsiteX2" fmla="*/ 407193 w 538162"/>
                    <a:gd name="connsiteY2" fmla="*/ 166687 h 168764"/>
                    <a:gd name="connsiteX3" fmla="*/ 538162 w 538162"/>
                    <a:gd name="connsiteY3" fmla="*/ 88106 h 168764"/>
                    <a:gd name="connsiteX0" fmla="*/ 0 w 538162"/>
                    <a:gd name="connsiteY0" fmla="*/ 80962 h 168764"/>
                    <a:gd name="connsiteX1" fmla="*/ 133350 w 538162"/>
                    <a:gd name="connsiteY1" fmla="*/ 0 h 168764"/>
                    <a:gd name="connsiteX2" fmla="*/ 407193 w 538162"/>
                    <a:gd name="connsiteY2" fmla="*/ 166687 h 168764"/>
                    <a:gd name="connsiteX3" fmla="*/ 538162 w 538162"/>
                    <a:gd name="connsiteY3" fmla="*/ 88106 h 168764"/>
                    <a:gd name="connsiteX0" fmla="*/ 0 w 538162"/>
                    <a:gd name="connsiteY0" fmla="*/ 82905 h 170707"/>
                    <a:gd name="connsiteX1" fmla="*/ 133350 w 538162"/>
                    <a:gd name="connsiteY1" fmla="*/ 1943 h 170707"/>
                    <a:gd name="connsiteX2" fmla="*/ 407193 w 538162"/>
                    <a:gd name="connsiteY2" fmla="*/ 168630 h 170707"/>
                    <a:gd name="connsiteX3" fmla="*/ 538162 w 538162"/>
                    <a:gd name="connsiteY3" fmla="*/ 90049 h 170707"/>
                    <a:gd name="connsiteX0" fmla="*/ 0 w 538162"/>
                    <a:gd name="connsiteY0" fmla="*/ 82905 h 170707"/>
                    <a:gd name="connsiteX1" fmla="*/ 133350 w 538162"/>
                    <a:gd name="connsiteY1" fmla="*/ 1943 h 170707"/>
                    <a:gd name="connsiteX2" fmla="*/ 407193 w 538162"/>
                    <a:gd name="connsiteY2" fmla="*/ 168630 h 170707"/>
                    <a:gd name="connsiteX3" fmla="*/ 538162 w 538162"/>
                    <a:gd name="connsiteY3" fmla="*/ 90049 h 170707"/>
                    <a:gd name="connsiteX0" fmla="*/ 0 w 404812"/>
                    <a:gd name="connsiteY0" fmla="*/ 1 h 168765"/>
                    <a:gd name="connsiteX1" fmla="*/ 273843 w 404812"/>
                    <a:gd name="connsiteY1" fmla="*/ 166688 h 168765"/>
                    <a:gd name="connsiteX2" fmla="*/ 404812 w 404812"/>
                    <a:gd name="connsiteY2" fmla="*/ 88107 h 168765"/>
                    <a:gd name="connsiteX0" fmla="*/ 0 w 130969"/>
                    <a:gd name="connsiteY0" fmla="*/ 78581 h 80658"/>
                    <a:gd name="connsiteX1" fmla="*/ 130969 w 130969"/>
                    <a:gd name="connsiteY1" fmla="*/ 0 h 806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0969" h="80658">
                      <a:moveTo>
                        <a:pt x="0" y="78581"/>
                      </a:moveTo>
                      <a:cubicBezTo>
                        <a:pt x="67469" y="93265"/>
                        <a:pt x="87313" y="26194"/>
                        <a:pt x="130969" y="0"/>
                      </a:cubicBez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3" name="フリーフォーム 132"/>
                <p:cNvSpPr/>
                <p:nvPr/>
              </p:nvSpPr>
              <p:spPr>
                <a:xfrm flipV="1">
                  <a:off x="4996587" y="2271865"/>
                  <a:ext cx="68402" cy="54234"/>
                </a:xfrm>
                <a:custGeom>
                  <a:avLst/>
                  <a:gdLst>
                    <a:gd name="connsiteX0" fmla="*/ 0 w 538162"/>
                    <a:gd name="connsiteY0" fmla="*/ 80962 h 166687"/>
                    <a:gd name="connsiteX1" fmla="*/ 133350 w 538162"/>
                    <a:gd name="connsiteY1" fmla="*/ 0 h 166687"/>
                    <a:gd name="connsiteX2" fmla="*/ 407193 w 538162"/>
                    <a:gd name="connsiteY2" fmla="*/ 166687 h 166687"/>
                    <a:gd name="connsiteX3" fmla="*/ 538162 w 538162"/>
                    <a:gd name="connsiteY3" fmla="*/ 88106 h 166687"/>
                    <a:gd name="connsiteX0" fmla="*/ 0 w 538162"/>
                    <a:gd name="connsiteY0" fmla="*/ 80962 h 168764"/>
                    <a:gd name="connsiteX1" fmla="*/ 133350 w 538162"/>
                    <a:gd name="connsiteY1" fmla="*/ 0 h 168764"/>
                    <a:gd name="connsiteX2" fmla="*/ 407193 w 538162"/>
                    <a:gd name="connsiteY2" fmla="*/ 166687 h 168764"/>
                    <a:gd name="connsiteX3" fmla="*/ 538162 w 538162"/>
                    <a:gd name="connsiteY3" fmla="*/ 88106 h 168764"/>
                    <a:gd name="connsiteX0" fmla="*/ 0 w 538162"/>
                    <a:gd name="connsiteY0" fmla="*/ 80962 h 168764"/>
                    <a:gd name="connsiteX1" fmla="*/ 133350 w 538162"/>
                    <a:gd name="connsiteY1" fmla="*/ 0 h 168764"/>
                    <a:gd name="connsiteX2" fmla="*/ 407193 w 538162"/>
                    <a:gd name="connsiteY2" fmla="*/ 166687 h 168764"/>
                    <a:gd name="connsiteX3" fmla="*/ 538162 w 538162"/>
                    <a:gd name="connsiteY3" fmla="*/ 88106 h 168764"/>
                    <a:gd name="connsiteX0" fmla="*/ 0 w 538162"/>
                    <a:gd name="connsiteY0" fmla="*/ 82905 h 170707"/>
                    <a:gd name="connsiteX1" fmla="*/ 133350 w 538162"/>
                    <a:gd name="connsiteY1" fmla="*/ 1943 h 170707"/>
                    <a:gd name="connsiteX2" fmla="*/ 407193 w 538162"/>
                    <a:gd name="connsiteY2" fmla="*/ 168630 h 170707"/>
                    <a:gd name="connsiteX3" fmla="*/ 538162 w 538162"/>
                    <a:gd name="connsiteY3" fmla="*/ 90049 h 170707"/>
                    <a:gd name="connsiteX0" fmla="*/ 0 w 538162"/>
                    <a:gd name="connsiteY0" fmla="*/ 82905 h 170707"/>
                    <a:gd name="connsiteX1" fmla="*/ 133350 w 538162"/>
                    <a:gd name="connsiteY1" fmla="*/ 1943 h 170707"/>
                    <a:gd name="connsiteX2" fmla="*/ 407193 w 538162"/>
                    <a:gd name="connsiteY2" fmla="*/ 168630 h 170707"/>
                    <a:gd name="connsiteX3" fmla="*/ 538162 w 538162"/>
                    <a:gd name="connsiteY3" fmla="*/ 90049 h 170707"/>
                    <a:gd name="connsiteX0" fmla="*/ 0 w 404812"/>
                    <a:gd name="connsiteY0" fmla="*/ 1 h 168765"/>
                    <a:gd name="connsiteX1" fmla="*/ 273843 w 404812"/>
                    <a:gd name="connsiteY1" fmla="*/ 166688 h 168765"/>
                    <a:gd name="connsiteX2" fmla="*/ 404812 w 404812"/>
                    <a:gd name="connsiteY2" fmla="*/ 88107 h 168765"/>
                    <a:gd name="connsiteX0" fmla="*/ 0 w 130969"/>
                    <a:gd name="connsiteY0" fmla="*/ 78581 h 80658"/>
                    <a:gd name="connsiteX1" fmla="*/ 130969 w 130969"/>
                    <a:gd name="connsiteY1" fmla="*/ 0 h 806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0969" h="80658">
                      <a:moveTo>
                        <a:pt x="0" y="78581"/>
                      </a:moveTo>
                      <a:cubicBezTo>
                        <a:pt x="67469" y="93265"/>
                        <a:pt x="87313" y="26194"/>
                        <a:pt x="130969" y="0"/>
                      </a:cubicBez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4" name="グループ化 133"/>
              <p:cNvGrpSpPr/>
              <p:nvPr/>
            </p:nvGrpSpPr>
            <p:grpSpPr>
              <a:xfrm flipH="1">
                <a:off x="6780502" y="2263765"/>
                <a:ext cx="68420" cy="121160"/>
                <a:chOff x="4996587" y="2271865"/>
                <a:chExt cx="68420" cy="121160"/>
              </a:xfrm>
            </p:grpSpPr>
            <p:sp>
              <p:nvSpPr>
                <p:cNvPr id="135" name="フリーフォーム 134"/>
                <p:cNvSpPr/>
                <p:nvPr/>
              </p:nvSpPr>
              <p:spPr>
                <a:xfrm>
                  <a:off x="4996605" y="2338791"/>
                  <a:ext cx="68402" cy="54234"/>
                </a:xfrm>
                <a:custGeom>
                  <a:avLst/>
                  <a:gdLst>
                    <a:gd name="connsiteX0" fmla="*/ 0 w 538162"/>
                    <a:gd name="connsiteY0" fmla="*/ 80962 h 166687"/>
                    <a:gd name="connsiteX1" fmla="*/ 133350 w 538162"/>
                    <a:gd name="connsiteY1" fmla="*/ 0 h 166687"/>
                    <a:gd name="connsiteX2" fmla="*/ 407193 w 538162"/>
                    <a:gd name="connsiteY2" fmla="*/ 166687 h 166687"/>
                    <a:gd name="connsiteX3" fmla="*/ 538162 w 538162"/>
                    <a:gd name="connsiteY3" fmla="*/ 88106 h 166687"/>
                    <a:gd name="connsiteX0" fmla="*/ 0 w 538162"/>
                    <a:gd name="connsiteY0" fmla="*/ 80962 h 168764"/>
                    <a:gd name="connsiteX1" fmla="*/ 133350 w 538162"/>
                    <a:gd name="connsiteY1" fmla="*/ 0 h 168764"/>
                    <a:gd name="connsiteX2" fmla="*/ 407193 w 538162"/>
                    <a:gd name="connsiteY2" fmla="*/ 166687 h 168764"/>
                    <a:gd name="connsiteX3" fmla="*/ 538162 w 538162"/>
                    <a:gd name="connsiteY3" fmla="*/ 88106 h 168764"/>
                    <a:gd name="connsiteX0" fmla="*/ 0 w 538162"/>
                    <a:gd name="connsiteY0" fmla="*/ 80962 h 168764"/>
                    <a:gd name="connsiteX1" fmla="*/ 133350 w 538162"/>
                    <a:gd name="connsiteY1" fmla="*/ 0 h 168764"/>
                    <a:gd name="connsiteX2" fmla="*/ 407193 w 538162"/>
                    <a:gd name="connsiteY2" fmla="*/ 166687 h 168764"/>
                    <a:gd name="connsiteX3" fmla="*/ 538162 w 538162"/>
                    <a:gd name="connsiteY3" fmla="*/ 88106 h 168764"/>
                    <a:gd name="connsiteX0" fmla="*/ 0 w 538162"/>
                    <a:gd name="connsiteY0" fmla="*/ 82905 h 170707"/>
                    <a:gd name="connsiteX1" fmla="*/ 133350 w 538162"/>
                    <a:gd name="connsiteY1" fmla="*/ 1943 h 170707"/>
                    <a:gd name="connsiteX2" fmla="*/ 407193 w 538162"/>
                    <a:gd name="connsiteY2" fmla="*/ 168630 h 170707"/>
                    <a:gd name="connsiteX3" fmla="*/ 538162 w 538162"/>
                    <a:gd name="connsiteY3" fmla="*/ 90049 h 170707"/>
                    <a:gd name="connsiteX0" fmla="*/ 0 w 538162"/>
                    <a:gd name="connsiteY0" fmla="*/ 82905 h 170707"/>
                    <a:gd name="connsiteX1" fmla="*/ 133350 w 538162"/>
                    <a:gd name="connsiteY1" fmla="*/ 1943 h 170707"/>
                    <a:gd name="connsiteX2" fmla="*/ 407193 w 538162"/>
                    <a:gd name="connsiteY2" fmla="*/ 168630 h 170707"/>
                    <a:gd name="connsiteX3" fmla="*/ 538162 w 538162"/>
                    <a:gd name="connsiteY3" fmla="*/ 90049 h 170707"/>
                    <a:gd name="connsiteX0" fmla="*/ 0 w 404812"/>
                    <a:gd name="connsiteY0" fmla="*/ 1 h 168765"/>
                    <a:gd name="connsiteX1" fmla="*/ 273843 w 404812"/>
                    <a:gd name="connsiteY1" fmla="*/ 166688 h 168765"/>
                    <a:gd name="connsiteX2" fmla="*/ 404812 w 404812"/>
                    <a:gd name="connsiteY2" fmla="*/ 88107 h 168765"/>
                    <a:gd name="connsiteX0" fmla="*/ 0 w 130969"/>
                    <a:gd name="connsiteY0" fmla="*/ 78581 h 80658"/>
                    <a:gd name="connsiteX1" fmla="*/ 130969 w 130969"/>
                    <a:gd name="connsiteY1" fmla="*/ 0 h 806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0969" h="80658">
                      <a:moveTo>
                        <a:pt x="0" y="78581"/>
                      </a:moveTo>
                      <a:cubicBezTo>
                        <a:pt x="67469" y="93265"/>
                        <a:pt x="87313" y="26194"/>
                        <a:pt x="130969" y="0"/>
                      </a:cubicBez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6" name="フリーフォーム 135"/>
                <p:cNvSpPr/>
                <p:nvPr/>
              </p:nvSpPr>
              <p:spPr>
                <a:xfrm flipV="1">
                  <a:off x="4996587" y="2271865"/>
                  <a:ext cx="68402" cy="54234"/>
                </a:xfrm>
                <a:custGeom>
                  <a:avLst/>
                  <a:gdLst>
                    <a:gd name="connsiteX0" fmla="*/ 0 w 538162"/>
                    <a:gd name="connsiteY0" fmla="*/ 80962 h 166687"/>
                    <a:gd name="connsiteX1" fmla="*/ 133350 w 538162"/>
                    <a:gd name="connsiteY1" fmla="*/ 0 h 166687"/>
                    <a:gd name="connsiteX2" fmla="*/ 407193 w 538162"/>
                    <a:gd name="connsiteY2" fmla="*/ 166687 h 166687"/>
                    <a:gd name="connsiteX3" fmla="*/ 538162 w 538162"/>
                    <a:gd name="connsiteY3" fmla="*/ 88106 h 166687"/>
                    <a:gd name="connsiteX0" fmla="*/ 0 w 538162"/>
                    <a:gd name="connsiteY0" fmla="*/ 80962 h 168764"/>
                    <a:gd name="connsiteX1" fmla="*/ 133350 w 538162"/>
                    <a:gd name="connsiteY1" fmla="*/ 0 h 168764"/>
                    <a:gd name="connsiteX2" fmla="*/ 407193 w 538162"/>
                    <a:gd name="connsiteY2" fmla="*/ 166687 h 168764"/>
                    <a:gd name="connsiteX3" fmla="*/ 538162 w 538162"/>
                    <a:gd name="connsiteY3" fmla="*/ 88106 h 168764"/>
                    <a:gd name="connsiteX0" fmla="*/ 0 w 538162"/>
                    <a:gd name="connsiteY0" fmla="*/ 80962 h 168764"/>
                    <a:gd name="connsiteX1" fmla="*/ 133350 w 538162"/>
                    <a:gd name="connsiteY1" fmla="*/ 0 h 168764"/>
                    <a:gd name="connsiteX2" fmla="*/ 407193 w 538162"/>
                    <a:gd name="connsiteY2" fmla="*/ 166687 h 168764"/>
                    <a:gd name="connsiteX3" fmla="*/ 538162 w 538162"/>
                    <a:gd name="connsiteY3" fmla="*/ 88106 h 168764"/>
                    <a:gd name="connsiteX0" fmla="*/ 0 w 538162"/>
                    <a:gd name="connsiteY0" fmla="*/ 82905 h 170707"/>
                    <a:gd name="connsiteX1" fmla="*/ 133350 w 538162"/>
                    <a:gd name="connsiteY1" fmla="*/ 1943 h 170707"/>
                    <a:gd name="connsiteX2" fmla="*/ 407193 w 538162"/>
                    <a:gd name="connsiteY2" fmla="*/ 168630 h 170707"/>
                    <a:gd name="connsiteX3" fmla="*/ 538162 w 538162"/>
                    <a:gd name="connsiteY3" fmla="*/ 90049 h 170707"/>
                    <a:gd name="connsiteX0" fmla="*/ 0 w 538162"/>
                    <a:gd name="connsiteY0" fmla="*/ 82905 h 170707"/>
                    <a:gd name="connsiteX1" fmla="*/ 133350 w 538162"/>
                    <a:gd name="connsiteY1" fmla="*/ 1943 h 170707"/>
                    <a:gd name="connsiteX2" fmla="*/ 407193 w 538162"/>
                    <a:gd name="connsiteY2" fmla="*/ 168630 h 170707"/>
                    <a:gd name="connsiteX3" fmla="*/ 538162 w 538162"/>
                    <a:gd name="connsiteY3" fmla="*/ 90049 h 170707"/>
                    <a:gd name="connsiteX0" fmla="*/ 0 w 404812"/>
                    <a:gd name="connsiteY0" fmla="*/ 1 h 168765"/>
                    <a:gd name="connsiteX1" fmla="*/ 273843 w 404812"/>
                    <a:gd name="connsiteY1" fmla="*/ 166688 h 168765"/>
                    <a:gd name="connsiteX2" fmla="*/ 404812 w 404812"/>
                    <a:gd name="connsiteY2" fmla="*/ 88107 h 168765"/>
                    <a:gd name="connsiteX0" fmla="*/ 0 w 130969"/>
                    <a:gd name="connsiteY0" fmla="*/ 78581 h 80658"/>
                    <a:gd name="connsiteX1" fmla="*/ 130969 w 130969"/>
                    <a:gd name="connsiteY1" fmla="*/ 0 h 806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0969" h="80658">
                      <a:moveTo>
                        <a:pt x="0" y="78581"/>
                      </a:moveTo>
                      <a:cubicBezTo>
                        <a:pt x="67469" y="93265"/>
                        <a:pt x="87313" y="26194"/>
                        <a:pt x="130969" y="0"/>
                      </a:cubicBez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cxnSp>
          <p:nvCxnSpPr>
            <p:cNvPr id="140" name="直線コネクタ 139"/>
            <p:cNvCxnSpPr/>
            <p:nvPr/>
          </p:nvCxnSpPr>
          <p:spPr>
            <a:xfrm>
              <a:off x="4692695" y="2421108"/>
              <a:ext cx="0" cy="79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/>
            <p:nvPr/>
          </p:nvCxnSpPr>
          <p:spPr>
            <a:xfrm rot="16200000">
              <a:off x="4759215" y="2137147"/>
              <a:ext cx="0" cy="5040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2" name="グループ化 141"/>
            <p:cNvGrpSpPr/>
            <p:nvPr/>
          </p:nvGrpSpPr>
          <p:grpSpPr>
            <a:xfrm>
              <a:off x="6709954" y="3521143"/>
              <a:ext cx="280988" cy="100012"/>
              <a:chOff x="5345907" y="4445794"/>
              <a:chExt cx="280988" cy="100012"/>
            </a:xfrm>
          </p:grpSpPr>
          <p:sp>
            <p:nvSpPr>
              <p:cNvPr id="143" name="正方形/長方形 142"/>
              <p:cNvSpPr/>
              <p:nvPr/>
            </p:nvSpPr>
            <p:spPr>
              <a:xfrm>
                <a:off x="5355431" y="4445794"/>
                <a:ext cx="271463" cy="1000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44" name="直線コネクタ 143"/>
              <p:cNvCxnSpPr/>
              <p:nvPr/>
            </p:nvCxnSpPr>
            <p:spPr>
              <a:xfrm>
                <a:off x="5345907" y="4445794"/>
                <a:ext cx="28098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/>
              <p:cNvCxnSpPr/>
              <p:nvPr/>
            </p:nvCxnSpPr>
            <p:spPr>
              <a:xfrm flipH="1">
                <a:off x="5355431" y="4445794"/>
                <a:ext cx="64296" cy="1000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コネクタ 145"/>
              <p:cNvCxnSpPr/>
              <p:nvPr/>
            </p:nvCxnSpPr>
            <p:spPr>
              <a:xfrm flipH="1">
                <a:off x="5447108" y="4445794"/>
                <a:ext cx="64296" cy="1000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コネクタ 146"/>
              <p:cNvCxnSpPr/>
              <p:nvPr/>
            </p:nvCxnSpPr>
            <p:spPr>
              <a:xfrm flipH="1">
                <a:off x="5538785" y="4445794"/>
                <a:ext cx="64296" cy="1000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8" name="直線コネクタ 147"/>
            <p:cNvCxnSpPr/>
            <p:nvPr/>
          </p:nvCxnSpPr>
          <p:spPr>
            <a:xfrm>
              <a:off x="6866857" y="2259089"/>
              <a:ext cx="57685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コネクタ 148"/>
            <p:cNvCxnSpPr/>
            <p:nvPr/>
          </p:nvCxnSpPr>
          <p:spPr>
            <a:xfrm rot="16200000">
              <a:off x="6920184" y="2329586"/>
              <a:ext cx="0" cy="1080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二等辺三角形 16"/>
            <p:cNvSpPr/>
            <p:nvPr/>
          </p:nvSpPr>
          <p:spPr>
            <a:xfrm rot="5400000">
              <a:off x="7303640" y="2140492"/>
              <a:ext cx="556887" cy="479512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1" name="直線コネクタ 150"/>
            <p:cNvCxnSpPr/>
            <p:nvPr/>
          </p:nvCxnSpPr>
          <p:spPr>
            <a:xfrm>
              <a:off x="7107683" y="2083594"/>
              <a:ext cx="0" cy="1207294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円/楕円 25"/>
            <p:cNvSpPr/>
            <p:nvPr/>
          </p:nvSpPr>
          <p:spPr>
            <a:xfrm>
              <a:off x="7065528" y="2226469"/>
              <a:ext cx="89756" cy="8685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2" name="直線コネクタ 151"/>
            <p:cNvCxnSpPr/>
            <p:nvPr/>
          </p:nvCxnSpPr>
          <p:spPr>
            <a:xfrm>
              <a:off x="6974184" y="2380248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円/楕円 152"/>
            <p:cNvSpPr/>
            <p:nvPr/>
          </p:nvSpPr>
          <p:spPr>
            <a:xfrm>
              <a:off x="7062805" y="2478590"/>
              <a:ext cx="89756" cy="8685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円/楕円 153"/>
            <p:cNvSpPr/>
            <p:nvPr/>
          </p:nvSpPr>
          <p:spPr>
            <a:xfrm>
              <a:off x="7055005" y="3073704"/>
              <a:ext cx="89756" cy="8685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テキスト ボックス 154"/>
            <p:cNvSpPr txBox="1"/>
            <p:nvPr/>
          </p:nvSpPr>
          <p:spPr>
            <a:xfrm>
              <a:off x="7270267" y="2128755"/>
              <a:ext cx="3131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＋</a:t>
              </a:r>
              <a:endParaRPr lang="en-US" altLang="ja-JP" sz="12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" name="テキスト ボックス 155"/>
            <p:cNvSpPr txBox="1"/>
            <p:nvPr/>
          </p:nvSpPr>
          <p:spPr>
            <a:xfrm>
              <a:off x="7280773" y="2375751"/>
              <a:ext cx="3131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－　</a:t>
              </a:r>
              <a:endParaRPr lang="en-US" altLang="ja-JP" sz="12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>
              <a:off x="4691202" y="2548543"/>
              <a:ext cx="20222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ツイストケーブルではほぼ同じ雑音を拾う</a:t>
              </a:r>
              <a:endPara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60" name="直線コネクタ 159"/>
          <p:cNvCxnSpPr/>
          <p:nvPr/>
        </p:nvCxnSpPr>
        <p:spPr>
          <a:xfrm rot="5400000" flipV="1">
            <a:off x="2305269" y="4216335"/>
            <a:ext cx="0" cy="183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テキスト ボックス 160"/>
          <p:cNvSpPr txBox="1"/>
          <p:nvPr/>
        </p:nvSpPr>
        <p:spPr>
          <a:xfrm>
            <a:off x="685174" y="4965058"/>
            <a:ext cx="782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Ｂ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フリーフォーム 161"/>
          <p:cNvSpPr/>
          <p:nvPr/>
        </p:nvSpPr>
        <p:spPr>
          <a:xfrm>
            <a:off x="4898564" y="5011715"/>
            <a:ext cx="131993" cy="141273"/>
          </a:xfrm>
          <a:custGeom>
            <a:avLst/>
            <a:gdLst>
              <a:gd name="connsiteX0" fmla="*/ 0 w 1637071"/>
              <a:gd name="connsiteY0" fmla="*/ 855407 h 855407"/>
              <a:gd name="connsiteX1" fmla="*/ 840658 w 1637071"/>
              <a:gd name="connsiteY1" fmla="*/ 855407 h 855407"/>
              <a:gd name="connsiteX2" fmla="*/ 1076632 w 1637071"/>
              <a:gd name="connsiteY2" fmla="*/ 0 h 855407"/>
              <a:gd name="connsiteX3" fmla="*/ 1386348 w 1637071"/>
              <a:gd name="connsiteY3" fmla="*/ 29497 h 855407"/>
              <a:gd name="connsiteX4" fmla="*/ 1637071 w 1637071"/>
              <a:gd name="connsiteY4" fmla="*/ 855407 h 855407"/>
              <a:gd name="connsiteX5" fmla="*/ 1637071 w 1637071"/>
              <a:gd name="connsiteY5" fmla="*/ 855407 h 855407"/>
              <a:gd name="connsiteX0" fmla="*/ 0 w 796413"/>
              <a:gd name="connsiteY0" fmla="*/ 855407 h 855407"/>
              <a:gd name="connsiteX1" fmla="*/ 235974 w 796413"/>
              <a:gd name="connsiteY1" fmla="*/ 0 h 855407"/>
              <a:gd name="connsiteX2" fmla="*/ 545690 w 796413"/>
              <a:gd name="connsiteY2" fmla="*/ 29497 h 855407"/>
              <a:gd name="connsiteX3" fmla="*/ 796413 w 796413"/>
              <a:gd name="connsiteY3" fmla="*/ 855407 h 855407"/>
              <a:gd name="connsiteX4" fmla="*/ 796413 w 796413"/>
              <a:gd name="connsiteY4" fmla="*/ 855407 h 855407"/>
              <a:gd name="connsiteX0" fmla="*/ 0 w 796413"/>
              <a:gd name="connsiteY0" fmla="*/ 825910 h 825910"/>
              <a:gd name="connsiteX1" fmla="*/ 206477 w 796413"/>
              <a:gd name="connsiteY1" fmla="*/ 103239 h 825910"/>
              <a:gd name="connsiteX2" fmla="*/ 545690 w 796413"/>
              <a:gd name="connsiteY2" fmla="*/ 0 h 825910"/>
              <a:gd name="connsiteX3" fmla="*/ 796413 w 796413"/>
              <a:gd name="connsiteY3" fmla="*/ 825910 h 825910"/>
              <a:gd name="connsiteX4" fmla="*/ 796413 w 796413"/>
              <a:gd name="connsiteY4" fmla="*/ 825910 h 825910"/>
              <a:gd name="connsiteX0" fmla="*/ 0 w 796413"/>
              <a:gd name="connsiteY0" fmla="*/ 722671 h 722671"/>
              <a:gd name="connsiteX1" fmla="*/ 206477 w 796413"/>
              <a:gd name="connsiteY1" fmla="*/ 0 h 722671"/>
              <a:gd name="connsiteX2" fmla="*/ 619432 w 796413"/>
              <a:gd name="connsiteY2" fmla="*/ 73742 h 722671"/>
              <a:gd name="connsiteX3" fmla="*/ 796413 w 796413"/>
              <a:gd name="connsiteY3" fmla="*/ 722671 h 722671"/>
              <a:gd name="connsiteX4" fmla="*/ 796413 w 796413"/>
              <a:gd name="connsiteY4" fmla="*/ 722671 h 722671"/>
              <a:gd name="connsiteX0" fmla="*/ 0 w 796413"/>
              <a:gd name="connsiteY0" fmla="*/ 722671 h 722671"/>
              <a:gd name="connsiteX1" fmla="*/ 206477 w 796413"/>
              <a:gd name="connsiteY1" fmla="*/ 0 h 722671"/>
              <a:gd name="connsiteX2" fmla="*/ 678426 w 796413"/>
              <a:gd name="connsiteY2" fmla="*/ 147484 h 722671"/>
              <a:gd name="connsiteX3" fmla="*/ 796413 w 796413"/>
              <a:gd name="connsiteY3" fmla="*/ 722671 h 722671"/>
              <a:gd name="connsiteX4" fmla="*/ 796413 w 796413"/>
              <a:gd name="connsiteY4" fmla="*/ 722671 h 722671"/>
              <a:gd name="connsiteX0" fmla="*/ 0 w 796413"/>
              <a:gd name="connsiteY0" fmla="*/ 722671 h 722671"/>
              <a:gd name="connsiteX1" fmla="*/ 206477 w 796413"/>
              <a:gd name="connsiteY1" fmla="*/ 0 h 722671"/>
              <a:gd name="connsiteX2" fmla="*/ 707923 w 796413"/>
              <a:gd name="connsiteY2" fmla="*/ 58993 h 722671"/>
              <a:gd name="connsiteX3" fmla="*/ 796413 w 796413"/>
              <a:gd name="connsiteY3" fmla="*/ 722671 h 722671"/>
              <a:gd name="connsiteX4" fmla="*/ 796413 w 796413"/>
              <a:gd name="connsiteY4" fmla="*/ 722671 h 722671"/>
              <a:gd name="connsiteX0" fmla="*/ 0 w 796413"/>
              <a:gd name="connsiteY0" fmla="*/ 722672 h 722672"/>
              <a:gd name="connsiteX1" fmla="*/ 206477 w 796413"/>
              <a:gd name="connsiteY1" fmla="*/ 1 h 722672"/>
              <a:gd name="connsiteX2" fmla="*/ 678426 w 796413"/>
              <a:gd name="connsiteY2" fmla="*/ 0 h 722672"/>
              <a:gd name="connsiteX3" fmla="*/ 796413 w 796413"/>
              <a:gd name="connsiteY3" fmla="*/ 722672 h 722672"/>
              <a:gd name="connsiteX4" fmla="*/ 796413 w 796413"/>
              <a:gd name="connsiteY4" fmla="*/ 722672 h 722672"/>
              <a:gd name="connsiteX0" fmla="*/ 0 w 840659"/>
              <a:gd name="connsiteY0" fmla="*/ 693175 h 722672"/>
              <a:gd name="connsiteX1" fmla="*/ 250723 w 840659"/>
              <a:gd name="connsiteY1" fmla="*/ 1 h 722672"/>
              <a:gd name="connsiteX2" fmla="*/ 722672 w 840659"/>
              <a:gd name="connsiteY2" fmla="*/ 0 h 722672"/>
              <a:gd name="connsiteX3" fmla="*/ 840659 w 840659"/>
              <a:gd name="connsiteY3" fmla="*/ 722672 h 722672"/>
              <a:gd name="connsiteX4" fmla="*/ 840659 w 840659"/>
              <a:gd name="connsiteY4" fmla="*/ 722672 h 722672"/>
              <a:gd name="connsiteX0" fmla="*/ 0 w 840659"/>
              <a:gd name="connsiteY0" fmla="*/ 693175 h 722672"/>
              <a:gd name="connsiteX1" fmla="*/ 206478 w 840659"/>
              <a:gd name="connsiteY1" fmla="*/ 1 h 722672"/>
              <a:gd name="connsiteX2" fmla="*/ 722672 w 840659"/>
              <a:gd name="connsiteY2" fmla="*/ 0 h 722672"/>
              <a:gd name="connsiteX3" fmla="*/ 840659 w 840659"/>
              <a:gd name="connsiteY3" fmla="*/ 722672 h 722672"/>
              <a:gd name="connsiteX4" fmla="*/ 840659 w 840659"/>
              <a:gd name="connsiteY4" fmla="*/ 722672 h 722672"/>
              <a:gd name="connsiteX0" fmla="*/ 0 w 840659"/>
              <a:gd name="connsiteY0" fmla="*/ 825510 h 855007"/>
              <a:gd name="connsiteX1" fmla="*/ 206478 w 840659"/>
              <a:gd name="connsiteY1" fmla="*/ 132336 h 855007"/>
              <a:gd name="connsiteX2" fmla="*/ 457200 w 840659"/>
              <a:gd name="connsiteY2" fmla="*/ 0 h 855007"/>
              <a:gd name="connsiteX3" fmla="*/ 722672 w 840659"/>
              <a:gd name="connsiteY3" fmla="*/ 132335 h 855007"/>
              <a:gd name="connsiteX4" fmla="*/ 840659 w 840659"/>
              <a:gd name="connsiteY4" fmla="*/ 855007 h 855007"/>
              <a:gd name="connsiteX5" fmla="*/ 840659 w 840659"/>
              <a:gd name="connsiteY5" fmla="*/ 855007 h 855007"/>
              <a:gd name="connsiteX0" fmla="*/ 0 w 840659"/>
              <a:gd name="connsiteY0" fmla="*/ 842813 h 872310"/>
              <a:gd name="connsiteX1" fmla="*/ 206478 w 840659"/>
              <a:gd name="connsiteY1" fmla="*/ 149639 h 872310"/>
              <a:gd name="connsiteX2" fmla="*/ 457200 w 840659"/>
              <a:gd name="connsiteY2" fmla="*/ 17303 h 872310"/>
              <a:gd name="connsiteX3" fmla="*/ 722672 w 840659"/>
              <a:gd name="connsiteY3" fmla="*/ 149638 h 872310"/>
              <a:gd name="connsiteX4" fmla="*/ 840659 w 840659"/>
              <a:gd name="connsiteY4" fmla="*/ 872310 h 872310"/>
              <a:gd name="connsiteX5" fmla="*/ 840659 w 840659"/>
              <a:gd name="connsiteY5" fmla="*/ 872310 h 872310"/>
              <a:gd name="connsiteX0" fmla="*/ 0 w 840659"/>
              <a:gd name="connsiteY0" fmla="*/ 881636 h 911133"/>
              <a:gd name="connsiteX1" fmla="*/ 206478 w 840659"/>
              <a:gd name="connsiteY1" fmla="*/ 188462 h 911133"/>
              <a:gd name="connsiteX2" fmla="*/ 516193 w 840659"/>
              <a:gd name="connsiteY2" fmla="*/ 11881 h 911133"/>
              <a:gd name="connsiteX3" fmla="*/ 722672 w 840659"/>
              <a:gd name="connsiteY3" fmla="*/ 188461 h 911133"/>
              <a:gd name="connsiteX4" fmla="*/ 840659 w 840659"/>
              <a:gd name="connsiteY4" fmla="*/ 911133 h 911133"/>
              <a:gd name="connsiteX5" fmla="*/ 840659 w 840659"/>
              <a:gd name="connsiteY5" fmla="*/ 911133 h 911133"/>
              <a:gd name="connsiteX0" fmla="*/ 0 w 840659"/>
              <a:gd name="connsiteY0" fmla="*/ 872085 h 901582"/>
              <a:gd name="connsiteX1" fmla="*/ 206478 w 840659"/>
              <a:gd name="connsiteY1" fmla="*/ 178911 h 901582"/>
              <a:gd name="connsiteX2" fmla="*/ 516193 w 840659"/>
              <a:gd name="connsiteY2" fmla="*/ 2330 h 901582"/>
              <a:gd name="connsiteX3" fmla="*/ 722672 w 840659"/>
              <a:gd name="connsiteY3" fmla="*/ 178910 h 901582"/>
              <a:gd name="connsiteX4" fmla="*/ 840659 w 840659"/>
              <a:gd name="connsiteY4" fmla="*/ 901582 h 901582"/>
              <a:gd name="connsiteX5" fmla="*/ 840659 w 840659"/>
              <a:gd name="connsiteY5" fmla="*/ 901582 h 901582"/>
              <a:gd name="connsiteX0" fmla="*/ 0 w 840659"/>
              <a:gd name="connsiteY0" fmla="*/ 870154 h 899651"/>
              <a:gd name="connsiteX1" fmla="*/ 206478 w 840659"/>
              <a:gd name="connsiteY1" fmla="*/ 176980 h 899651"/>
              <a:gd name="connsiteX2" fmla="*/ 516193 w 840659"/>
              <a:gd name="connsiteY2" fmla="*/ 399 h 899651"/>
              <a:gd name="connsiteX3" fmla="*/ 720291 w 840659"/>
              <a:gd name="connsiteY3" fmla="*/ 207935 h 899651"/>
              <a:gd name="connsiteX4" fmla="*/ 840659 w 840659"/>
              <a:gd name="connsiteY4" fmla="*/ 899651 h 899651"/>
              <a:gd name="connsiteX5" fmla="*/ 840659 w 840659"/>
              <a:gd name="connsiteY5" fmla="*/ 899651 h 899651"/>
              <a:gd name="connsiteX0" fmla="*/ 0 w 840659"/>
              <a:gd name="connsiteY0" fmla="*/ 870154 h 899651"/>
              <a:gd name="connsiteX1" fmla="*/ 206478 w 840659"/>
              <a:gd name="connsiteY1" fmla="*/ 176980 h 899651"/>
              <a:gd name="connsiteX2" fmla="*/ 516193 w 840659"/>
              <a:gd name="connsiteY2" fmla="*/ 399 h 899651"/>
              <a:gd name="connsiteX3" fmla="*/ 720291 w 840659"/>
              <a:gd name="connsiteY3" fmla="*/ 207935 h 899651"/>
              <a:gd name="connsiteX4" fmla="*/ 840659 w 840659"/>
              <a:gd name="connsiteY4" fmla="*/ 899651 h 899651"/>
              <a:gd name="connsiteX5" fmla="*/ 840659 w 840659"/>
              <a:gd name="connsiteY5" fmla="*/ 899651 h 899651"/>
              <a:gd name="connsiteX0" fmla="*/ 0 w 840659"/>
              <a:gd name="connsiteY0" fmla="*/ 870154 h 899651"/>
              <a:gd name="connsiteX1" fmla="*/ 206478 w 840659"/>
              <a:gd name="connsiteY1" fmla="*/ 176980 h 899651"/>
              <a:gd name="connsiteX2" fmla="*/ 516193 w 840659"/>
              <a:gd name="connsiteY2" fmla="*/ 399 h 899651"/>
              <a:gd name="connsiteX3" fmla="*/ 720291 w 840659"/>
              <a:gd name="connsiteY3" fmla="*/ 207935 h 899651"/>
              <a:gd name="connsiteX4" fmla="*/ 840659 w 840659"/>
              <a:gd name="connsiteY4" fmla="*/ 899651 h 899651"/>
              <a:gd name="connsiteX5" fmla="*/ 840659 w 840659"/>
              <a:gd name="connsiteY5" fmla="*/ 899651 h 899651"/>
              <a:gd name="connsiteX0" fmla="*/ 0 w 840659"/>
              <a:gd name="connsiteY0" fmla="*/ 872517 h 902014"/>
              <a:gd name="connsiteX1" fmla="*/ 206478 w 840659"/>
              <a:gd name="connsiteY1" fmla="*/ 179343 h 902014"/>
              <a:gd name="connsiteX2" fmla="*/ 497143 w 840659"/>
              <a:gd name="connsiteY2" fmla="*/ 381 h 902014"/>
              <a:gd name="connsiteX3" fmla="*/ 720291 w 840659"/>
              <a:gd name="connsiteY3" fmla="*/ 210298 h 902014"/>
              <a:gd name="connsiteX4" fmla="*/ 840659 w 840659"/>
              <a:gd name="connsiteY4" fmla="*/ 902014 h 902014"/>
              <a:gd name="connsiteX5" fmla="*/ 840659 w 840659"/>
              <a:gd name="connsiteY5" fmla="*/ 902014 h 902014"/>
              <a:gd name="connsiteX0" fmla="*/ 0 w 840659"/>
              <a:gd name="connsiteY0" fmla="*/ 872517 h 902014"/>
              <a:gd name="connsiteX1" fmla="*/ 206478 w 840659"/>
              <a:gd name="connsiteY1" fmla="*/ 179343 h 902014"/>
              <a:gd name="connsiteX2" fmla="*/ 497143 w 840659"/>
              <a:gd name="connsiteY2" fmla="*/ 381 h 902014"/>
              <a:gd name="connsiteX3" fmla="*/ 720291 w 840659"/>
              <a:gd name="connsiteY3" fmla="*/ 210298 h 902014"/>
              <a:gd name="connsiteX4" fmla="*/ 840659 w 840659"/>
              <a:gd name="connsiteY4" fmla="*/ 902014 h 902014"/>
              <a:gd name="connsiteX5" fmla="*/ 840659 w 840659"/>
              <a:gd name="connsiteY5" fmla="*/ 902014 h 902014"/>
              <a:gd name="connsiteX0" fmla="*/ 0 w 840659"/>
              <a:gd name="connsiteY0" fmla="*/ 872517 h 902014"/>
              <a:gd name="connsiteX1" fmla="*/ 206478 w 840659"/>
              <a:gd name="connsiteY1" fmla="*/ 179343 h 902014"/>
              <a:gd name="connsiteX2" fmla="*/ 497143 w 840659"/>
              <a:gd name="connsiteY2" fmla="*/ 381 h 902014"/>
              <a:gd name="connsiteX3" fmla="*/ 720291 w 840659"/>
              <a:gd name="connsiteY3" fmla="*/ 210298 h 902014"/>
              <a:gd name="connsiteX4" fmla="*/ 840659 w 840659"/>
              <a:gd name="connsiteY4" fmla="*/ 902014 h 902014"/>
              <a:gd name="connsiteX5" fmla="*/ 840659 w 840659"/>
              <a:gd name="connsiteY5" fmla="*/ 902014 h 902014"/>
              <a:gd name="connsiteX0" fmla="*/ 0 w 840659"/>
              <a:gd name="connsiteY0" fmla="*/ 872674 h 902171"/>
              <a:gd name="connsiteX1" fmla="*/ 206478 w 840659"/>
              <a:gd name="connsiteY1" fmla="*/ 179500 h 902171"/>
              <a:gd name="connsiteX2" fmla="*/ 497143 w 840659"/>
              <a:gd name="connsiteY2" fmla="*/ 538 h 902171"/>
              <a:gd name="connsiteX3" fmla="*/ 720291 w 840659"/>
              <a:gd name="connsiteY3" fmla="*/ 210455 h 902171"/>
              <a:gd name="connsiteX4" fmla="*/ 840659 w 840659"/>
              <a:gd name="connsiteY4" fmla="*/ 902171 h 902171"/>
              <a:gd name="connsiteX5" fmla="*/ 840659 w 840659"/>
              <a:gd name="connsiteY5" fmla="*/ 902171 h 902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0659" h="902171">
                <a:moveTo>
                  <a:pt x="0" y="872674"/>
                </a:moveTo>
                <a:lnTo>
                  <a:pt x="206478" y="179500"/>
                </a:lnTo>
                <a:cubicBezTo>
                  <a:pt x="258866" y="25247"/>
                  <a:pt x="411508" y="-4621"/>
                  <a:pt x="497143" y="538"/>
                </a:cubicBezTo>
                <a:cubicBezTo>
                  <a:pt x="582779" y="5697"/>
                  <a:pt x="675278" y="61108"/>
                  <a:pt x="720291" y="210455"/>
                </a:cubicBezTo>
                <a:cubicBezTo>
                  <a:pt x="772320" y="445789"/>
                  <a:pt x="800536" y="671599"/>
                  <a:pt x="840659" y="902171"/>
                </a:cubicBezTo>
                <a:lnTo>
                  <a:pt x="840659" y="902171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cxnSp>
        <p:nvCxnSpPr>
          <p:cNvPr id="163" name="直線コネクタ 162"/>
          <p:cNvCxnSpPr/>
          <p:nvPr/>
        </p:nvCxnSpPr>
        <p:spPr>
          <a:xfrm>
            <a:off x="5036476" y="5152988"/>
            <a:ext cx="8520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/>
          <p:nvPr/>
        </p:nvCxnSpPr>
        <p:spPr>
          <a:xfrm>
            <a:off x="4030063" y="5152988"/>
            <a:ext cx="8520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テキスト ボックス 164"/>
          <p:cNvSpPr txBox="1"/>
          <p:nvPr/>
        </p:nvSpPr>
        <p:spPr>
          <a:xfrm>
            <a:off x="3313160" y="5064326"/>
            <a:ext cx="782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Ｂ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88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2120" y="-10195"/>
            <a:ext cx="7704667" cy="1216246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（３）分解能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99151" y="1178772"/>
            <a:ext cx="78461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どの程度の細かさでディジタル表現できるかを示す指標</a:t>
            </a:r>
            <a:endParaRPr lang="en-US" altLang="ja-JP" sz="2400" smtClean="0"/>
          </a:p>
          <a:p>
            <a:pPr defTabSz="1169988"/>
            <a:endParaRPr lang="en-US" altLang="ja-JP" sz="2400" smtClean="0"/>
          </a:p>
          <a:p>
            <a:pPr defTabSz="1169988"/>
            <a:r>
              <a:rPr lang="ja-JP" altLang="en-US" sz="2400" smtClean="0"/>
              <a:t>●分解能が高いほど電圧範囲が細かく区分される。</a:t>
            </a:r>
            <a:endParaRPr lang="en-US" altLang="ja-JP" sz="2400" smtClean="0"/>
          </a:p>
          <a:p>
            <a:pPr defTabSz="1169988"/>
            <a:endParaRPr lang="en-US" altLang="ja-JP" sz="2400" smtClean="0"/>
          </a:p>
          <a:p>
            <a:pPr defTabSz="1169988"/>
            <a:r>
              <a:rPr lang="ja-JP" altLang="en-US" sz="2400" smtClean="0"/>
              <a:t>●最適な分解能は測定したい精度による</a:t>
            </a:r>
            <a:endParaRPr lang="en-US" altLang="ja-JP" sz="2400" smtClean="0"/>
          </a:p>
          <a:p>
            <a:pPr defTabSz="1169988"/>
            <a:endParaRPr lang="en-US" altLang="ja-JP" sz="2400" smtClean="0"/>
          </a:p>
          <a:p>
            <a:pPr defTabSz="1169988"/>
            <a:r>
              <a:rPr lang="en-US" altLang="ja-JP" sz="2400" smtClean="0"/>
              <a:t>【</a:t>
            </a:r>
            <a:r>
              <a:rPr lang="ja-JP" altLang="en-US" sz="2400" smtClean="0"/>
              <a:t>例</a:t>
            </a:r>
            <a:r>
              <a:rPr lang="en-US" altLang="ja-JP" sz="2400" smtClean="0"/>
              <a:t>】</a:t>
            </a:r>
            <a:r>
              <a:rPr lang="en-US" altLang="ja-JP" sz="2400" smtClean="0">
                <a:latin typeface="Century" panose="02040604050505020304" pitchFamily="18" charset="0"/>
              </a:rPr>
              <a:t>0</a:t>
            </a:r>
            <a:r>
              <a:rPr lang="ja-JP" altLang="en-US" sz="2400" smtClean="0">
                <a:latin typeface="Century" panose="02040604050505020304" pitchFamily="18" charset="0"/>
              </a:rPr>
              <a:t>℃から</a:t>
            </a:r>
            <a:r>
              <a:rPr lang="en-US" altLang="ja-JP" sz="2400" smtClean="0">
                <a:latin typeface="Century" panose="02040604050505020304" pitchFamily="18" charset="0"/>
              </a:rPr>
              <a:t>100</a:t>
            </a:r>
            <a:r>
              <a:rPr lang="ja-JP" altLang="en-US" sz="2400" smtClean="0">
                <a:latin typeface="Century" panose="02040604050505020304" pitchFamily="18" charset="0"/>
              </a:rPr>
              <a:t>℃の計測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endParaRPr lang="en-US" altLang="ja-JP" sz="2400" smtClean="0">
              <a:latin typeface="Century" panose="02040604050505020304" pitchFamily="18" charset="0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749900"/>
              </p:ext>
            </p:extLst>
          </p:nvPr>
        </p:nvGraphicFramePr>
        <p:xfrm>
          <a:off x="1587062" y="4111207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7214"/>
                <a:gridCol w="1576552"/>
                <a:gridCol w="30322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effectLst/>
                          <a:latin typeface="Century" panose="02040604050505020304" pitchFamily="18" charset="0"/>
                        </a:rPr>
                        <a:t>計測の精度</a:t>
                      </a:r>
                      <a:endParaRPr kumimoji="1" lang="ja-JP" altLang="en-US" b="0">
                        <a:effectLst/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effectLst/>
                          <a:latin typeface="Century" panose="02040604050505020304" pitchFamily="18" charset="0"/>
                        </a:rPr>
                        <a:t>最低の精度</a:t>
                      </a:r>
                      <a:endParaRPr kumimoji="1" lang="ja-JP" altLang="en-US" b="0">
                        <a:effectLst/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effectLst/>
                          <a:latin typeface="Century" panose="02040604050505020304" pitchFamily="18" charset="0"/>
                        </a:rPr>
                        <a:t>分解能</a:t>
                      </a:r>
                      <a:endParaRPr kumimoji="1" lang="ja-JP" altLang="en-US" b="0">
                        <a:effectLst/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smtClean="0">
                          <a:latin typeface="Century" panose="02040604050505020304" pitchFamily="18" charset="0"/>
                        </a:rPr>
                        <a:t>1</a:t>
                      </a:r>
                      <a:r>
                        <a:rPr lang="ja-JP" altLang="en-US" sz="1800" baseline="0" smtClean="0">
                          <a:latin typeface="Century" panose="02040604050505020304" pitchFamily="18" charset="0"/>
                        </a:rPr>
                        <a:t> </a:t>
                      </a:r>
                      <a:r>
                        <a:rPr lang="ja-JP" altLang="en-US" sz="1800" smtClean="0">
                          <a:latin typeface="Century" panose="02040604050505020304" pitchFamily="18" charset="0"/>
                        </a:rPr>
                        <a:t>℃</a:t>
                      </a:r>
                      <a:endParaRPr kumimoji="1" lang="ja-JP" altLang="en-US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Century" panose="02040604050505020304" pitchFamily="18" charset="0"/>
                        </a:rPr>
                        <a:t>1 / 100</a:t>
                      </a:r>
                      <a:endParaRPr kumimoji="1" lang="ja-JP" altLang="en-US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smtClean="0">
                          <a:latin typeface="Century" panose="02040604050505020304" pitchFamily="18" charset="0"/>
                        </a:rPr>
                        <a:t>8 bits ( 0 </a:t>
                      </a:r>
                      <a:r>
                        <a:rPr lang="ja-JP" altLang="en-US" sz="1800" smtClean="0">
                          <a:latin typeface="Century" panose="02040604050505020304" pitchFamily="18" charset="0"/>
                        </a:rPr>
                        <a:t>～ </a:t>
                      </a:r>
                      <a:r>
                        <a:rPr lang="en-US" altLang="ja-JP" sz="1800" smtClean="0">
                          <a:latin typeface="Century" panose="02040604050505020304" pitchFamily="18" charset="0"/>
                        </a:rPr>
                        <a:t>255 )</a:t>
                      </a:r>
                      <a:endParaRPr kumimoji="1" lang="ja-JP" altLang="en-US"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Century" panose="02040604050505020304" pitchFamily="18" charset="0"/>
                        </a:rPr>
                        <a:t>0.1 </a:t>
                      </a:r>
                      <a:r>
                        <a:rPr kumimoji="1" lang="ja-JP" altLang="en-US" smtClean="0">
                          <a:latin typeface="Century" panose="02040604050505020304" pitchFamily="18" charset="0"/>
                        </a:rPr>
                        <a:t>℃</a:t>
                      </a:r>
                      <a:endParaRPr kumimoji="1" lang="ja-JP" altLang="en-US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Century" panose="02040604050505020304" pitchFamily="18" charset="0"/>
                        </a:rPr>
                        <a:t>1 / 1,000</a:t>
                      </a:r>
                      <a:endParaRPr kumimoji="1" lang="ja-JP" altLang="en-US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Century" panose="02040604050505020304" pitchFamily="18" charset="0"/>
                        </a:rPr>
                        <a:t>12 bits( 0 </a:t>
                      </a:r>
                      <a:r>
                        <a:rPr kumimoji="1" lang="ja-JP" altLang="en-US" smtClean="0">
                          <a:latin typeface="Century" panose="02040604050505020304" pitchFamily="18" charset="0"/>
                        </a:rPr>
                        <a:t>～</a:t>
                      </a:r>
                      <a:r>
                        <a:rPr kumimoji="1" lang="ja-JP" altLang="en-US" baseline="0" smtClean="0">
                          <a:latin typeface="Century" panose="02040604050505020304" pitchFamily="18" charset="0"/>
                        </a:rPr>
                        <a:t> </a:t>
                      </a:r>
                      <a:r>
                        <a:rPr kumimoji="1" lang="en-US" altLang="ja-JP" baseline="0" smtClean="0">
                          <a:latin typeface="Century" panose="02040604050505020304" pitchFamily="18" charset="0"/>
                        </a:rPr>
                        <a:t>4,096 )</a:t>
                      </a:r>
                      <a:endParaRPr kumimoji="1" lang="ja-JP" altLang="en-US"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Century" panose="02040604050505020304" pitchFamily="18" charset="0"/>
                        </a:rPr>
                        <a:t>0.01 </a:t>
                      </a:r>
                      <a:r>
                        <a:rPr kumimoji="1" lang="ja-JP" altLang="en-US" smtClean="0">
                          <a:latin typeface="Century" panose="02040604050505020304" pitchFamily="18" charset="0"/>
                        </a:rPr>
                        <a:t>℃</a:t>
                      </a:r>
                      <a:endParaRPr kumimoji="1" lang="ja-JP" altLang="en-US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mtClean="0">
                          <a:latin typeface="Century" panose="02040604050505020304" pitchFamily="18" charset="0"/>
                        </a:rPr>
                        <a:t>1 / 10,000</a:t>
                      </a:r>
                      <a:endParaRPr kumimoji="1" lang="ja-JP" altLang="en-US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Century" panose="02040604050505020304" pitchFamily="18" charset="0"/>
                        </a:rPr>
                        <a:t>16 bits( 0 </a:t>
                      </a:r>
                      <a:r>
                        <a:rPr kumimoji="1" lang="ja-JP" altLang="en-US" smtClean="0">
                          <a:latin typeface="Century" panose="02040604050505020304" pitchFamily="18" charset="0"/>
                        </a:rPr>
                        <a:t>～</a:t>
                      </a:r>
                      <a:r>
                        <a:rPr kumimoji="1" lang="ja-JP" altLang="en-US" baseline="0" smtClean="0">
                          <a:latin typeface="Century" panose="02040604050505020304" pitchFamily="18" charset="0"/>
                        </a:rPr>
                        <a:t> </a:t>
                      </a:r>
                      <a:r>
                        <a:rPr kumimoji="1" lang="en-US" altLang="ja-JP" baseline="0" smtClean="0">
                          <a:latin typeface="Century" panose="02040604050505020304" pitchFamily="18" charset="0"/>
                        </a:rPr>
                        <a:t>65,536 )</a:t>
                      </a:r>
                      <a:endParaRPr kumimoji="1" lang="ja-JP" altLang="en-US"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5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2120" y="-10195"/>
            <a:ext cx="7704667" cy="1216246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（４）入出力レンジ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99151" y="1178772"/>
            <a:ext cx="784614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入出力可能なアナログ電圧・電流の範囲</a:t>
            </a:r>
            <a:endParaRPr lang="en-US" altLang="ja-JP" sz="2400" smtClean="0"/>
          </a:p>
          <a:p>
            <a:pPr defTabSz="1169988"/>
            <a:r>
              <a:rPr lang="ja-JP" altLang="en-US" sz="2000" smtClean="0"/>
              <a:t>（バイポーラ（双極性）表示とユニポーラ（単極性）表示がある）</a:t>
            </a:r>
            <a:endParaRPr lang="en-US" altLang="ja-JP" sz="2000" smtClean="0"/>
          </a:p>
          <a:p>
            <a:pPr defTabSz="1169988"/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●双極性表示</a:t>
            </a:r>
            <a:r>
              <a:rPr lang="en-US" altLang="ja-JP" sz="2400" smtClean="0">
                <a:latin typeface="Century" panose="02040604050505020304" pitchFamily="18" charset="0"/>
              </a:rPr>
              <a:t>	</a:t>
            </a:r>
            <a:r>
              <a:rPr lang="ja-JP" altLang="en-US" sz="2400" smtClean="0">
                <a:latin typeface="Century" panose="02040604050505020304" pitchFamily="18" charset="0"/>
              </a:rPr>
              <a:t>ー</a:t>
            </a:r>
            <a:r>
              <a:rPr lang="en-US" altLang="ja-JP" sz="2400" smtClean="0">
                <a:latin typeface="Century" panose="02040604050505020304" pitchFamily="18" charset="0"/>
              </a:rPr>
              <a:t>10V</a:t>
            </a:r>
            <a:r>
              <a:rPr lang="ja-JP" altLang="en-US" sz="2400" smtClean="0">
                <a:latin typeface="Century" panose="02040604050505020304" pitchFamily="18" charset="0"/>
              </a:rPr>
              <a:t>～＋</a:t>
            </a:r>
            <a:r>
              <a:rPr lang="en-US" altLang="ja-JP" sz="2400" smtClean="0">
                <a:latin typeface="Century" panose="02040604050505020304" pitchFamily="18" charset="0"/>
              </a:rPr>
              <a:t>10V</a:t>
            </a: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●単極性表示　　</a:t>
            </a:r>
            <a:r>
              <a:rPr lang="en-US" altLang="ja-JP" sz="2400" smtClean="0">
                <a:latin typeface="Century" panose="02040604050505020304" pitchFamily="18" charset="0"/>
              </a:rPr>
              <a:t>0</a:t>
            </a:r>
            <a:r>
              <a:rPr lang="ja-JP" altLang="en-US" sz="2400">
                <a:latin typeface="Century" panose="02040604050505020304" pitchFamily="18" charset="0"/>
              </a:rPr>
              <a:t> </a:t>
            </a:r>
            <a:r>
              <a:rPr lang="ja-JP" altLang="en-US" sz="2400" smtClean="0">
                <a:latin typeface="Century" panose="02040604050505020304" pitchFamily="18" charset="0"/>
              </a:rPr>
              <a:t>～ ＋</a:t>
            </a:r>
            <a:r>
              <a:rPr lang="en-US" altLang="ja-JP" sz="2400" smtClean="0">
                <a:latin typeface="Century" panose="02040604050505020304" pitchFamily="18" charset="0"/>
              </a:rPr>
              <a:t>5V</a:t>
            </a:r>
          </a:p>
          <a:p>
            <a:pPr defTabSz="1169988"/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>
                <a:latin typeface="Century" panose="02040604050505020304" pitchFamily="18" charset="0"/>
              </a:rPr>
              <a:t>センサ</a:t>
            </a:r>
            <a:r>
              <a:rPr lang="ja-JP" altLang="en-US" sz="2400" smtClean="0">
                <a:latin typeface="Century" panose="02040604050505020304" pitchFamily="18" charset="0"/>
              </a:rPr>
              <a:t>からの入力，アクチュエータへの出力の電圧・電流と同じか，少し広い範囲のレンジのデバイスを選択する。ただし，最小分割できる電圧・電流（レンジを分解能で除した値）との兼ね合いで選択する。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endParaRPr lang="en-US" altLang="ja-JP" sz="2400" smtClean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3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2120" y="-10195"/>
            <a:ext cx="7704667" cy="1216246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（５）ゲイン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99151" y="1178772"/>
            <a:ext cx="78461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入力信号を増幅する機能を持つデバイスがあり，その増幅率を「</a:t>
            </a:r>
            <a:r>
              <a:rPr lang="ja-JP" altLang="en-US" sz="2400" smtClean="0">
                <a:solidFill>
                  <a:srgbClr val="FF0000"/>
                </a:solidFill>
              </a:rPr>
              <a:t>ゲイン</a:t>
            </a:r>
            <a:r>
              <a:rPr lang="ja-JP" altLang="en-US" sz="2400" smtClean="0"/>
              <a:t>」という。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en-US" altLang="ja-JP" sz="2400" smtClean="0">
                <a:latin typeface="Century" panose="02040604050505020304" pitchFamily="18" charset="0"/>
              </a:rPr>
              <a:t>【</a:t>
            </a:r>
            <a:r>
              <a:rPr lang="ja-JP" altLang="en-US" sz="2400" smtClean="0">
                <a:latin typeface="Century" panose="02040604050505020304" pitchFamily="18" charset="0"/>
              </a:rPr>
              <a:t>例</a:t>
            </a:r>
            <a:r>
              <a:rPr lang="en-US" altLang="ja-JP" sz="2400" smtClean="0">
                <a:latin typeface="Century" panose="02040604050505020304" pitchFamily="18" charset="0"/>
              </a:rPr>
              <a:t>】</a:t>
            </a:r>
          </a:p>
          <a:p>
            <a:pPr defTabSz="1169988"/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外部信号が </a:t>
            </a:r>
            <a:r>
              <a:rPr lang="en-US" altLang="ja-JP" sz="2400" smtClean="0">
                <a:latin typeface="Century" panose="02040604050505020304" pitchFamily="18" charset="0"/>
              </a:rPr>
              <a:t>0 </a:t>
            </a:r>
            <a:r>
              <a:rPr lang="ja-JP" altLang="en-US" sz="2400" smtClean="0">
                <a:latin typeface="Century" panose="02040604050505020304" pitchFamily="18" charset="0"/>
              </a:rPr>
              <a:t>～ </a:t>
            </a:r>
            <a:r>
              <a:rPr lang="en-US" altLang="ja-JP" sz="2400" smtClean="0">
                <a:latin typeface="Century" panose="02040604050505020304" pitchFamily="18" charset="0"/>
              </a:rPr>
              <a:t>2.5 V</a:t>
            </a:r>
            <a:r>
              <a:rPr lang="ja-JP" altLang="en-US" sz="2400">
                <a:latin typeface="Century" panose="02040604050505020304" pitchFamily="18" charset="0"/>
              </a:rPr>
              <a:t> </a:t>
            </a:r>
            <a:r>
              <a:rPr lang="ja-JP" altLang="en-US" sz="2400" smtClean="0">
                <a:latin typeface="Century" panose="02040604050505020304" pitchFamily="18" charset="0"/>
              </a:rPr>
              <a:t>のとき，レンジ </a:t>
            </a:r>
            <a:r>
              <a:rPr lang="en-US" altLang="ja-JP" sz="2400" smtClean="0">
                <a:latin typeface="Century" panose="02040604050505020304" pitchFamily="18" charset="0"/>
              </a:rPr>
              <a:t>0 </a:t>
            </a:r>
            <a:r>
              <a:rPr lang="ja-JP" altLang="en-US" sz="2400" smtClean="0">
                <a:latin typeface="Century" panose="02040604050505020304" pitchFamily="18" charset="0"/>
              </a:rPr>
              <a:t>～ </a:t>
            </a:r>
            <a:r>
              <a:rPr lang="en-US" altLang="ja-JP" sz="2400" smtClean="0">
                <a:latin typeface="Century" panose="02040604050505020304" pitchFamily="18" charset="0"/>
              </a:rPr>
              <a:t>10 V</a:t>
            </a:r>
            <a:r>
              <a:rPr lang="ja-JP" altLang="en-US" sz="2400" smtClean="0">
                <a:latin typeface="Century" panose="02040604050505020304" pitchFamily="18" charset="0"/>
              </a:rPr>
              <a:t>の入力デバイスを使うものとすると，</a:t>
            </a:r>
            <a:r>
              <a:rPr lang="en-US" altLang="ja-JP" sz="2400" smtClean="0">
                <a:latin typeface="Century" panose="02040604050505020304" pitchFamily="18" charset="0"/>
              </a:rPr>
              <a:t>4</a:t>
            </a:r>
            <a:r>
              <a:rPr lang="ja-JP" altLang="en-US" sz="2400" smtClean="0">
                <a:latin typeface="Century" panose="02040604050505020304" pitchFamily="18" charset="0"/>
              </a:rPr>
              <a:t>倍に増幅して変換する。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endParaRPr lang="en-US" altLang="ja-JP" sz="2400">
              <a:latin typeface="Century" panose="02040604050505020304" pitchFamily="18" charset="0"/>
            </a:endParaRPr>
          </a:p>
          <a:p>
            <a:pPr defTabSz="1169988"/>
            <a:endParaRPr lang="en-US" altLang="ja-JP" sz="2400">
              <a:latin typeface="Century" panose="02040604050505020304" pitchFamily="18" charset="0"/>
            </a:endParaRPr>
          </a:p>
          <a:p>
            <a:pPr algn="ctr" defTabSz="1169988"/>
            <a:r>
              <a:rPr lang="ja-JP" altLang="en-US" sz="2400" smtClean="0">
                <a:latin typeface="Century" panose="02040604050505020304" pitchFamily="18" charset="0"/>
              </a:rPr>
              <a:t>精度が良くなる</a:t>
            </a:r>
            <a:endParaRPr lang="en-US" altLang="ja-JP" sz="2400" smtClean="0">
              <a:latin typeface="Century" panose="02040604050505020304" pitchFamily="18" charset="0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4682359" y="3878317"/>
            <a:ext cx="331075" cy="520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16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2288</TotalTime>
  <Words>263</Words>
  <Application>Microsoft Office PowerPoint</Application>
  <PresentationFormat>画面に合わせる (4:3)</PresentationFormat>
  <Paragraphs>86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HGｺﾞｼｯｸM</vt:lpstr>
      <vt:lpstr>Arial</vt:lpstr>
      <vt:lpstr>Century</vt:lpstr>
      <vt:lpstr>Corbel</vt:lpstr>
      <vt:lpstr>Times New Roman</vt:lpstr>
      <vt:lpstr>視差</vt:lpstr>
      <vt:lpstr>３．アナログ入出力インターフェースの基礎</vt:lpstr>
      <vt:lpstr>３．２　入出力チャネルの考え方 （１）入出力チャネル数とは </vt:lpstr>
      <vt:lpstr>（２）シングルエンド入力と差動入力 シングルエンド入力</vt:lpstr>
      <vt:lpstr>差動入力</vt:lpstr>
      <vt:lpstr>（３）分解能</vt:lpstr>
      <vt:lpstr>（４）入出力レンジ</vt:lpstr>
      <vt:lpstr>（５）ゲイン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153</cp:revision>
  <dcterms:created xsi:type="dcterms:W3CDTF">2018-02-09T02:09:57Z</dcterms:created>
  <dcterms:modified xsi:type="dcterms:W3CDTF">2018-03-20T04:26:24Z</dcterms:modified>
</cp:coreProperties>
</file>