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85" r:id="rId2"/>
    <p:sldId id="259" r:id="rId3"/>
    <p:sldId id="262" r:id="rId4"/>
    <p:sldId id="286" r:id="rId5"/>
    <p:sldId id="302" r:id="rId6"/>
    <p:sldId id="303" r:id="rId7"/>
    <p:sldId id="287" r:id="rId8"/>
    <p:sldId id="304" r:id="rId9"/>
    <p:sldId id="305" r:id="rId10"/>
    <p:sldId id="306" r:id="rId11"/>
    <p:sldId id="307" r:id="rId12"/>
    <p:sldId id="308" r:id="rId13"/>
    <p:sldId id="309" r:id="rId14"/>
    <p:sldId id="310" r:id="rId15"/>
    <p:sldId id="312" r:id="rId16"/>
    <p:sldId id="319" r:id="rId17"/>
    <p:sldId id="317" r:id="rId18"/>
    <p:sldId id="318" r:id="rId19"/>
    <p:sldId id="320" r:id="rId20"/>
    <p:sldId id="316" r:id="rId21"/>
    <p:sldId id="313" r:id="rId22"/>
    <p:sldId id="314" r:id="rId23"/>
    <p:sldId id="315" r:id="rId2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A7DCF7"/>
    <a:srgbClr val="FF99CC"/>
    <a:srgbClr val="003E1C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36" autoAdjust="0"/>
    <p:restoredTop sz="94660"/>
  </p:normalViewPr>
  <p:slideViewPr>
    <p:cSldViewPr snapToGrid="0">
      <p:cViewPr varScale="1">
        <p:scale>
          <a:sx n="60" d="100"/>
          <a:sy n="60" d="100"/>
        </p:scale>
        <p:origin x="28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cc.cqpub.co.jp/system/contents/1609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4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ja-JP" altLang="en-US" smtClean="0"/>
              <a:t>２．ディジタル信号と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アナログ信号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smtClean="0"/>
              <a:t>２．</a:t>
            </a:r>
            <a:r>
              <a:rPr lang="ja-JP" altLang="en-US" smtClean="0"/>
              <a:t>１</a:t>
            </a:r>
            <a:r>
              <a:rPr kumimoji="1" lang="ja-JP" altLang="en-US" smtClean="0"/>
              <a:t>　</a:t>
            </a:r>
            <a:r>
              <a:rPr kumimoji="1" lang="en-US" altLang="ja-JP" smtClean="0"/>
              <a:t>A/D</a:t>
            </a:r>
            <a:r>
              <a:rPr kumimoji="1" lang="ja-JP" altLang="en-US" smtClean="0"/>
              <a:t>変換</a:t>
            </a:r>
            <a:endParaRPr lang="en-US" altLang="ja-JP"/>
          </a:p>
          <a:p>
            <a:pPr marL="0" indent="0">
              <a:buNone/>
            </a:pPr>
            <a:r>
              <a:rPr kumimoji="1" lang="ja-JP" altLang="en-US" smtClean="0"/>
              <a:t>２．２　標本化定理</a:t>
            </a:r>
            <a:endParaRPr kumimoji="1" lang="en-US" altLang="ja-JP" smtClean="0"/>
          </a:p>
          <a:p>
            <a:pPr marL="0" indent="0">
              <a:buNone/>
            </a:pPr>
            <a:r>
              <a:rPr lang="ja-JP" altLang="en-US" u="sng" smtClean="0">
                <a:solidFill>
                  <a:srgbClr val="FF0000"/>
                </a:solidFill>
              </a:rPr>
              <a:t>２．３　</a:t>
            </a:r>
            <a:r>
              <a:rPr lang="en-US" altLang="ja-JP" u="sng" smtClean="0">
                <a:solidFill>
                  <a:srgbClr val="FF0000"/>
                </a:solidFill>
              </a:rPr>
              <a:t>D/A</a:t>
            </a:r>
            <a:r>
              <a:rPr lang="ja-JP" altLang="en-US" u="sng" smtClean="0">
                <a:solidFill>
                  <a:srgbClr val="FF0000"/>
                </a:solidFill>
              </a:rPr>
              <a:t>変換</a:t>
            </a:r>
            <a:endParaRPr lang="en-US" altLang="ja-JP" u="sng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smtClean="0"/>
              <a:t>２．４　昨今の</a:t>
            </a:r>
            <a:r>
              <a:rPr kumimoji="1" lang="en-US" altLang="ja-JP" smtClean="0"/>
              <a:t>A/D</a:t>
            </a:r>
            <a:r>
              <a:rPr kumimoji="1" lang="ja-JP" altLang="en-US" smtClean="0"/>
              <a:t>変換と</a:t>
            </a:r>
            <a:r>
              <a:rPr kumimoji="1" lang="en-US" altLang="ja-JP" smtClean="0"/>
              <a:t>D/A</a:t>
            </a:r>
            <a:r>
              <a:rPr kumimoji="1" lang="ja-JP" altLang="en-US" smtClean="0"/>
              <a:t>変換</a:t>
            </a:r>
            <a:endParaRPr kumimoji="1" lang="en-US" altLang="ja-JP" smtClean="0"/>
          </a:p>
          <a:p>
            <a:pPr marL="0" indent="0">
              <a:buNone/>
            </a:pPr>
            <a:r>
              <a:rPr lang="ja-JP" altLang="en-US" smtClean="0"/>
              <a:t>２．５　標本化定理についての留意点</a:t>
            </a:r>
            <a:endParaRPr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640921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089589" y="781397"/>
            <a:ext cx="8054411" cy="2826327"/>
          </a:xfrm>
        </p:spPr>
        <p:txBody>
          <a:bodyPr anchor="t" anchorCtr="0">
            <a:noAutofit/>
          </a:bodyPr>
          <a:lstStyle/>
          <a:p>
            <a:pPr marL="457200" indent="-457200">
              <a:spcBef>
                <a:spcPct val="25000"/>
              </a:spcBef>
              <a:buClr>
                <a:schemeClr val="tx1"/>
              </a:buClr>
              <a:buSzPct val="100000"/>
              <a:buFont typeface="+mj-ea"/>
              <a:buAutoNum type="circleNumDbPlain"/>
              <a:tabLst>
                <a:tab pos="2568575" algn="l"/>
              </a:tabLst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まず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行目に標本番号を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B1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以降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に入力します。ここでは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から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B1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～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I1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）の計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個を入力しました。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25000"/>
              </a:spcBef>
              <a:buClr>
                <a:schemeClr val="tx1"/>
              </a:buClr>
              <a:buSzPct val="100000"/>
              <a:buFont typeface="+mj-ea"/>
              <a:buAutoNum type="circleNumDbPlain"/>
              <a:tabLst>
                <a:tab pos="2568575" algn="l"/>
              </a:tabLst>
            </a:pP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行目に例題とする信号を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B2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以降に入力します。ここでは 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en-US" altLang="ja-JP" sz="200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    {0, 0.3125, </a:t>
            </a:r>
            <a:r>
              <a:rPr lang="en-US" altLang="ja-JP" sz="200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0.3125</a:t>
            </a:r>
            <a:r>
              <a:rPr lang="en-US" altLang="ja-JP" sz="200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, 0, -</a:t>
            </a:r>
            <a:r>
              <a:rPr lang="en-US" altLang="ja-JP" sz="200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 0.3125, </a:t>
            </a:r>
            <a:r>
              <a:rPr lang="en-US" altLang="ja-JP" sz="200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-0.3125</a:t>
            </a:r>
            <a:r>
              <a:rPr lang="en-US" altLang="ja-JP" sz="200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, 0</a:t>
            </a:r>
            <a:r>
              <a:rPr lang="en-US" altLang="ja-JP" sz="200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,</a:t>
            </a:r>
            <a:r>
              <a:rPr lang="en-US" altLang="ja-JP" sz="200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200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0.3125}</a:t>
            </a: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en-US" altLang="ja-JP" sz="200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200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   </a:t>
            </a:r>
            <a:r>
              <a:rPr lang="ja-JP" altLang="en-US" sz="200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を入力しました。</a:t>
            </a:r>
            <a:endParaRPr lang="en-US" altLang="ja-JP" sz="200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449263" indent="-449263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ja-JP" altLang="en-US" sz="200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③　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それぞれの標本番号に対する位相を入力します。標本番号化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×π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の値を入力しますが，前の標本番号に</a:t>
            </a: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を加算しています。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9263" indent="-449263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④　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行目には以降に続くデータのための見出しを入力しています。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9263" indent="-449263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⑤　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列の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行目に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0, 6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行目に</a:t>
            </a:r>
            <a:r>
              <a:rPr lang="ja-JP" altLang="en-US" sz="2000" smtClean="0">
                <a:latin typeface="+mn-ea"/>
                <a:cs typeface="Times New Roman" panose="02020603050405020304" pitchFamily="18" charset="0"/>
              </a:rPr>
              <a:t>「</a:t>
            </a:r>
            <a:r>
              <a:rPr lang="en-US" altLang="ja-JP" sz="200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=A5+PI()/20</a:t>
            </a:r>
            <a:r>
              <a:rPr lang="ja-JP" altLang="en-US" sz="2000" smtClean="0">
                <a:latin typeface="+mn-ea"/>
                <a:cs typeface="Times New Roman" panose="02020603050405020304" pitchFamily="18" charset="0"/>
              </a:rPr>
              <a:t>」と入力し，これを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A156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まで複写します。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ja-JP" altLang="en-US" sz="200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en-US" sz="200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endParaRPr lang="en-US" altLang="ja-JP" sz="200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25000"/>
              </a:spcBef>
              <a:buClr>
                <a:schemeClr val="tx1"/>
              </a:buClr>
              <a:buSzPct val="100000"/>
              <a:buFont typeface="+mj-ea"/>
              <a:buAutoNum type="circleNumDbPlain"/>
              <a:tabLst>
                <a:tab pos="2568575" algn="l"/>
              </a:tabLst>
            </a:pPr>
            <a:endParaRPr lang="en-US" altLang="ja-JP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997610" y="1"/>
            <a:ext cx="8146389" cy="781396"/>
          </a:xfrm>
        </p:spPr>
        <p:txBody>
          <a:bodyPr>
            <a:normAutofit/>
          </a:bodyPr>
          <a:lstStyle/>
          <a:p>
            <a:pPr algn="r"/>
            <a:r>
              <a:rPr lang="en-US" altLang="ja-JP" sz="3100" smtClean="0"/>
              <a:t>Excel </a:t>
            </a:r>
            <a:r>
              <a:rPr lang="ja-JP" altLang="en-US" sz="3100" smtClean="0"/>
              <a:t>式定義で計算（</a:t>
            </a:r>
            <a:r>
              <a:rPr lang="ja-JP" altLang="en-US" sz="3100"/>
              <a:t>１</a:t>
            </a:r>
            <a:r>
              <a:rPr lang="ja-JP" altLang="en-US" sz="3100" smtClean="0"/>
              <a:t>）</a:t>
            </a:r>
            <a:endParaRPr lang="ja-JP" altLang="en-US" sz="310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904509"/>
            <a:ext cx="9767622" cy="2965171"/>
          </a:xfrm>
          <a:prstGeom prst="rect">
            <a:avLst/>
          </a:prstGeom>
          <a:ln>
            <a:solidFill>
              <a:srgbClr val="00B0F0"/>
            </a:solidFill>
          </a:ln>
        </p:spPr>
      </p:pic>
    </p:spTree>
    <p:extLst>
      <p:ext uri="{BB962C8B-B14F-4D97-AF65-F5344CB8AC3E}">
        <p14:creationId xmlns:p14="http://schemas.microsoft.com/office/powerpoint/2010/main" val="1012214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089589" y="781397"/>
            <a:ext cx="8054411" cy="2826327"/>
          </a:xfrm>
        </p:spPr>
        <p:txBody>
          <a:bodyPr anchor="t" anchorCtr="0">
            <a:noAutofit/>
          </a:bodyPr>
          <a:lstStyle/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⑥　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B5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に次のように入力して，</a:t>
            </a: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 B5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～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I156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の範囲に複写します。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ja-JP" altLang="en-US" sz="200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　　　</a:t>
            </a:r>
            <a:r>
              <a:rPr lang="en-US" altLang="ja-JP" sz="200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=</a:t>
            </a:r>
            <a:r>
              <a:rPr lang="en-US" altLang="ja-JP" sz="200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B$2*IF(($A5-B$3)=0, 1, SIN($A5-B$3)/($A5-B$3))</a:t>
            </a: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⑦　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J5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に，以下のように入力して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J6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～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J156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に複写します。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=SUM(B5:I5)</a:t>
            </a: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⑧  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J5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～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J156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が補間結果になります。</a:t>
            </a:r>
            <a:endParaRPr lang="en-US" altLang="ja-JP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997610" y="1"/>
            <a:ext cx="8146389" cy="781396"/>
          </a:xfrm>
        </p:spPr>
        <p:txBody>
          <a:bodyPr>
            <a:normAutofit/>
          </a:bodyPr>
          <a:lstStyle/>
          <a:p>
            <a:pPr algn="r"/>
            <a:r>
              <a:rPr lang="en-US" altLang="ja-JP" sz="3100" smtClean="0"/>
              <a:t>Excel </a:t>
            </a:r>
            <a:r>
              <a:rPr lang="ja-JP" altLang="en-US" sz="3100" smtClean="0"/>
              <a:t>式定義で計算（２）</a:t>
            </a:r>
            <a:endParaRPr lang="ja-JP" altLang="en-US" sz="310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78606"/>
            <a:ext cx="9143999" cy="3579394"/>
          </a:xfrm>
          <a:prstGeom prst="rect">
            <a:avLst/>
          </a:prstGeom>
          <a:ln>
            <a:solidFill>
              <a:srgbClr val="00B0F0"/>
            </a:solidFill>
          </a:ln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922" y="3919537"/>
            <a:ext cx="1763078" cy="2938463"/>
          </a:xfrm>
          <a:prstGeom prst="rect">
            <a:avLst/>
          </a:prstGeom>
          <a:ln>
            <a:solidFill>
              <a:srgbClr val="00B0F0"/>
            </a:solidFill>
          </a:ln>
        </p:spPr>
      </p:pic>
    </p:spTree>
    <p:extLst>
      <p:ext uri="{BB962C8B-B14F-4D97-AF65-F5344CB8AC3E}">
        <p14:creationId xmlns:p14="http://schemas.microsoft.com/office/powerpoint/2010/main" val="360899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904237" y="781398"/>
            <a:ext cx="6741000" cy="5818908"/>
          </a:xfrm>
        </p:spPr>
        <p:txBody>
          <a:bodyPr anchor="t" anchorCtr="0">
            <a:noAutofit/>
          </a:bodyPr>
          <a:lstStyle/>
          <a:p>
            <a:pPr marL="0" indent="0">
              <a:lnSpc>
                <a:spcPts val="1200"/>
              </a:lnSpc>
              <a:buNone/>
            </a:pPr>
            <a:r>
              <a:rPr lang="en-US" altLang="ja-JP" sz="20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#</a:t>
            </a:r>
            <a:r>
              <a:rPr lang="en-US" altLang="ja-JP" sz="20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include "stdio.h"</a:t>
            </a:r>
          </a:p>
          <a:p>
            <a:pPr marL="0" indent="0">
              <a:lnSpc>
                <a:spcPts val="1200"/>
              </a:lnSpc>
              <a:buNone/>
            </a:pPr>
            <a:r>
              <a:rPr lang="en-US" altLang="ja-JP" sz="20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#include "math.h"</a:t>
            </a:r>
          </a:p>
          <a:p>
            <a:pPr marL="0" indent="0">
              <a:lnSpc>
                <a:spcPts val="1200"/>
              </a:lnSpc>
              <a:buNone/>
            </a:pPr>
            <a:r>
              <a:rPr lang="en-US" altLang="ja-JP" sz="20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#define PI 3.14159265358979</a:t>
            </a:r>
          </a:p>
          <a:p>
            <a:pPr marL="0" indent="0">
              <a:lnSpc>
                <a:spcPts val="1200"/>
              </a:lnSpc>
              <a:buNone/>
            </a:pPr>
            <a:r>
              <a:rPr lang="en-US" altLang="ja-JP" sz="20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#define N  8 //</a:t>
            </a:r>
            <a:r>
              <a:rPr lang="ja-JP" altLang="en-US" sz="20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分割数</a:t>
            </a:r>
          </a:p>
          <a:p>
            <a:pPr marL="0" indent="0">
              <a:lnSpc>
                <a:spcPts val="1200"/>
              </a:lnSpc>
              <a:buNone/>
            </a:pPr>
            <a:r>
              <a:rPr lang="fr-FR" altLang="ja-JP" sz="20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double dt[]={</a:t>
            </a:r>
            <a:r>
              <a:rPr lang="fr-FR" altLang="ja-JP" sz="20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0, </a:t>
            </a:r>
            <a:r>
              <a:rPr lang="fr-FR" altLang="ja-JP" sz="20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0.315, 0.315, </a:t>
            </a:r>
            <a:r>
              <a:rPr lang="fr-FR" altLang="ja-JP" sz="20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0, </a:t>
            </a:r>
            <a:r>
              <a:rPr lang="fr-FR" altLang="ja-JP" sz="20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-0.315</a:t>
            </a:r>
            <a:r>
              <a:rPr lang="fr-FR" altLang="ja-JP" sz="20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</a:t>
            </a:r>
            <a:r>
              <a:rPr lang="en-US" altLang="ja-JP" sz="20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-</a:t>
            </a:r>
            <a:r>
              <a:rPr lang="en-US" altLang="ja-JP" sz="20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0.315, 0</a:t>
            </a:r>
            <a:r>
              <a:rPr lang="en-US" altLang="ja-JP" sz="20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</a:t>
            </a:r>
          </a:p>
          <a:p>
            <a:pPr marL="0" indent="0">
              <a:lnSpc>
                <a:spcPts val="1200"/>
              </a:lnSpc>
              <a:buNone/>
            </a:pPr>
            <a:r>
              <a:rPr lang="ja-JP" altLang="en-US" sz="20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</a:t>
            </a:r>
            <a:r>
              <a:rPr lang="en-US" altLang="ja-JP" sz="20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</a:t>
            </a:r>
            <a:r>
              <a:rPr lang="en-US" altLang="ja-JP" sz="20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0.315, 0.315, </a:t>
            </a:r>
            <a:r>
              <a:rPr lang="en-US" altLang="ja-JP" sz="20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0,-0.315</a:t>
            </a:r>
            <a:r>
              <a:rPr lang="en-US" altLang="ja-JP" sz="20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,-0.315, 0};</a:t>
            </a:r>
          </a:p>
          <a:p>
            <a:pPr marL="0" indent="0">
              <a:lnSpc>
                <a:spcPts val="1200"/>
              </a:lnSpc>
              <a:buNone/>
            </a:pPr>
            <a:r>
              <a:rPr lang="en-US" altLang="ja-JP" sz="20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double sinc(double th){</a:t>
            </a:r>
          </a:p>
          <a:p>
            <a:pPr marL="0" indent="0">
              <a:lnSpc>
                <a:spcPts val="1200"/>
              </a:lnSpc>
              <a:buNone/>
            </a:pPr>
            <a:r>
              <a:rPr lang="en-US" altLang="ja-JP" sz="20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if(abs(th</a:t>
            </a:r>
            <a:r>
              <a:rPr lang="en-US" altLang="ja-JP" sz="20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)&lt;1E-30)return 1;</a:t>
            </a:r>
          </a:p>
          <a:p>
            <a:pPr marL="0" indent="0">
              <a:lnSpc>
                <a:spcPts val="1200"/>
              </a:lnSpc>
              <a:buNone/>
            </a:pPr>
            <a:r>
              <a:rPr lang="en-US" altLang="ja-JP" sz="20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return </a:t>
            </a:r>
            <a:r>
              <a:rPr lang="en-US" altLang="ja-JP" sz="20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sin(th)/(th);</a:t>
            </a:r>
          </a:p>
          <a:p>
            <a:pPr marL="0" indent="0">
              <a:lnSpc>
                <a:spcPts val="1200"/>
              </a:lnSpc>
              <a:buNone/>
            </a:pPr>
            <a:r>
              <a:rPr lang="en-US" altLang="ja-JP" sz="20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}</a:t>
            </a:r>
          </a:p>
          <a:p>
            <a:pPr marL="0" indent="0">
              <a:lnSpc>
                <a:spcPts val="1200"/>
              </a:lnSpc>
              <a:buNone/>
            </a:pPr>
            <a:r>
              <a:rPr lang="en-US" altLang="ja-JP" sz="20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int main(){</a:t>
            </a:r>
          </a:p>
          <a:p>
            <a:pPr marL="0" indent="0">
              <a:lnSpc>
                <a:spcPts val="1200"/>
              </a:lnSpc>
              <a:buNone/>
            </a:pPr>
            <a:r>
              <a:rPr lang="fr-FR" altLang="ja-JP" sz="20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int </a:t>
            </a:r>
            <a:r>
              <a:rPr lang="fr-FR" altLang="ja-JP" sz="20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k, i ;double DT=PI/(double)N, T, R;</a:t>
            </a:r>
          </a:p>
          <a:p>
            <a:pPr marL="0" indent="0">
              <a:lnSpc>
                <a:spcPts val="1200"/>
              </a:lnSpc>
              <a:buNone/>
            </a:pPr>
            <a:r>
              <a:rPr lang="en-US" altLang="ja-JP" sz="20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printf</a:t>
            </a:r>
            <a:r>
              <a:rPr lang="en-US" altLang="ja-JP" sz="20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("t,y");</a:t>
            </a:r>
          </a:p>
          <a:p>
            <a:pPr marL="0" indent="0">
              <a:lnSpc>
                <a:spcPts val="1200"/>
              </a:lnSpc>
              <a:buNone/>
            </a:pPr>
            <a:r>
              <a:rPr lang="en-US" altLang="ja-JP" sz="20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for(k=0</a:t>
            </a:r>
            <a:r>
              <a:rPr lang="en-US" altLang="ja-JP" sz="20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; k&lt;=(N*10);k++){</a:t>
            </a:r>
          </a:p>
          <a:p>
            <a:pPr marL="0" indent="0">
              <a:lnSpc>
                <a:spcPts val="1200"/>
              </a:lnSpc>
              <a:buNone/>
            </a:pPr>
            <a:r>
              <a:rPr lang="en-US" altLang="ja-JP" sz="20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T=DT*k;R=0</a:t>
            </a:r>
            <a:r>
              <a:rPr lang="en-US" altLang="ja-JP" sz="20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;</a:t>
            </a:r>
          </a:p>
          <a:p>
            <a:pPr marL="0" indent="0">
              <a:lnSpc>
                <a:spcPts val="1200"/>
              </a:lnSpc>
              <a:buNone/>
            </a:pPr>
            <a:r>
              <a:rPr lang="nn-NO" altLang="ja-JP" sz="20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for(i=0</a:t>
            </a:r>
            <a:r>
              <a:rPr lang="nn-NO" altLang="ja-JP" sz="20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; i&lt;13; i++)R+=dt[i]*sinc(T-PI*i);</a:t>
            </a:r>
          </a:p>
          <a:p>
            <a:pPr marL="0" indent="0">
              <a:lnSpc>
                <a:spcPts val="1200"/>
              </a:lnSpc>
              <a:buNone/>
            </a:pPr>
            <a:r>
              <a:rPr lang="en-US" altLang="ja-JP" sz="20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printf</a:t>
            </a:r>
            <a:r>
              <a:rPr lang="en-US" altLang="ja-JP" sz="20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("\n%lf,%lf",T,R);</a:t>
            </a:r>
          </a:p>
          <a:p>
            <a:pPr marL="0" indent="0">
              <a:lnSpc>
                <a:spcPts val="1200"/>
              </a:lnSpc>
              <a:buNone/>
            </a:pPr>
            <a:r>
              <a:rPr lang="en-US" altLang="ja-JP" sz="20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}</a:t>
            </a:r>
            <a:endParaRPr lang="en-US" altLang="ja-JP" sz="20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lnSpc>
                <a:spcPts val="1200"/>
              </a:lnSpc>
              <a:buNone/>
            </a:pPr>
            <a:r>
              <a:rPr lang="en-US" altLang="ja-JP" sz="20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getchar</a:t>
            </a:r>
            <a:r>
              <a:rPr lang="en-US" altLang="ja-JP" sz="20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();</a:t>
            </a:r>
          </a:p>
          <a:p>
            <a:pPr marL="0" indent="0">
              <a:lnSpc>
                <a:spcPts val="1200"/>
              </a:lnSpc>
              <a:buNone/>
            </a:pPr>
            <a:r>
              <a:rPr lang="en-US" altLang="ja-JP" sz="20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}</a:t>
            </a:r>
            <a:endParaRPr lang="en-US" altLang="ja-JP" sz="20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997610" y="1"/>
            <a:ext cx="8146389" cy="781396"/>
          </a:xfrm>
        </p:spPr>
        <p:txBody>
          <a:bodyPr>
            <a:normAutofit/>
          </a:bodyPr>
          <a:lstStyle/>
          <a:p>
            <a:pPr algn="r"/>
            <a:r>
              <a:rPr lang="ja-JP" altLang="en-US" sz="3100" smtClean="0"/>
              <a:t>Ｃ言語で計算（１）</a:t>
            </a:r>
            <a:endParaRPr lang="ja-JP" altLang="en-US" sz="3100"/>
          </a:p>
        </p:txBody>
      </p:sp>
    </p:spTree>
    <p:extLst>
      <p:ext uri="{BB962C8B-B14F-4D97-AF65-F5344CB8AC3E}">
        <p14:creationId xmlns:p14="http://schemas.microsoft.com/office/powerpoint/2010/main" val="28026801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904237" y="781398"/>
            <a:ext cx="6741000" cy="5818908"/>
          </a:xfrm>
        </p:spPr>
        <p:txBody>
          <a:bodyPr anchor="t" anchorCtr="0">
            <a:noAutofit/>
          </a:bodyPr>
          <a:lstStyle/>
          <a:p>
            <a:pPr marL="0" indent="0">
              <a:buNone/>
            </a:pPr>
            <a:r>
              <a:rPr lang="ja-JP" altLang="en-US" sz="20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Ｎ＝２のとき</a:t>
            </a:r>
            <a:endParaRPr lang="en-US" altLang="ja-JP" sz="200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lang="en-US" altLang="ja-JP" sz="20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lang="en-US" altLang="ja-JP" sz="200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lang="en-US" altLang="ja-JP" sz="20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lang="en-US" altLang="ja-JP" sz="200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lang="en-US" altLang="ja-JP" sz="200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lang="en-US" altLang="ja-JP" sz="20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0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Ｎ＝８のとき</a:t>
            </a:r>
            <a:endParaRPr lang="en-US" altLang="ja-JP" sz="20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lang="en-US" altLang="ja-JP" sz="200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lang="en-US" altLang="ja-JP" sz="200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lang="en-US" altLang="ja-JP" sz="200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lang="en-US" altLang="ja-JP" sz="20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lang="en-US" altLang="ja-JP" sz="20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997610" y="1"/>
            <a:ext cx="8146389" cy="781396"/>
          </a:xfrm>
        </p:spPr>
        <p:txBody>
          <a:bodyPr>
            <a:normAutofit/>
          </a:bodyPr>
          <a:lstStyle/>
          <a:p>
            <a:pPr algn="r"/>
            <a:r>
              <a:rPr lang="ja-JP" altLang="en-US" sz="3100" smtClean="0"/>
              <a:t>Ｃ言語で計算（２）</a:t>
            </a:r>
            <a:endParaRPr lang="ja-JP" altLang="en-US" sz="310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5162" y="1130531"/>
            <a:ext cx="4410075" cy="2276475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1668" y="4257156"/>
            <a:ext cx="4552950" cy="234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7915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089589" y="1443039"/>
            <a:ext cx="7847933" cy="653724"/>
          </a:xfrm>
        </p:spPr>
        <p:txBody>
          <a:bodyPr anchor="t" anchorCtr="0">
            <a:noAutofit/>
          </a:bodyPr>
          <a:lstStyle/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～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の周波数を通過（ゲイン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以上の周波数を遮断（ゲイン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0)</a:t>
            </a: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パルス列をローパスフィルタに通すと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sinc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関数で補間したことと同じ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5" y="417513"/>
            <a:ext cx="7772400" cy="1025525"/>
          </a:xfrm>
        </p:spPr>
        <p:txBody>
          <a:bodyPr>
            <a:normAutofit/>
          </a:bodyPr>
          <a:lstStyle/>
          <a:p>
            <a:pPr algn="r"/>
            <a:r>
              <a:rPr lang="ja-JP" altLang="en-US" sz="4400" smtClean="0"/>
              <a:t>理想ローパスフィルタ</a:t>
            </a:r>
            <a:endParaRPr lang="ja-JP" altLang="en-US" sz="3200"/>
          </a:p>
        </p:txBody>
      </p:sp>
      <p:sp>
        <p:nvSpPr>
          <p:cNvPr id="3" name="正方形/長方形 2"/>
          <p:cNvSpPr/>
          <p:nvPr/>
        </p:nvSpPr>
        <p:spPr>
          <a:xfrm>
            <a:off x="3291840" y="2975955"/>
            <a:ext cx="1413164" cy="1413165"/>
          </a:xfrm>
          <a:prstGeom prst="rect">
            <a:avLst/>
          </a:prstGeom>
          <a:pattFill prst="dkUpDiag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矢印コネクタ 12"/>
          <p:cNvCxnSpPr/>
          <p:nvPr/>
        </p:nvCxnSpPr>
        <p:spPr>
          <a:xfrm>
            <a:off x="2527069" y="4389120"/>
            <a:ext cx="385710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>
          <a:xfrm flipV="1">
            <a:off x="3291840" y="2626825"/>
            <a:ext cx="0" cy="191192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750" name="直線コネクタ 159749"/>
          <p:cNvCxnSpPr/>
          <p:nvPr/>
        </p:nvCxnSpPr>
        <p:spPr>
          <a:xfrm>
            <a:off x="3291840" y="2979138"/>
            <a:ext cx="141316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 rot="16200000">
            <a:off x="3998422" y="3682538"/>
            <a:ext cx="141316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/>
          <p:cNvSpPr txBox="1"/>
          <p:nvPr/>
        </p:nvSpPr>
        <p:spPr>
          <a:xfrm>
            <a:off x="2685012" y="2723143"/>
            <a:ext cx="681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kumimoji="1" lang="ja-JP" altLang="en-US" sz="280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4239491" y="4405749"/>
            <a:ext cx="774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kumimoji="1" lang="en-US" altLang="ja-JP" sz="28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kumimoji="1"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  <a:endParaRPr kumimoji="1" lang="ja-JP" altLang="en-US" sz="2800"/>
          </a:p>
        </p:txBody>
      </p:sp>
    </p:spTree>
    <p:extLst>
      <p:ext uri="{BB962C8B-B14F-4D97-AF65-F5344CB8AC3E}">
        <p14:creationId xmlns:p14="http://schemas.microsoft.com/office/powerpoint/2010/main" val="2465894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811903" y="3802508"/>
            <a:ext cx="5101628" cy="16043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089589" y="1443039"/>
            <a:ext cx="7847933" cy="653724"/>
          </a:xfrm>
        </p:spPr>
        <p:txBody>
          <a:bodyPr anchor="t" anchorCtr="0">
            <a:noAutofit/>
          </a:bodyPr>
          <a:lstStyle/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入力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信号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をサンプルして一定時間保持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ホールド）する回路。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D/A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変換された信号とローパスフィルタとの仲立ちをする回路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5" y="417513"/>
            <a:ext cx="7772400" cy="1025525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z="4400" smtClean="0"/>
              <a:t>（３）サンプルホールド回路</a:t>
            </a:r>
            <a:r>
              <a:rPr lang="en-US" altLang="ja-JP" sz="4400" smtClean="0"/>
              <a:t/>
            </a:r>
            <a:br>
              <a:rPr lang="en-US" altLang="ja-JP" sz="4400" smtClean="0"/>
            </a:br>
            <a:r>
              <a:rPr lang="en-US" altLang="ja-JP" sz="4400" smtClean="0"/>
              <a:t>SH</a:t>
            </a:r>
            <a:r>
              <a:rPr lang="ja-JP" altLang="en-US" sz="4400" smtClean="0"/>
              <a:t>回路</a:t>
            </a:r>
            <a:r>
              <a:rPr lang="en-US" altLang="ja-JP" sz="4400" smtClean="0"/>
              <a:t>(sample </a:t>
            </a:r>
            <a:r>
              <a:rPr lang="en-US" altLang="ja-JP" sz="4400"/>
              <a:t>hold </a:t>
            </a:r>
            <a:r>
              <a:rPr lang="en-US" altLang="ja-JP" sz="4400" smtClean="0"/>
              <a:t>circuit)</a:t>
            </a:r>
            <a:endParaRPr lang="ja-JP" altLang="en-US" sz="3200"/>
          </a:p>
        </p:txBody>
      </p:sp>
      <p:sp>
        <p:nvSpPr>
          <p:cNvPr id="30" name="正方形/長方形 29"/>
          <p:cNvSpPr/>
          <p:nvPr/>
        </p:nvSpPr>
        <p:spPr>
          <a:xfrm>
            <a:off x="3727764" y="4042995"/>
            <a:ext cx="1118344" cy="1135626"/>
          </a:xfrm>
          <a:prstGeom prst="rect">
            <a:avLst/>
          </a:prstGeom>
          <a:solidFill>
            <a:srgbClr val="A7DCF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/>
          <p:cNvSpPr/>
          <p:nvPr/>
        </p:nvSpPr>
        <p:spPr>
          <a:xfrm>
            <a:off x="5632991" y="4034758"/>
            <a:ext cx="1199909" cy="1135626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745907" y="4169392"/>
            <a:ext cx="11693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サンプルホールド回路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638360" y="4146400"/>
            <a:ext cx="11693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理想的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ローパス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フィルタ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右矢印 33"/>
          <p:cNvSpPr/>
          <p:nvPr/>
        </p:nvSpPr>
        <p:spPr>
          <a:xfrm>
            <a:off x="4890477" y="4397627"/>
            <a:ext cx="663619" cy="3599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右矢印 34"/>
          <p:cNvSpPr/>
          <p:nvPr/>
        </p:nvSpPr>
        <p:spPr>
          <a:xfrm>
            <a:off x="6913531" y="4427237"/>
            <a:ext cx="663619" cy="3599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6" name="グループ化 35"/>
          <p:cNvGrpSpPr/>
          <p:nvPr/>
        </p:nvGrpSpPr>
        <p:grpSpPr>
          <a:xfrm rot="16200000" flipH="1">
            <a:off x="7561831" y="4490598"/>
            <a:ext cx="512311" cy="284509"/>
            <a:chOff x="841374" y="3529263"/>
            <a:chExt cx="1552596" cy="980681"/>
          </a:xfrm>
        </p:grpSpPr>
        <p:sp>
          <p:nvSpPr>
            <p:cNvPr id="37" name="台形 36"/>
            <p:cNvSpPr/>
            <p:nvPr/>
          </p:nvSpPr>
          <p:spPr>
            <a:xfrm>
              <a:off x="841374" y="3850778"/>
              <a:ext cx="1552596" cy="659166"/>
            </a:xfrm>
            <a:prstGeom prst="trapezoid">
              <a:avLst>
                <a:gd name="adj" fmla="val 66373"/>
              </a:avLst>
            </a:prstGeom>
            <a:solidFill>
              <a:schemeClr val="bg1"/>
            </a:solidFill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正方形/長方形 37"/>
            <p:cNvSpPr/>
            <p:nvPr/>
          </p:nvSpPr>
          <p:spPr>
            <a:xfrm>
              <a:off x="1267326" y="3529263"/>
              <a:ext cx="689811" cy="321515"/>
            </a:xfrm>
            <a:prstGeom prst="rect">
              <a:avLst/>
            </a:prstGeom>
            <a:solidFill>
              <a:schemeClr val="bg1"/>
            </a:solidFill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9" name="テキスト ボックス 38"/>
          <p:cNvSpPr txBox="1"/>
          <p:nvPr/>
        </p:nvSpPr>
        <p:spPr>
          <a:xfrm>
            <a:off x="169293" y="3630693"/>
            <a:ext cx="1840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ディジタル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信号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243807" y="3389270"/>
            <a:ext cx="3902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ローパスフィルタ組込み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D/A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変換器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1852219" y="4034758"/>
            <a:ext cx="1118344" cy="1135626"/>
          </a:xfrm>
          <a:prstGeom prst="rect">
            <a:avLst/>
          </a:prstGeom>
          <a:solidFill>
            <a:srgbClr val="A7DCF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855067" y="4268787"/>
            <a:ext cx="1169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D/A</a:t>
            </a:r>
          </a:p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変換器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右矢印 42"/>
          <p:cNvSpPr/>
          <p:nvPr/>
        </p:nvSpPr>
        <p:spPr>
          <a:xfrm>
            <a:off x="3014932" y="4389390"/>
            <a:ext cx="663619" cy="3599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右矢印 43"/>
          <p:cNvSpPr/>
          <p:nvPr/>
        </p:nvSpPr>
        <p:spPr>
          <a:xfrm>
            <a:off x="1148284" y="4423122"/>
            <a:ext cx="663619" cy="3599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656854" y="3549140"/>
            <a:ext cx="1840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アナログ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信号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0725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091345" y="1644278"/>
            <a:ext cx="7847933" cy="653724"/>
          </a:xfrm>
        </p:spPr>
        <p:txBody>
          <a:bodyPr anchor="t" anchorCtr="0">
            <a:noAutofit/>
          </a:bodyPr>
          <a:lstStyle/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VIN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の電圧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endParaRPr lang="en-US" altLang="ja-JP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スイッチＯＮ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endParaRPr lang="en-US" altLang="ja-JP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スイッチＯＦＦ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5" y="21395"/>
            <a:ext cx="7772400" cy="1421644"/>
          </a:xfrm>
        </p:spPr>
        <p:txBody>
          <a:bodyPr>
            <a:normAutofit/>
          </a:bodyPr>
          <a:lstStyle/>
          <a:p>
            <a:pPr algn="r"/>
            <a:r>
              <a:rPr lang="en-US" altLang="ja-JP" smtClean="0"/>
              <a:t>SH</a:t>
            </a:r>
            <a:r>
              <a:rPr lang="ja-JP" altLang="en-US" smtClean="0"/>
              <a:t>回路の基本原理</a:t>
            </a:r>
            <a:endParaRPr lang="ja-JP" altLang="en-US" sz="2000"/>
          </a:p>
        </p:txBody>
      </p:sp>
      <p:grpSp>
        <p:nvGrpSpPr>
          <p:cNvPr id="2" name="グループ化 1"/>
          <p:cNvGrpSpPr/>
          <p:nvPr/>
        </p:nvGrpSpPr>
        <p:grpSpPr>
          <a:xfrm>
            <a:off x="1719057" y="4790931"/>
            <a:ext cx="3296254" cy="1337543"/>
            <a:chOff x="3309582" y="2625954"/>
            <a:chExt cx="3296254" cy="1337543"/>
          </a:xfrm>
        </p:grpSpPr>
        <p:cxnSp>
          <p:nvCxnSpPr>
            <p:cNvPr id="129" name="直線コネクタ 128"/>
            <p:cNvCxnSpPr/>
            <p:nvPr/>
          </p:nvCxnSpPr>
          <p:spPr>
            <a:xfrm>
              <a:off x="3773512" y="3153936"/>
              <a:ext cx="2376000" cy="0"/>
            </a:xfrm>
            <a:prstGeom prst="line">
              <a:avLst/>
            </a:prstGeom>
            <a:ln w="19050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2" name="グループ化 151"/>
            <p:cNvGrpSpPr/>
            <p:nvPr/>
          </p:nvGrpSpPr>
          <p:grpSpPr>
            <a:xfrm>
              <a:off x="4276937" y="2962206"/>
              <a:ext cx="457200" cy="253286"/>
              <a:chOff x="4181474" y="3646770"/>
              <a:chExt cx="457200" cy="253286"/>
            </a:xfrm>
          </p:grpSpPr>
          <p:sp>
            <p:nvSpPr>
              <p:cNvPr id="169" name="正方形/長方形 168"/>
              <p:cNvSpPr/>
              <p:nvPr/>
            </p:nvSpPr>
            <p:spPr>
              <a:xfrm>
                <a:off x="4219424" y="3780563"/>
                <a:ext cx="376387" cy="11949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70" name="直線コネクタ 169"/>
              <p:cNvCxnSpPr/>
              <p:nvPr/>
            </p:nvCxnSpPr>
            <p:spPr>
              <a:xfrm flipV="1">
                <a:off x="4219424" y="3646770"/>
                <a:ext cx="343050" cy="17024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1" name="円/楕円 170"/>
              <p:cNvSpPr/>
              <p:nvPr/>
            </p:nvSpPr>
            <p:spPr>
              <a:xfrm>
                <a:off x="4552949" y="3803944"/>
                <a:ext cx="85725" cy="86587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2" name="円/楕円 171"/>
              <p:cNvSpPr/>
              <p:nvPr/>
            </p:nvSpPr>
            <p:spPr>
              <a:xfrm>
                <a:off x="4181474" y="3813469"/>
                <a:ext cx="85725" cy="86587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153" name="直線コネクタ 152"/>
            <p:cNvCxnSpPr/>
            <p:nvPr/>
          </p:nvCxnSpPr>
          <p:spPr>
            <a:xfrm flipH="1" flipV="1">
              <a:off x="5624326" y="3157465"/>
              <a:ext cx="0" cy="708562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4" name="グループ化 153"/>
            <p:cNvGrpSpPr/>
            <p:nvPr/>
          </p:nvGrpSpPr>
          <p:grpSpPr>
            <a:xfrm>
              <a:off x="5481850" y="3866027"/>
              <a:ext cx="304573" cy="97470"/>
              <a:chOff x="4414837" y="4029075"/>
              <a:chExt cx="1326979" cy="408206"/>
            </a:xfrm>
          </p:grpSpPr>
          <p:cxnSp>
            <p:nvCxnSpPr>
              <p:cNvPr id="165" name="直線コネクタ 164"/>
              <p:cNvCxnSpPr/>
              <p:nvPr/>
            </p:nvCxnSpPr>
            <p:spPr>
              <a:xfrm>
                <a:off x="4414837" y="4029075"/>
                <a:ext cx="1326979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直線コネクタ 165"/>
              <p:cNvCxnSpPr/>
              <p:nvPr/>
            </p:nvCxnSpPr>
            <p:spPr>
              <a:xfrm flipV="1">
                <a:off x="4535372" y="4029455"/>
                <a:ext cx="384405" cy="40097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直線コネクタ 166"/>
              <p:cNvCxnSpPr/>
              <p:nvPr/>
            </p:nvCxnSpPr>
            <p:spPr>
              <a:xfrm flipV="1">
                <a:off x="4865421" y="4029455"/>
                <a:ext cx="384405" cy="40097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直線コネクタ 167"/>
              <p:cNvCxnSpPr/>
              <p:nvPr/>
            </p:nvCxnSpPr>
            <p:spPr>
              <a:xfrm flipV="1">
                <a:off x="5173550" y="4036305"/>
                <a:ext cx="384405" cy="40097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5" name="グループ化 154"/>
            <p:cNvGrpSpPr/>
            <p:nvPr/>
          </p:nvGrpSpPr>
          <p:grpSpPr>
            <a:xfrm>
              <a:off x="5420887" y="3437497"/>
              <a:ext cx="376387" cy="144969"/>
              <a:chOff x="5734856" y="3635594"/>
              <a:chExt cx="376387" cy="144969"/>
            </a:xfrm>
          </p:grpSpPr>
          <p:sp>
            <p:nvSpPr>
              <p:cNvPr id="162" name="正方形/長方形 161"/>
              <p:cNvSpPr/>
              <p:nvPr/>
            </p:nvSpPr>
            <p:spPr>
              <a:xfrm>
                <a:off x="5734856" y="3645248"/>
                <a:ext cx="376387" cy="11949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63" name="直線コネクタ 162"/>
              <p:cNvCxnSpPr/>
              <p:nvPr/>
            </p:nvCxnSpPr>
            <p:spPr>
              <a:xfrm>
                <a:off x="5778007" y="3635594"/>
                <a:ext cx="324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直線コネクタ 163"/>
              <p:cNvCxnSpPr/>
              <p:nvPr/>
            </p:nvCxnSpPr>
            <p:spPr>
              <a:xfrm>
                <a:off x="5778007" y="3780563"/>
                <a:ext cx="324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6" name="テキスト ボックス 155"/>
            <p:cNvSpPr txBox="1"/>
            <p:nvPr/>
          </p:nvSpPr>
          <p:spPr>
            <a:xfrm>
              <a:off x="5744223" y="2768782"/>
              <a:ext cx="8616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VOUT</a:t>
              </a:r>
              <a:endPara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7" name="テキスト ボックス 156"/>
            <p:cNvSpPr txBox="1"/>
            <p:nvPr/>
          </p:nvSpPr>
          <p:spPr>
            <a:xfrm>
              <a:off x="4168623" y="2625954"/>
              <a:ext cx="8616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SW</a:t>
              </a:r>
              <a:endPara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8" name="テキスト ボックス 157"/>
            <p:cNvSpPr txBox="1"/>
            <p:nvPr/>
          </p:nvSpPr>
          <p:spPr>
            <a:xfrm>
              <a:off x="3309582" y="2735306"/>
              <a:ext cx="8616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VIN</a:t>
              </a:r>
              <a:endPara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9" name="テキスト ボックス 158"/>
            <p:cNvSpPr txBox="1"/>
            <p:nvPr/>
          </p:nvSpPr>
          <p:spPr>
            <a:xfrm>
              <a:off x="4772523" y="3304543"/>
              <a:ext cx="8616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</a:t>
              </a:r>
              <a:endPara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81" name="グループ化 180"/>
          <p:cNvGrpSpPr/>
          <p:nvPr/>
        </p:nvGrpSpPr>
        <p:grpSpPr>
          <a:xfrm>
            <a:off x="1791584" y="3070512"/>
            <a:ext cx="3296254" cy="1337543"/>
            <a:chOff x="3309582" y="2625954"/>
            <a:chExt cx="3296254" cy="1337543"/>
          </a:xfrm>
        </p:grpSpPr>
        <p:cxnSp>
          <p:nvCxnSpPr>
            <p:cNvPr id="182" name="直線コネクタ 181"/>
            <p:cNvCxnSpPr/>
            <p:nvPr/>
          </p:nvCxnSpPr>
          <p:spPr>
            <a:xfrm>
              <a:off x="3773512" y="3153936"/>
              <a:ext cx="2376000" cy="0"/>
            </a:xfrm>
            <a:prstGeom prst="line">
              <a:avLst/>
            </a:prstGeom>
            <a:ln w="19050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3" name="グループ化 182"/>
            <p:cNvGrpSpPr/>
            <p:nvPr/>
          </p:nvGrpSpPr>
          <p:grpSpPr>
            <a:xfrm>
              <a:off x="4276937" y="3095999"/>
              <a:ext cx="457200" cy="123415"/>
              <a:chOff x="4181474" y="3780563"/>
              <a:chExt cx="457200" cy="123415"/>
            </a:xfrm>
          </p:grpSpPr>
          <p:sp>
            <p:nvSpPr>
              <p:cNvPr id="198" name="正方形/長方形 197"/>
              <p:cNvSpPr/>
              <p:nvPr/>
            </p:nvSpPr>
            <p:spPr>
              <a:xfrm>
                <a:off x="4219424" y="3780563"/>
                <a:ext cx="376387" cy="11949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99" name="直線コネクタ 198"/>
              <p:cNvCxnSpPr>
                <a:endCxn id="200" idx="0"/>
              </p:cNvCxnSpPr>
              <p:nvPr/>
            </p:nvCxnSpPr>
            <p:spPr>
              <a:xfrm flipV="1">
                <a:off x="4219424" y="3817391"/>
                <a:ext cx="360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0" name="円/楕円 199"/>
              <p:cNvSpPr/>
              <p:nvPr/>
            </p:nvSpPr>
            <p:spPr>
              <a:xfrm>
                <a:off x="4552949" y="3817391"/>
                <a:ext cx="85725" cy="86587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2" name="円/楕円 201"/>
              <p:cNvSpPr/>
              <p:nvPr/>
            </p:nvSpPr>
            <p:spPr>
              <a:xfrm>
                <a:off x="4181474" y="3813469"/>
                <a:ext cx="85725" cy="86587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184" name="直線コネクタ 183"/>
            <p:cNvCxnSpPr/>
            <p:nvPr/>
          </p:nvCxnSpPr>
          <p:spPr>
            <a:xfrm flipH="1" flipV="1">
              <a:off x="5624326" y="3157465"/>
              <a:ext cx="0" cy="708562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5" name="グループ化 184"/>
            <p:cNvGrpSpPr/>
            <p:nvPr/>
          </p:nvGrpSpPr>
          <p:grpSpPr>
            <a:xfrm>
              <a:off x="5481850" y="3866027"/>
              <a:ext cx="304573" cy="97470"/>
              <a:chOff x="4414837" y="4029075"/>
              <a:chExt cx="1326979" cy="408206"/>
            </a:xfrm>
          </p:grpSpPr>
          <p:cxnSp>
            <p:nvCxnSpPr>
              <p:cNvPr id="194" name="直線コネクタ 193"/>
              <p:cNvCxnSpPr/>
              <p:nvPr/>
            </p:nvCxnSpPr>
            <p:spPr>
              <a:xfrm>
                <a:off x="4414837" y="4029075"/>
                <a:ext cx="1326979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直線コネクタ 194"/>
              <p:cNvCxnSpPr/>
              <p:nvPr/>
            </p:nvCxnSpPr>
            <p:spPr>
              <a:xfrm flipV="1">
                <a:off x="4535372" y="4029455"/>
                <a:ext cx="384405" cy="40097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直線コネクタ 195"/>
              <p:cNvCxnSpPr/>
              <p:nvPr/>
            </p:nvCxnSpPr>
            <p:spPr>
              <a:xfrm flipV="1">
                <a:off x="4865421" y="4029455"/>
                <a:ext cx="384405" cy="40097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直線コネクタ 196"/>
              <p:cNvCxnSpPr/>
              <p:nvPr/>
            </p:nvCxnSpPr>
            <p:spPr>
              <a:xfrm flipV="1">
                <a:off x="5173550" y="4036305"/>
                <a:ext cx="384405" cy="40097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6" name="グループ化 185"/>
            <p:cNvGrpSpPr/>
            <p:nvPr/>
          </p:nvGrpSpPr>
          <p:grpSpPr>
            <a:xfrm>
              <a:off x="5420887" y="3437497"/>
              <a:ext cx="376387" cy="144969"/>
              <a:chOff x="5734856" y="3635594"/>
              <a:chExt cx="376387" cy="144969"/>
            </a:xfrm>
          </p:grpSpPr>
          <p:sp>
            <p:nvSpPr>
              <p:cNvPr id="191" name="正方形/長方形 190"/>
              <p:cNvSpPr/>
              <p:nvPr/>
            </p:nvSpPr>
            <p:spPr>
              <a:xfrm>
                <a:off x="5734856" y="3645248"/>
                <a:ext cx="376387" cy="11949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92" name="直線コネクタ 191"/>
              <p:cNvCxnSpPr/>
              <p:nvPr/>
            </p:nvCxnSpPr>
            <p:spPr>
              <a:xfrm>
                <a:off x="5778007" y="3635594"/>
                <a:ext cx="324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直線コネクタ 192"/>
              <p:cNvCxnSpPr/>
              <p:nvPr/>
            </p:nvCxnSpPr>
            <p:spPr>
              <a:xfrm>
                <a:off x="5778007" y="3780563"/>
                <a:ext cx="324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7" name="テキスト ボックス 186"/>
            <p:cNvSpPr txBox="1"/>
            <p:nvPr/>
          </p:nvSpPr>
          <p:spPr>
            <a:xfrm>
              <a:off x="5744223" y="2768782"/>
              <a:ext cx="8616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VOUT</a:t>
              </a:r>
              <a:endPara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8" name="テキスト ボックス 187"/>
            <p:cNvSpPr txBox="1"/>
            <p:nvPr/>
          </p:nvSpPr>
          <p:spPr>
            <a:xfrm>
              <a:off x="4168623" y="2625954"/>
              <a:ext cx="8616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SW</a:t>
              </a:r>
              <a:endPara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9" name="テキスト ボックス 188"/>
            <p:cNvSpPr txBox="1"/>
            <p:nvPr/>
          </p:nvSpPr>
          <p:spPr>
            <a:xfrm>
              <a:off x="3309582" y="2735306"/>
              <a:ext cx="8616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VIN</a:t>
              </a:r>
              <a:endPara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0" name="テキスト ボックス 189"/>
            <p:cNvSpPr txBox="1"/>
            <p:nvPr/>
          </p:nvSpPr>
          <p:spPr>
            <a:xfrm>
              <a:off x="4772523" y="3304543"/>
              <a:ext cx="8616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</a:t>
              </a:r>
              <a:endPara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03" name="直線矢印コネクタ 202"/>
          <p:cNvCxnSpPr/>
          <p:nvPr/>
        </p:nvCxnSpPr>
        <p:spPr>
          <a:xfrm>
            <a:off x="5922862" y="2351762"/>
            <a:ext cx="2700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直線矢印コネクタ 203"/>
          <p:cNvCxnSpPr/>
          <p:nvPr/>
        </p:nvCxnSpPr>
        <p:spPr>
          <a:xfrm flipH="1" flipV="1">
            <a:off x="6279776" y="1659856"/>
            <a:ext cx="0" cy="12054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テキスト ボックス 204"/>
          <p:cNvSpPr txBox="1"/>
          <p:nvPr/>
        </p:nvSpPr>
        <p:spPr>
          <a:xfrm>
            <a:off x="8378115" y="2428657"/>
            <a:ext cx="203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US" altLang="ja-JP" i="1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6" name="テキスト ボックス 205"/>
          <p:cNvSpPr txBox="1"/>
          <p:nvPr/>
        </p:nvSpPr>
        <p:spPr>
          <a:xfrm>
            <a:off x="6009160" y="1601808"/>
            <a:ext cx="203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lang="en-US" altLang="ja-JP" i="1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フリーフォーム 4"/>
          <p:cNvSpPr/>
          <p:nvPr/>
        </p:nvSpPr>
        <p:spPr>
          <a:xfrm>
            <a:off x="6279775" y="1814678"/>
            <a:ext cx="1340225" cy="1121666"/>
          </a:xfrm>
          <a:custGeom>
            <a:avLst/>
            <a:gdLst>
              <a:gd name="connsiteX0" fmla="*/ 0 w 2286000"/>
              <a:gd name="connsiteY0" fmla="*/ 363071 h 1008530"/>
              <a:gd name="connsiteX1" fmla="*/ 726142 w 2286000"/>
              <a:gd name="connsiteY1" fmla="*/ 0 h 1008530"/>
              <a:gd name="connsiteX2" fmla="*/ 1492624 w 2286000"/>
              <a:gd name="connsiteY2" fmla="*/ 672353 h 1008530"/>
              <a:gd name="connsiteX3" fmla="*/ 1855695 w 2286000"/>
              <a:gd name="connsiteY3" fmla="*/ 1008530 h 1008530"/>
              <a:gd name="connsiteX4" fmla="*/ 2286000 w 2286000"/>
              <a:gd name="connsiteY4" fmla="*/ 94130 h 1008530"/>
              <a:gd name="connsiteX0" fmla="*/ 0 w 2286000"/>
              <a:gd name="connsiteY0" fmla="*/ 363071 h 1008530"/>
              <a:gd name="connsiteX1" fmla="*/ 726142 w 2286000"/>
              <a:gd name="connsiteY1" fmla="*/ 0 h 1008530"/>
              <a:gd name="connsiteX2" fmla="*/ 1492624 w 2286000"/>
              <a:gd name="connsiteY2" fmla="*/ 672353 h 1008530"/>
              <a:gd name="connsiteX3" fmla="*/ 1855695 w 2286000"/>
              <a:gd name="connsiteY3" fmla="*/ 1008530 h 1008530"/>
              <a:gd name="connsiteX4" fmla="*/ 2138083 w 2286000"/>
              <a:gd name="connsiteY4" fmla="*/ 510988 h 1008530"/>
              <a:gd name="connsiteX5" fmla="*/ 2286000 w 2286000"/>
              <a:gd name="connsiteY5" fmla="*/ 94130 h 1008530"/>
              <a:gd name="connsiteX0" fmla="*/ 0 w 2286000"/>
              <a:gd name="connsiteY0" fmla="*/ 363071 h 1008530"/>
              <a:gd name="connsiteX1" fmla="*/ 309283 w 2286000"/>
              <a:gd name="connsiteY1" fmla="*/ 80682 h 1008530"/>
              <a:gd name="connsiteX2" fmla="*/ 726142 w 2286000"/>
              <a:gd name="connsiteY2" fmla="*/ 0 h 1008530"/>
              <a:gd name="connsiteX3" fmla="*/ 1492624 w 2286000"/>
              <a:gd name="connsiteY3" fmla="*/ 672353 h 1008530"/>
              <a:gd name="connsiteX4" fmla="*/ 1855695 w 2286000"/>
              <a:gd name="connsiteY4" fmla="*/ 1008530 h 1008530"/>
              <a:gd name="connsiteX5" fmla="*/ 2138083 w 2286000"/>
              <a:gd name="connsiteY5" fmla="*/ 510988 h 1008530"/>
              <a:gd name="connsiteX6" fmla="*/ 2286000 w 2286000"/>
              <a:gd name="connsiteY6" fmla="*/ 94130 h 1008530"/>
              <a:gd name="connsiteX0" fmla="*/ 0 w 2286000"/>
              <a:gd name="connsiteY0" fmla="*/ 363071 h 1008530"/>
              <a:gd name="connsiteX1" fmla="*/ 309283 w 2286000"/>
              <a:gd name="connsiteY1" fmla="*/ 80682 h 1008530"/>
              <a:gd name="connsiteX2" fmla="*/ 726142 w 2286000"/>
              <a:gd name="connsiteY2" fmla="*/ 0 h 1008530"/>
              <a:gd name="connsiteX3" fmla="*/ 1492624 w 2286000"/>
              <a:gd name="connsiteY3" fmla="*/ 672353 h 1008530"/>
              <a:gd name="connsiteX4" fmla="*/ 1855695 w 2286000"/>
              <a:gd name="connsiteY4" fmla="*/ 1008530 h 1008530"/>
              <a:gd name="connsiteX5" fmla="*/ 2138083 w 2286000"/>
              <a:gd name="connsiteY5" fmla="*/ 510988 h 1008530"/>
              <a:gd name="connsiteX6" fmla="*/ 2286000 w 2286000"/>
              <a:gd name="connsiteY6" fmla="*/ 94130 h 1008530"/>
              <a:gd name="connsiteX0" fmla="*/ 0 w 2286000"/>
              <a:gd name="connsiteY0" fmla="*/ 364056 h 1009515"/>
              <a:gd name="connsiteX1" fmla="*/ 309283 w 2286000"/>
              <a:gd name="connsiteY1" fmla="*/ 81667 h 1009515"/>
              <a:gd name="connsiteX2" fmla="*/ 726142 w 2286000"/>
              <a:gd name="connsiteY2" fmla="*/ 985 h 1009515"/>
              <a:gd name="connsiteX3" fmla="*/ 1492624 w 2286000"/>
              <a:gd name="connsiteY3" fmla="*/ 673338 h 1009515"/>
              <a:gd name="connsiteX4" fmla="*/ 1855695 w 2286000"/>
              <a:gd name="connsiteY4" fmla="*/ 1009515 h 1009515"/>
              <a:gd name="connsiteX5" fmla="*/ 2138083 w 2286000"/>
              <a:gd name="connsiteY5" fmla="*/ 511973 h 1009515"/>
              <a:gd name="connsiteX6" fmla="*/ 2286000 w 2286000"/>
              <a:gd name="connsiteY6" fmla="*/ 95115 h 1009515"/>
              <a:gd name="connsiteX0" fmla="*/ 0 w 2286000"/>
              <a:gd name="connsiteY0" fmla="*/ 383139 h 1028598"/>
              <a:gd name="connsiteX1" fmla="*/ 309283 w 2286000"/>
              <a:gd name="connsiteY1" fmla="*/ 100750 h 1028598"/>
              <a:gd name="connsiteX2" fmla="*/ 726142 w 2286000"/>
              <a:gd name="connsiteY2" fmla="*/ 20068 h 1028598"/>
              <a:gd name="connsiteX3" fmla="*/ 1492624 w 2286000"/>
              <a:gd name="connsiteY3" fmla="*/ 692421 h 1028598"/>
              <a:gd name="connsiteX4" fmla="*/ 1855695 w 2286000"/>
              <a:gd name="connsiteY4" fmla="*/ 1028598 h 1028598"/>
              <a:gd name="connsiteX5" fmla="*/ 2138083 w 2286000"/>
              <a:gd name="connsiteY5" fmla="*/ 531056 h 1028598"/>
              <a:gd name="connsiteX6" fmla="*/ 2286000 w 2286000"/>
              <a:gd name="connsiteY6" fmla="*/ 114198 h 1028598"/>
              <a:gd name="connsiteX0" fmla="*/ 0 w 2286000"/>
              <a:gd name="connsiteY0" fmla="*/ 386268 h 1031727"/>
              <a:gd name="connsiteX1" fmla="*/ 309283 w 2286000"/>
              <a:gd name="connsiteY1" fmla="*/ 157667 h 1031727"/>
              <a:gd name="connsiteX2" fmla="*/ 726142 w 2286000"/>
              <a:gd name="connsiteY2" fmla="*/ 23197 h 1031727"/>
              <a:gd name="connsiteX3" fmla="*/ 1492624 w 2286000"/>
              <a:gd name="connsiteY3" fmla="*/ 695550 h 1031727"/>
              <a:gd name="connsiteX4" fmla="*/ 1855695 w 2286000"/>
              <a:gd name="connsiteY4" fmla="*/ 1031727 h 1031727"/>
              <a:gd name="connsiteX5" fmla="*/ 2138083 w 2286000"/>
              <a:gd name="connsiteY5" fmla="*/ 534185 h 1031727"/>
              <a:gd name="connsiteX6" fmla="*/ 2286000 w 2286000"/>
              <a:gd name="connsiteY6" fmla="*/ 117327 h 1031727"/>
              <a:gd name="connsiteX0" fmla="*/ 0 w 2286000"/>
              <a:gd name="connsiteY0" fmla="*/ 395007 h 1040466"/>
              <a:gd name="connsiteX1" fmla="*/ 309283 w 2286000"/>
              <a:gd name="connsiteY1" fmla="*/ 166406 h 1040466"/>
              <a:gd name="connsiteX2" fmla="*/ 726142 w 2286000"/>
              <a:gd name="connsiteY2" fmla="*/ 31936 h 1040466"/>
              <a:gd name="connsiteX3" fmla="*/ 1492624 w 2286000"/>
              <a:gd name="connsiteY3" fmla="*/ 704289 h 1040466"/>
              <a:gd name="connsiteX4" fmla="*/ 1855695 w 2286000"/>
              <a:gd name="connsiteY4" fmla="*/ 1040466 h 1040466"/>
              <a:gd name="connsiteX5" fmla="*/ 2138083 w 2286000"/>
              <a:gd name="connsiteY5" fmla="*/ 542924 h 1040466"/>
              <a:gd name="connsiteX6" fmla="*/ 2286000 w 2286000"/>
              <a:gd name="connsiteY6" fmla="*/ 126066 h 1040466"/>
              <a:gd name="connsiteX0" fmla="*/ 0 w 2286000"/>
              <a:gd name="connsiteY0" fmla="*/ 395007 h 1040466"/>
              <a:gd name="connsiteX1" fmla="*/ 309283 w 2286000"/>
              <a:gd name="connsiteY1" fmla="*/ 166406 h 1040466"/>
              <a:gd name="connsiteX2" fmla="*/ 726142 w 2286000"/>
              <a:gd name="connsiteY2" fmla="*/ 31936 h 1040466"/>
              <a:gd name="connsiteX3" fmla="*/ 1492624 w 2286000"/>
              <a:gd name="connsiteY3" fmla="*/ 704289 h 1040466"/>
              <a:gd name="connsiteX4" fmla="*/ 1855695 w 2286000"/>
              <a:gd name="connsiteY4" fmla="*/ 1040466 h 1040466"/>
              <a:gd name="connsiteX5" fmla="*/ 2138083 w 2286000"/>
              <a:gd name="connsiteY5" fmla="*/ 542924 h 1040466"/>
              <a:gd name="connsiteX6" fmla="*/ 2286000 w 2286000"/>
              <a:gd name="connsiteY6" fmla="*/ 126066 h 1040466"/>
              <a:gd name="connsiteX0" fmla="*/ 0 w 2286000"/>
              <a:gd name="connsiteY0" fmla="*/ 395007 h 1057955"/>
              <a:gd name="connsiteX1" fmla="*/ 309283 w 2286000"/>
              <a:gd name="connsiteY1" fmla="*/ 166406 h 1057955"/>
              <a:gd name="connsiteX2" fmla="*/ 726142 w 2286000"/>
              <a:gd name="connsiteY2" fmla="*/ 31936 h 1057955"/>
              <a:gd name="connsiteX3" fmla="*/ 1492624 w 2286000"/>
              <a:gd name="connsiteY3" fmla="*/ 704289 h 1057955"/>
              <a:gd name="connsiteX4" fmla="*/ 1855695 w 2286000"/>
              <a:gd name="connsiteY4" fmla="*/ 1040466 h 1057955"/>
              <a:gd name="connsiteX5" fmla="*/ 2138083 w 2286000"/>
              <a:gd name="connsiteY5" fmla="*/ 542924 h 1057955"/>
              <a:gd name="connsiteX6" fmla="*/ 2286000 w 2286000"/>
              <a:gd name="connsiteY6" fmla="*/ 126066 h 1057955"/>
              <a:gd name="connsiteX0" fmla="*/ 0 w 2286000"/>
              <a:gd name="connsiteY0" fmla="*/ 392180 h 1038705"/>
              <a:gd name="connsiteX1" fmla="*/ 309283 w 2286000"/>
              <a:gd name="connsiteY1" fmla="*/ 163579 h 1038705"/>
              <a:gd name="connsiteX2" fmla="*/ 726142 w 2286000"/>
              <a:gd name="connsiteY2" fmla="*/ 29109 h 1038705"/>
              <a:gd name="connsiteX3" fmla="*/ 1264024 w 2286000"/>
              <a:gd name="connsiteY3" fmla="*/ 661121 h 1038705"/>
              <a:gd name="connsiteX4" fmla="*/ 1855695 w 2286000"/>
              <a:gd name="connsiteY4" fmla="*/ 1037639 h 1038705"/>
              <a:gd name="connsiteX5" fmla="*/ 2138083 w 2286000"/>
              <a:gd name="connsiteY5" fmla="*/ 540097 h 1038705"/>
              <a:gd name="connsiteX6" fmla="*/ 2286000 w 2286000"/>
              <a:gd name="connsiteY6" fmla="*/ 123239 h 1038705"/>
              <a:gd name="connsiteX0" fmla="*/ 0 w 2286000"/>
              <a:gd name="connsiteY0" fmla="*/ 392180 h 1038705"/>
              <a:gd name="connsiteX1" fmla="*/ 309283 w 2286000"/>
              <a:gd name="connsiteY1" fmla="*/ 163579 h 1038705"/>
              <a:gd name="connsiteX2" fmla="*/ 726142 w 2286000"/>
              <a:gd name="connsiteY2" fmla="*/ 29109 h 1038705"/>
              <a:gd name="connsiteX3" fmla="*/ 1264024 w 2286000"/>
              <a:gd name="connsiteY3" fmla="*/ 661121 h 1038705"/>
              <a:gd name="connsiteX4" fmla="*/ 1855695 w 2286000"/>
              <a:gd name="connsiteY4" fmla="*/ 1037639 h 1038705"/>
              <a:gd name="connsiteX5" fmla="*/ 2138083 w 2286000"/>
              <a:gd name="connsiteY5" fmla="*/ 540097 h 1038705"/>
              <a:gd name="connsiteX6" fmla="*/ 2286000 w 2286000"/>
              <a:gd name="connsiteY6" fmla="*/ 123239 h 1038705"/>
              <a:gd name="connsiteX0" fmla="*/ 0 w 2433918"/>
              <a:gd name="connsiteY0" fmla="*/ 392180 h 1038705"/>
              <a:gd name="connsiteX1" fmla="*/ 309283 w 2433918"/>
              <a:gd name="connsiteY1" fmla="*/ 163579 h 1038705"/>
              <a:gd name="connsiteX2" fmla="*/ 726142 w 2433918"/>
              <a:gd name="connsiteY2" fmla="*/ 29109 h 1038705"/>
              <a:gd name="connsiteX3" fmla="*/ 1264024 w 2433918"/>
              <a:gd name="connsiteY3" fmla="*/ 661121 h 1038705"/>
              <a:gd name="connsiteX4" fmla="*/ 1855695 w 2433918"/>
              <a:gd name="connsiteY4" fmla="*/ 1037639 h 1038705"/>
              <a:gd name="connsiteX5" fmla="*/ 2138083 w 2433918"/>
              <a:gd name="connsiteY5" fmla="*/ 540097 h 1038705"/>
              <a:gd name="connsiteX6" fmla="*/ 2433918 w 2433918"/>
              <a:gd name="connsiteY6" fmla="*/ 257710 h 1038705"/>
              <a:gd name="connsiteX0" fmla="*/ 0 w 2433918"/>
              <a:gd name="connsiteY0" fmla="*/ 392180 h 1038705"/>
              <a:gd name="connsiteX1" fmla="*/ 309283 w 2433918"/>
              <a:gd name="connsiteY1" fmla="*/ 163579 h 1038705"/>
              <a:gd name="connsiteX2" fmla="*/ 726142 w 2433918"/>
              <a:gd name="connsiteY2" fmla="*/ 29109 h 1038705"/>
              <a:gd name="connsiteX3" fmla="*/ 1264024 w 2433918"/>
              <a:gd name="connsiteY3" fmla="*/ 661121 h 1038705"/>
              <a:gd name="connsiteX4" fmla="*/ 1855695 w 2433918"/>
              <a:gd name="connsiteY4" fmla="*/ 1037639 h 1038705"/>
              <a:gd name="connsiteX5" fmla="*/ 2138083 w 2433918"/>
              <a:gd name="connsiteY5" fmla="*/ 540097 h 1038705"/>
              <a:gd name="connsiteX6" fmla="*/ 2433918 w 2433918"/>
              <a:gd name="connsiteY6" fmla="*/ 257710 h 1038705"/>
              <a:gd name="connsiteX0" fmla="*/ 0 w 2433918"/>
              <a:gd name="connsiteY0" fmla="*/ 392180 h 1038705"/>
              <a:gd name="connsiteX1" fmla="*/ 309283 w 2433918"/>
              <a:gd name="connsiteY1" fmla="*/ 163579 h 1038705"/>
              <a:gd name="connsiteX2" fmla="*/ 726142 w 2433918"/>
              <a:gd name="connsiteY2" fmla="*/ 29109 h 1038705"/>
              <a:gd name="connsiteX3" fmla="*/ 1264024 w 2433918"/>
              <a:gd name="connsiteY3" fmla="*/ 661121 h 1038705"/>
              <a:gd name="connsiteX4" fmla="*/ 1855695 w 2433918"/>
              <a:gd name="connsiteY4" fmla="*/ 1037639 h 1038705"/>
              <a:gd name="connsiteX5" fmla="*/ 2138083 w 2433918"/>
              <a:gd name="connsiteY5" fmla="*/ 540097 h 1038705"/>
              <a:gd name="connsiteX6" fmla="*/ 2433918 w 2433918"/>
              <a:gd name="connsiteY6" fmla="*/ 311498 h 1038705"/>
              <a:gd name="connsiteX0" fmla="*/ 0 w 2433918"/>
              <a:gd name="connsiteY0" fmla="*/ 499756 h 1038705"/>
              <a:gd name="connsiteX1" fmla="*/ 309283 w 2433918"/>
              <a:gd name="connsiteY1" fmla="*/ 163579 h 1038705"/>
              <a:gd name="connsiteX2" fmla="*/ 726142 w 2433918"/>
              <a:gd name="connsiteY2" fmla="*/ 29109 h 1038705"/>
              <a:gd name="connsiteX3" fmla="*/ 1264024 w 2433918"/>
              <a:gd name="connsiteY3" fmla="*/ 661121 h 1038705"/>
              <a:gd name="connsiteX4" fmla="*/ 1855695 w 2433918"/>
              <a:gd name="connsiteY4" fmla="*/ 1037639 h 1038705"/>
              <a:gd name="connsiteX5" fmla="*/ 2138083 w 2433918"/>
              <a:gd name="connsiteY5" fmla="*/ 540097 h 1038705"/>
              <a:gd name="connsiteX6" fmla="*/ 2433918 w 2433918"/>
              <a:gd name="connsiteY6" fmla="*/ 311498 h 1038705"/>
              <a:gd name="connsiteX0" fmla="*/ 0 w 2433918"/>
              <a:gd name="connsiteY0" fmla="*/ 499756 h 1038705"/>
              <a:gd name="connsiteX1" fmla="*/ 309283 w 2433918"/>
              <a:gd name="connsiteY1" fmla="*/ 163579 h 1038705"/>
              <a:gd name="connsiteX2" fmla="*/ 726142 w 2433918"/>
              <a:gd name="connsiteY2" fmla="*/ 29109 h 1038705"/>
              <a:gd name="connsiteX3" fmla="*/ 1264024 w 2433918"/>
              <a:gd name="connsiteY3" fmla="*/ 661121 h 1038705"/>
              <a:gd name="connsiteX4" fmla="*/ 1855695 w 2433918"/>
              <a:gd name="connsiteY4" fmla="*/ 1037639 h 1038705"/>
              <a:gd name="connsiteX5" fmla="*/ 2138083 w 2433918"/>
              <a:gd name="connsiteY5" fmla="*/ 540097 h 1038705"/>
              <a:gd name="connsiteX6" fmla="*/ 2433918 w 2433918"/>
              <a:gd name="connsiteY6" fmla="*/ 311498 h 1038705"/>
              <a:gd name="connsiteX0" fmla="*/ 0 w 2138083"/>
              <a:gd name="connsiteY0" fmla="*/ 499756 h 1038705"/>
              <a:gd name="connsiteX1" fmla="*/ 309283 w 2138083"/>
              <a:gd name="connsiteY1" fmla="*/ 163579 h 1038705"/>
              <a:gd name="connsiteX2" fmla="*/ 726142 w 2138083"/>
              <a:gd name="connsiteY2" fmla="*/ 29109 h 1038705"/>
              <a:gd name="connsiteX3" fmla="*/ 1264024 w 2138083"/>
              <a:gd name="connsiteY3" fmla="*/ 661121 h 1038705"/>
              <a:gd name="connsiteX4" fmla="*/ 1855695 w 2138083"/>
              <a:gd name="connsiteY4" fmla="*/ 1037639 h 1038705"/>
              <a:gd name="connsiteX5" fmla="*/ 2138083 w 2138083"/>
              <a:gd name="connsiteY5" fmla="*/ 540097 h 1038705"/>
              <a:gd name="connsiteX0" fmla="*/ 0 w 1855695"/>
              <a:gd name="connsiteY0" fmla="*/ 499756 h 1038705"/>
              <a:gd name="connsiteX1" fmla="*/ 309283 w 1855695"/>
              <a:gd name="connsiteY1" fmla="*/ 163579 h 1038705"/>
              <a:gd name="connsiteX2" fmla="*/ 726142 w 1855695"/>
              <a:gd name="connsiteY2" fmla="*/ 29109 h 1038705"/>
              <a:gd name="connsiteX3" fmla="*/ 1264024 w 1855695"/>
              <a:gd name="connsiteY3" fmla="*/ 661121 h 1038705"/>
              <a:gd name="connsiteX4" fmla="*/ 1855695 w 1855695"/>
              <a:gd name="connsiteY4" fmla="*/ 1037639 h 1038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55695" h="1038705">
                <a:moveTo>
                  <a:pt x="0" y="499756"/>
                </a:moveTo>
                <a:cubicBezTo>
                  <a:pt x="121024" y="441485"/>
                  <a:pt x="188259" y="289085"/>
                  <a:pt x="309283" y="163579"/>
                </a:cubicBezTo>
                <a:cubicBezTo>
                  <a:pt x="461684" y="56002"/>
                  <a:pt x="567019" y="-53815"/>
                  <a:pt x="726142" y="29109"/>
                </a:cubicBezTo>
                <a:cubicBezTo>
                  <a:pt x="885265" y="112033"/>
                  <a:pt x="1075765" y="493033"/>
                  <a:pt x="1264024" y="661121"/>
                </a:cubicBezTo>
                <a:cubicBezTo>
                  <a:pt x="1461248" y="786627"/>
                  <a:pt x="1710018" y="1057810"/>
                  <a:pt x="1855695" y="1037639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7" name="直線矢印コネクタ 206"/>
          <p:cNvCxnSpPr/>
          <p:nvPr/>
        </p:nvCxnSpPr>
        <p:spPr>
          <a:xfrm flipH="1" flipV="1">
            <a:off x="6943165" y="1659856"/>
            <a:ext cx="0" cy="475200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直線矢印コネクタ 208"/>
          <p:cNvCxnSpPr/>
          <p:nvPr/>
        </p:nvCxnSpPr>
        <p:spPr>
          <a:xfrm>
            <a:off x="5922862" y="3667309"/>
            <a:ext cx="2700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直線矢印コネクタ 209"/>
          <p:cNvCxnSpPr/>
          <p:nvPr/>
        </p:nvCxnSpPr>
        <p:spPr>
          <a:xfrm>
            <a:off x="5840751" y="5394101"/>
            <a:ext cx="2700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テキスト ボックス 210"/>
          <p:cNvSpPr txBox="1"/>
          <p:nvPr/>
        </p:nvSpPr>
        <p:spPr>
          <a:xfrm>
            <a:off x="8424061" y="3806855"/>
            <a:ext cx="203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US" altLang="ja-JP" i="1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2" name="直線矢印コネクタ 211"/>
          <p:cNvCxnSpPr/>
          <p:nvPr/>
        </p:nvCxnSpPr>
        <p:spPr>
          <a:xfrm flipH="1" flipV="1">
            <a:off x="6279776" y="3047130"/>
            <a:ext cx="0" cy="12054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直線矢印コネクタ 212"/>
          <p:cNvCxnSpPr/>
          <p:nvPr/>
        </p:nvCxnSpPr>
        <p:spPr>
          <a:xfrm flipH="1" flipV="1">
            <a:off x="6279776" y="4786639"/>
            <a:ext cx="0" cy="12054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テキスト ボックス 214"/>
          <p:cNvSpPr txBox="1"/>
          <p:nvPr/>
        </p:nvSpPr>
        <p:spPr>
          <a:xfrm>
            <a:off x="8350626" y="5543812"/>
            <a:ext cx="203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US" altLang="ja-JP" i="1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6" name="テキスト ボックス 215"/>
          <p:cNvSpPr txBox="1"/>
          <p:nvPr/>
        </p:nvSpPr>
        <p:spPr>
          <a:xfrm>
            <a:off x="5953416" y="4741259"/>
            <a:ext cx="203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lang="en-US" altLang="ja-JP" i="1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7" name="テキスト ボックス 216"/>
          <p:cNvSpPr txBox="1"/>
          <p:nvPr/>
        </p:nvSpPr>
        <p:spPr>
          <a:xfrm>
            <a:off x="6012350" y="3014721"/>
            <a:ext cx="203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lang="en-US" altLang="ja-JP" i="1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0" name="フリーフォーム 219"/>
          <p:cNvSpPr/>
          <p:nvPr/>
        </p:nvSpPr>
        <p:spPr>
          <a:xfrm>
            <a:off x="6279775" y="3122213"/>
            <a:ext cx="1340225" cy="1121666"/>
          </a:xfrm>
          <a:custGeom>
            <a:avLst/>
            <a:gdLst>
              <a:gd name="connsiteX0" fmla="*/ 0 w 2286000"/>
              <a:gd name="connsiteY0" fmla="*/ 363071 h 1008530"/>
              <a:gd name="connsiteX1" fmla="*/ 726142 w 2286000"/>
              <a:gd name="connsiteY1" fmla="*/ 0 h 1008530"/>
              <a:gd name="connsiteX2" fmla="*/ 1492624 w 2286000"/>
              <a:gd name="connsiteY2" fmla="*/ 672353 h 1008530"/>
              <a:gd name="connsiteX3" fmla="*/ 1855695 w 2286000"/>
              <a:gd name="connsiteY3" fmla="*/ 1008530 h 1008530"/>
              <a:gd name="connsiteX4" fmla="*/ 2286000 w 2286000"/>
              <a:gd name="connsiteY4" fmla="*/ 94130 h 1008530"/>
              <a:gd name="connsiteX0" fmla="*/ 0 w 2286000"/>
              <a:gd name="connsiteY0" fmla="*/ 363071 h 1008530"/>
              <a:gd name="connsiteX1" fmla="*/ 726142 w 2286000"/>
              <a:gd name="connsiteY1" fmla="*/ 0 h 1008530"/>
              <a:gd name="connsiteX2" fmla="*/ 1492624 w 2286000"/>
              <a:gd name="connsiteY2" fmla="*/ 672353 h 1008530"/>
              <a:gd name="connsiteX3" fmla="*/ 1855695 w 2286000"/>
              <a:gd name="connsiteY3" fmla="*/ 1008530 h 1008530"/>
              <a:gd name="connsiteX4" fmla="*/ 2138083 w 2286000"/>
              <a:gd name="connsiteY4" fmla="*/ 510988 h 1008530"/>
              <a:gd name="connsiteX5" fmla="*/ 2286000 w 2286000"/>
              <a:gd name="connsiteY5" fmla="*/ 94130 h 1008530"/>
              <a:gd name="connsiteX0" fmla="*/ 0 w 2286000"/>
              <a:gd name="connsiteY0" fmla="*/ 363071 h 1008530"/>
              <a:gd name="connsiteX1" fmla="*/ 309283 w 2286000"/>
              <a:gd name="connsiteY1" fmla="*/ 80682 h 1008530"/>
              <a:gd name="connsiteX2" fmla="*/ 726142 w 2286000"/>
              <a:gd name="connsiteY2" fmla="*/ 0 h 1008530"/>
              <a:gd name="connsiteX3" fmla="*/ 1492624 w 2286000"/>
              <a:gd name="connsiteY3" fmla="*/ 672353 h 1008530"/>
              <a:gd name="connsiteX4" fmla="*/ 1855695 w 2286000"/>
              <a:gd name="connsiteY4" fmla="*/ 1008530 h 1008530"/>
              <a:gd name="connsiteX5" fmla="*/ 2138083 w 2286000"/>
              <a:gd name="connsiteY5" fmla="*/ 510988 h 1008530"/>
              <a:gd name="connsiteX6" fmla="*/ 2286000 w 2286000"/>
              <a:gd name="connsiteY6" fmla="*/ 94130 h 1008530"/>
              <a:gd name="connsiteX0" fmla="*/ 0 w 2286000"/>
              <a:gd name="connsiteY0" fmla="*/ 363071 h 1008530"/>
              <a:gd name="connsiteX1" fmla="*/ 309283 w 2286000"/>
              <a:gd name="connsiteY1" fmla="*/ 80682 h 1008530"/>
              <a:gd name="connsiteX2" fmla="*/ 726142 w 2286000"/>
              <a:gd name="connsiteY2" fmla="*/ 0 h 1008530"/>
              <a:gd name="connsiteX3" fmla="*/ 1492624 w 2286000"/>
              <a:gd name="connsiteY3" fmla="*/ 672353 h 1008530"/>
              <a:gd name="connsiteX4" fmla="*/ 1855695 w 2286000"/>
              <a:gd name="connsiteY4" fmla="*/ 1008530 h 1008530"/>
              <a:gd name="connsiteX5" fmla="*/ 2138083 w 2286000"/>
              <a:gd name="connsiteY5" fmla="*/ 510988 h 1008530"/>
              <a:gd name="connsiteX6" fmla="*/ 2286000 w 2286000"/>
              <a:gd name="connsiteY6" fmla="*/ 94130 h 1008530"/>
              <a:gd name="connsiteX0" fmla="*/ 0 w 2286000"/>
              <a:gd name="connsiteY0" fmla="*/ 364056 h 1009515"/>
              <a:gd name="connsiteX1" fmla="*/ 309283 w 2286000"/>
              <a:gd name="connsiteY1" fmla="*/ 81667 h 1009515"/>
              <a:gd name="connsiteX2" fmla="*/ 726142 w 2286000"/>
              <a:gd name="connsiteY2" fmla="*/ 985 h 1009515"/>
              <a:gd name="connsiteX3" fmla="*/ 1492624 w 2286000"/>
              <a:gd name="connsiteY3" fmla="*/ 673338 h 1009515"/>
              <a:gd name="connsiteX4" fmla="*/ 1855695 w 2286000"/>
              <a:gd name="connsiteY4" fmla="*/ 1009515 h 1009515"/>
              <a:gd name="connsiteX5" fmla="*/ 2138083 w 2286000"/>
              <a:gd name="connsiteY5" fmla="*/ 511973 h 1009515"/>
              <a:gd name="connsiteX6" fmla="*/ 2286000 w 2286000"/>
              <a:gd name="connsiteY6" fmla="*/ 95115 h 1009515"/>
              <a:gd name="connsiteX0" fmla="*/ 0 w 2286000"/>
              <a:gd name="connsiteY0" fmla="*/ 383139 h 1028598"/>
              <a:gd name="connsiteX1" fmla="*/ 309283 w 2286000"/>
              <a:gd name="connsiteY1" fmla="*/ 100750 h 1028598"/>
              <a:gd name="connsiteX2" fmla="*/ 726142 w 2286000"/>
              <a:gd name="connsiteY2" fmla="*/ 20068 h 1028598"/>
              <a:gd name="connsiteX3" fmla="*/ 1492624 w 2286000"/>
              <a:gd name="connsiteY3" fmla="*/ 692421 h 1028598"/>
              <a:gd name="connsiteX4" fmla="*/ 1855695 w 2286000"/>
              <a:gd name="connsiteY4" fmla="*/ 1028598 h 1028598"/>
              <a:gd name="connsiteX5" fmla="*/ 2138083 w 2286000"/>
              <a:gd name="connsiteY5" fmla="*/ 531056 h 1028598"/>
              <a:gd name="connsiteX6" fmla="*/ 2286000 w 2286000"/>
              <a:gd name="connsiteY6" fmla="*/ 114198 h 1028598"/>
              <a:gd name="connsiteX0" fmla="*/ 0 w 2286000"/>
              <a:gd name="connsiteY0" fmla="*/ 386268 h 1031727"/>
              <a:gd name="connsiteX1" fmla="*/ 309283 w 2286000"/>
              <a:gd name="connsiteY1" fmla="*/ 157667 h 1031727"/>
              <a:gd name="connsiteX2" fmla="*/ 726142 w 2286000"/>
              <a:gd name="connsiteY2" fmla="*/ 23197 h 1031727"/>
              <a:gd name="connsiteX3" fmla="*/ 1492624 w 2286000"/>
              <a:gd name="connsiteY3" fmla="*/ 695550 h 1031727"/>
              <a:gd name="connsiteX4" fmla="*/ 1855695 w 2286000"/>
              <a:gd name="connsiteY4" fmla="*/ 1031727 h 1031727"/>
              <a:gd name="connsiteX5" fmla="*/ 2138083 w 2286000"/>
              <a:gd name="connsiteY5" fmla="*/ 534185 h 1031727"/>
              <a:gd name="connsiteX6" fmla="*/ 2286000 w 2286000"/>
              <a:gd name="connsiteY6" fmla="*/ 117327 h 1031727"/>
              <a:gd name="connsiteX0" fmla="*/ 0 w 2286000"/>
              <a:gd name="connsiteY0" fmla="*/ 395007 h 1040466"/>
              <a:gd name="connsiteX1" fmla="*/ 309283 w 2286000"/>
              <a:gd name="connsiteY1" fmla="*/ 166406 h 1040466"/>
              <a:gd name="connsiteX2" fmla="*/ 726142 w 2286000"/>
              <a:gd name="connsiteY2" fmla="*/ 31936 h 1040466"/>
              <a:gd name="connsiteX3" fmla="*/ 1492624 w 2286000"/>
              <a:gd name="connsiteY3" fmla="*/ 704289 h 1040466"/>
              <a:gd name="connsiteX4" fmla="*/ 1855695 w 2286000"/>
              <a:gd name="connsiteY4" fmla="*/ 1040466 h 1040466"/>
              <a:gd name="connsiteX5" fmla="*/ 2138083 w 2286000"/>
              <a:gd name="connsiteY5" fmla="*/ 542924 h 1040466"/>
              <a:gd name="connsiteX6" fmla="*/ 2286000 w 2286000"/>
              <a:gd name="connsiteY6" fmla="*/ 126066 h 1040466"/>
              <a:gd name="connsiteX0" fmla="*/ 0 w 2286000"/>
              <a:gd name="connsiteY0" fmla="*/ 395007 h 1040466"/>
              <a:gd name="connsiteX1" fmla="*/ 309283 w 2286000"/>
              <a:gd name="connsiteY1" fmla="*/ 166406 h 1040466"/>
              <a:gd name="connsiteX2" fmla="*/ 726142 w 2286000"/>
              <a:gd name="connsiteY2" fmla="*/ 31936 h 1040466"/>
              <a:gd name="connsiteX3" fmla="*/ 1492624 w 2286000"/>
              <a:gd name="connsiteY3" fmla="*/ 704289 h 1040466"/>
              <a:gd name="connsiteX4" fmla="*/ 1855695 w 2286000"/>
              <a:gd name="connsiteY4" fmla="*/ 1040466 h 1040466"/>
              <a:gd name="connsiteX5" fmla="*/ 2138083 w 2286000"/>
              <a:gd name="connsiteY5" fmla="*/ 542924 h 1040466"/>
              <a:gd name="connsiteX6" fmla="*/ 2286000 w 2286000"/>
              <a:gd name="connsiteY6" fmla="*/ 126066 h 1040466"/>
              <a:gd name="connsiteX0" fmla="*/ 0 w 2286000"/>
              <a:gd name="connsiteY0" fmla="*/ 395007 h 1057955"/>
              <a:gd name="connsiteX1" fmla="*/ 309283 w 2286000"/>
              <a:gd name="connsiteY1" fmla="*/ 166406 h 1057955"/>
              <a:gd name="connsiteX2" fmla="*/ 726142 w 2286000"/>
              <a:gd name="connsiteY2" fmla="*/ 31936 h 1057955"/>
              <a:gd name="connsiteX3" fmla="*/ 1492624 w 2286000"/>
              <a:gd name="connsiteY3" fmla="*/ 704289 h 1057955"/>
              <a:gd name="connsiteX4" fmla="*/ 1855695 w 2286000"/>
              <a:gd name="connsiteY4" fmla="*/ 1040466 h 1057955"/>
              <a:gd name="connsiteX5" fmla="*/ 2138083 w 2286000"/>
              <a:gd name="connsiteY5" fmla="*/ 542924 h 1057955"/>
              <a:gd name="connsiteX6" fmla="*/ 2286000 w 2286000"/>
              <a:gd name="connsiteY6" fmla="*/ 126066 h 1057955"/>
              <a:gd name="connsiteX0" fmla="*/ 0 w 2286000"/>
              <a:gd name="connsiteY0" fmla="*/ 392180 h 1038705"/>
              <a:gd name="connsiteX1" fmla="*/ 309283 w 2286000"/>
              <a:gd name="connsiteY1" fmla="*/ 163579 h 1038705"/>
              <a:gd name="connsiteX2" fmla="*/ 726142 w 2286000"/>
              <a:gd name="connsiteY2" fmla="*/ 29109 h 1038705"/>
              <a:gd name="connsiteX3" fmla="*/ 1264024 w 2286000"/>
              <a:gd name="connsiteY3" fmla="*/ 661121 h 1038705"/>
              <a:gd name="connsiteX4" fmla="*/ 1855695 w 2286000"/>
              <a:gd name="connsiteY4" fmla="*/ 1037639 h 1038705"/>
              <a:gd name="connsiteX5" fmla="*/ 2138083 w 2286000"/>
              <a:gd name="connsiteY5" fmla="*/ 540097 h 1038705"/>
              <a:gd name="connsiteX6" fmla="*/ 2286000 w 2286000"/>
              <a:gd name="connsiteY6" fmla="*/ 123239 h 1038705"/>
              <a:gd name="connsiteX0" fmla="*/ 0 w 2286000"/>
              <a:gd name="connsiteY0" fmla="*/ 392180 h 1038705"/>
              <a:gd name="connsiteX1" fmla="*/ 309283 w 2286000"/>
              <a:gd name="connsiteY1" fmla="*/ 163579 h 1038705"/>
              <a:gd name="connsiteX2" fmla="*/ 726142 w 2286000"/>
              <a:gd name="connsiteY2" fmla="*/ 29109 h 1038705"/>
              <a:gd name="connsiteX3" fmla="*/ 1264024 w 2286000"/>
              <a:gd name="connsiteY3" fmla="*/ 661121 h 1038705"/>
              <a:gd name="connsiteX4" fmla="*/ 1855695 w 2286000"/>
              <a:gd name="connsiteY4" fmla="*/ 1037639 h 1038705"/>
              <a:gd name="connsiteX5" fmla="*/ 2138083 w 2286000"/>
              <a:gd name="connsiteY5" fmla="*/ 540097 h 1038705"/>
              <a:gd name="connsiteX6" fmla="*/ 2286000 w 2286000"/>
              <a:gd name="connsiteY6" fmla="*/ 123239 h 1038705"/>
              <a:gd name="connsiteX0" fmla="*/ 0 w 2433918"/>
              <a:gd name="connsiteY0" fmla="*/ 392180 h 1038705"/>
              <a:gd name="connsiteX1" fmla="*/ 309283 w 2433918"/>
              <a:gd name="connsiteY1" fmla="*/ 163579 h 1038705"/>
              <a:gd name="connsiteX2" fmla="*/ 726142 w 2433918"/>
              <a:gd name="connsiteY2" fmla="*/ 29109 h 1038705"/>
              <a:gd name="connsiteX3" fmla="*/ 1264024 w 2433918"/>
              <a:gd name="connsiteY3" fmla="*/ 661121 h 1038705"/>
              <a:gd name="connsiteX4" fmla="*/ 1855695 w 2433918"/>
              <a:gd name="connsiteY4" fmla="*/ 1037639 h 1038705"/>
              <a:gd name="connsiteX5" fmla="*/ 2138083 w 2433918"/>
              <a:gd name="connsiteY5" fmla="*/ 540097 h 1038705"/>
              <a:gd name="connsiteX6" fmla="*/ 2433918 w 2433918"/>
              <a:gd name="connsiteY6" fmla="*/ 257710 h 1038705"/>
              <a:gd name="connsiteX0" fmla="*/ 0 w 2433918"/>
              <a:gd name="connsiteY0" fmla="*/ 392180 h 1038705"/>
              <a:gd name="connsiteX1" fmla="*/ 309283 w 2433918"/>
              <a:gd name="connsiteY1" fmla="*/ 163579 h 1038705"/>
              <a:gd name="connsiteX2" fmla="*/ 726142 w 2433918"/>
              <a:gd name="connsiteY2" fmla="*/ 29109 h 1038705"/>
              <a:gd name="connsiteX3" fmla="*/ 1264024 w 2433918"/>
              <a:gd name="connsiteY3" fmla="*/ 661121 h 1038705"/>
              <a:gd name="connsiteX4" fmla="*/ 1855695 w 2433918"/>
              <a:gd name="connsiteY4" fmla="*/ 1037639 h 1038705"/>
              <a:gd name="connsiteX5" fmla="*/ 2138083 w 2433918"/>
              <a:gd name="connsiteY5" fmla="*/ 540097 h 1038705"/>
              <a:gd name="connsiteX6" fmla="*/ 2433918 w 2433918"/>
              <a:gd name="connsiteY6" fmla="*/ 257710 h 1038705"/>
              <a:gd name="connsiteX0" fmla="*/ 0 w 2433918"/>
              <a:gd name="connsiteY0" fmla="*/ 392180 h 1038705"/>
              <a:gd name="connsiteX1" fmla="*/ 309283 w 2433918"/>
              <a:gd name="connsiteY1" fmla="*/ 163579 h 1038705"/>
              <a:gd name="connsiteX2" fmla="*/ 726142 w 2433918"/>
              <a:gd name="connsiteY2" fmla="*/ 29109 h 1038705"/>
              <a:gd name="connsiteX3" fmla="*/ 1264024 w 2433918"/>
              <a:gd name="connsiteY3" fmla="*/ 661121 h 1038705"/>
              <a:gd name="connsiteX4" fmla="*/ 1855695 w 2433918"/>
              <a:gd name="connsiteY4" fmla="*/ 1037639 h 1038705"/>
              <a:gd name="connsiteX5" fmla="*/ 2138083 w 2433918"/>
              <a:gd name="connsiteY5" fmla="*/ 540097 h 1038705"/>
              <a:gd name="connsiteX6" fmla="*/ 2433918 w 2433918"/>
              <a:gd name="connsiteY6" fmla="*/ 311498 h 1038705"/>
              <a:gd name="connsiteX0" fmla="*/ 0 w 2433918"/>
              <a:gd name="connsiteY0" fmla="*/ 499756 h 1038705"/>
              <a:gd name="connsiteX1" fmla="*/ 309283 w 2433918"/>
              <a:gd name="connsiteY1" fmla="*/ 163579 h 1038705"/>
              <a:gd name="connsiteX2" fmla="*/ 726142 w 2433918"/>
              <a:gd name="connsiteY2" fmla="*/ 29109 h 1038705"/>
              <a:gd name="connsiteX3" fmla="*/ 1264024 w 2433918"/>
              <a:gd name="connsiteY3" fmla="*/ 661121 h 1038705"/>
              <a:gd name="connsiteX4" fmla="*/ 1855695 w 2433918"/>
              <a:gd name="connsiteY4" fmla="*/ 1037639 h 1038705"/>
              <a:gd name="connsiteX5" fmla="*/ 2138083 w 2433918"/>
              <a:gd name="connsiteY5" fmla="*/ 540097 h 1038705"/>
              <a:gd name="connsiteX6" fmla="*/ 2433918 w 2433918"/>
              <a:gd name="connsiteY6" fmla="*/ 311498 h 1038705"/>
              <a:gd name="connsiteX0" fmla="*/ 0 w 2433918"/>
              <a:gd name="connsiteY0" fmla="*/ 499756 h 1038705"/>
              <a:gd name="connsiteX1" fmla="*/ 309283 w 2433918"/>
              <a:gd name="connsiteY1" fmla="*/ 163579 h 1038705"/>
              <a:gd name="connsiteX2" fmla="*/ 726142 w 2433918"/>
              <a:gd name="connsiteY2" fmla="*/ 29109 h 1038705"/>
              <a:gd name="connsiteX3" fmla="*/ 1264024 w 2433918"/>
              <a:gd name="connsiteY3" fmla="*/ 661121 h 1038705"/>
              <a:gd name="connsiteX4" fmla="*/ 1855695 w 2433918"/>
              <a:gd name="connsiteY4" fmla="*/ 1037639 h 1038705"/>
              <a:gd name="connsiteX5" fmla="*/ 2138083 w 2433918"/>
              <a:gd name="connsiteY5" fmla="*/ 540097 h 1038705"/>
              <a:gd name="connsiteX6" fmla="*/ 2433918 w 2433918"/>
              <a:gd name="connsiteY6" fmla="*/ 311498 h 1038705"/>
              <a:gd name="connsiteX0" fmla="*/ 0 w 2138083"/>
              <a:gd name="connsiteY0" fmla="*/ 499756 h 1038705"/>
              <a:gd name="connsiteX1" fmla="*/ 309283 w 2138083"/>
              <a:gd name="connsiteY1" fmla="*/ 163579 h 1038705"/>
              <a:gd name="connsiteX2" fmla="*/ 726142 w 2138083"/>
              <a:gd name="connsiteY2" fmla="*/ 29109 h 1038705"/>
              <a:gd name="connsiteX3" fmla="*/ 1264024 w 2138083"/>
              <a:gd name="connsiteY3" fmla="*/ 661121 h 1038705"/>
              <a:gd name="connsiteX4" fmla="*/ 1855695 w 2138083"/>
              <a:gd name="connsiteY4" fmla="*/ 1037639 h 1038705"/>
              <a:gd name="connsiteX5" fmla="*/ 2138083 w 2138083"/>
              <a:gd name="connsiteY5" fmla="*/ 540097 h 1038705"/>
              <a:gd name="connsiteX0" fmla="*/ 0 w 1855695"/>
              <a:gd name="connsiteY0" fmla="*/ 499756 h 1038705"/>
              <a:gd name="connsiteX1" fmla="*/ 309283 w 1855695"/>
              <a:gd name="connsiteY1" fmla="*/ 163579 h 1038705"/>
              <a:gd name="connsiteX2" fmla="*/ 726142 w 1855695"/>
              <a:gd name="connsiteY2" fmla="*/ 29109 h 1038705"/>
              <a:gd name="connsiteX3" fmla="*/ 1264024 w 1855695"/>
              <a:gd name="connsiteY3" fmla="*/ 661121 h 1038705"/>
              <a:gd name="connsiteX4" fmla="*/ 1855695 w 1855695"/>
              <a:gd name="connsiteY4" fmla="*/ 1037639 h 1038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55695" h="1038705">
                <a:moveTo>
                  <a:pt x="0" y="499756"/>
                </a:moveTo>
                <a:cubicBezTo>
                  <a:pt x="121024" y="441485"/>
                  <a:pt x="188259" y="289085"/>
                  <a:pt x="309283" y="163579"/>
                </a:cubicBezTo>
                <a:cubicBezTo>
                  <a:pt x="461684" y="56002"/>
                  <a:pt x="567019" y="-53815"/>
                  <a:pt x="726142" y="29109"/>
                </a:cubicBezTo>
                <a:cubicBezTo>
                  <a:pt x="885265" y="112033"/>
                  <a:pt x="1075765" y="493033"/>
                  <a:pt x="1264024" y="661121"/>
                </a:cubicBezTo>
                <a:cubicBezTo>
                  <a:pt x="1461248" y="786627"/>
                  <a:pt x="1710018" y="1057810"/>
                  <a:pt x="1855695" y="103763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1" name="フリーフォーム 220"/>
          <p:cNvSpPr/>
          <p:nvPr/>
        </p:nvSpPr>
        <p:spPr>
          <a:xfrm>
            <a:off x="6269302" y="4870405"/>
            <a:ext cx="1340225" cy="1121666"/>
          </a:xfrm>
          <a:custGeom>
            <a:avLst/>
            <a:gdLst>
              <a:gd name="connsiteX0" fmla="*/ 0 w 2286000"/>
              <a:gd name="connsiteY0" fmla="*/ 363071 h 1008530"/>
              <a:gd name="connsiteX1" fmla="*/ 726142 w 2286000"/>
              <a:gd name="connsiteY1" fmla="*/ 0 h 1008530"/>
              <a:gd name="connsiteX2" fmla="*/ 1492624 w 2286000"/>
              <a:gd name="connsiteY2" fmla="*/ 672353 h 1008530"/>
              <a:gd name="connsiteX3" fmla="*/ 1855695 w 2286000"/>
              <a:gd name="connsiteY3" fmla="*/ 1008530 h 1008530"/>
              <a:gd name="connsiteX4" fmla="*/ 2286000 w 2286000"/>
              <a:gd name="connsiteY4" fmla="*/ 94130 h 1008530"/>
              <a:gd name="connsiteX0" fmla="*/ 0 w 2286000"/>
              <a:gd name="connsiteY0" fmla="*/ 363071 h 1008530"/>
              <a:gd name="connsiteX1" fmla="*/ 726142 w 2286000"/>
              <a:gd name="connsiteY1" fmla="*/ 0 h 1008530"/>
              <a:gd name="connsiteX2" fmla="*/ 1492624 w 2286000"/>
              <a:gd name="connsiteY2" fmla="*/ 672353 h 1008530"/>
              <a:gd name="connsiteX3" fmla="*/ 1855695 w 2286000"/>
              <a:gd name="connsiteY3" fmla="*/ 1008530 h 1008530"/>
              <a:gd name="connsiteX4" fmla="*/ 2138083 w 2286000"/>
              <a:gd name="connsiteY4" fmla="*/ 510988 h 1008530"/>
              <a:gd name="connsiteX5" fmla="*/ 2286000 w 2286000"/>
              <a:gd name="connsiteY5" fmla="*/ 94130 h 1008530"/>
              <a:gd name="connsiteX0" fmla="*/ 0 w 2286000"/>
              <a:gd name="connsiteY0" fmla="*/ 363071 h 1008530"/>
              <a:gd name="connsiteX1" fmla="*/ 309283 w 2286000"/>
              <a:gd name="connsiteY1" fmla="*/ 80682 h 1008530"/>
              <a:gd name="connsiteX2" fmla="*/ 726142 w 2286000"/>
              <a:gd name="connsiteY2" fmla="*/ 0 h 1008530"/>
              <a:gd name="connsiteX3" fmla="*/ 1492624 w 2286000"/>
              <a:gd name="connsiteY3" fmla="*/ 672353 h 1008530"/>
              <a:gd name="connsiteX4" fmla="*/ 1855695 w 2286000"/>
              <a:gd name="connsiteY4" fmla="*/ 1008530 h 1008530"/>
              <a:gd name="connsiteX5" fmla="*/ 2138083 w 2286000"/>
              <a:gd name="connsiteY5" fmla="*/ 510988 h 1008530"/>
              <a:gd name="connsiteX6" fmla="*/ 2286000 w 2286000"/>
              <a:gd name="connsiteY6" fmla="*/ 94130 h 1008530"/>
              <a:gd name="connsiteX0" fmla="*/ 0 w 2286000"/>
              <a:gd name="connsiteY0" fmla="*/ 363071 h 1008530"/>
              <a:gd name="connsiteX1" fmla="*/ 309283 w 2286000"/>
              <a:gd name="connsiteY1" fmla="*/ 80682 h 1008530"/>
              <a:gd name="connsiteX2" fmla="*/ 726142 w 2286000"/>
              <a:gd name="connsiteY2" fmla="*/ 0 h 1008530"/>
              <a:gd name="connsiteX3" fmla="*/ 1492624 w 2286000"/>
              <a:gd name="connsiteY3" fmla="*/ 672353 h 1008530"/>
              <a:gd name="connsiteX4" fmla="*/ 1855695 w 2286000"/>
              <a:gd name="connsiteY4" fmla="*/ 1008530 h 1008530"/>
              <a:gd name="connsiteX5" fmla="*/ 2138083 w 2286000"/>
              <a:gd name="connsiteY5" fmla="*/ 510988 h 1008530"/>
              <a:gd name="connsiteX6" fmla="*/ 2286000 w 2286000"/>
              <a:gd name="connsiteY6" fmla="*/ 94130 h 1008530"/>
              <a:gd name="connsiteX0" fmla="*/ 0 w 2286000"/>
              <a:gd name="connsiteY0" fmla="*/ 364056 h 1009515"/>
              <a:gd name="connsiteX1" fmla="*/ 309283 w 2286000"/>
              <a:gd name="connsiteY1" fmla="*/ 81667 h 1009515"/>
              <a:gd name="connsiteX2" fmla="*/ 726142 w 2286000"/>
              <a:gd name="connsiteY2" fmla="*/ 985 h 1009515"/>
              <a:gd name="connsiteX3" fmla="*/ 1492624 w 2286000"/>
              <a:gd name="connsiteY3" fmla="*/ 673338 h 1009515"/>
              <a:gd name="connsiteX4" fmla="*/ 1855695 w 2286000"/>
              <a:gd name="connsiteY4" fmla="*/ 1009515 h 1009515"/>
              <a:gd name="connsiteX5" fmla="*/ 2138083 w 2286000"/>
              <a:gd name="connsiteY5" fmla="*/ 511973 h 1009515"/>
              <a:gd name="connsiteX6" fmla="*/ 2286000 w 2286000"/>
              <a:gd name="connsiteY6" fmla="*/ 95115 h 1009515"/>
              <a:gd name="connsiteX0" fmla="*/ 0 w 2286000"/>
              <a:gd name="connsiteY0" fmla="*/ 383139 h 1028598"/>
              <a:gd name="connsiteX1" fmla="*/ 309283 w 2286000"/>
              <a:gd name="connsiteY1" fmla="*/ 100750 h 1028598"/>
              <a:gd name="connsiteX2" fmla="*/ 726142 w 2286000"/>
              <a:gd name="connsiteY2" fmla="*/ 20068 h 1028598"/>
              <a:gd name="connsiteX3" fmla="*/ 1492624 w 2286000"/>
              <a:gd name="connsiteY3" fmla="*/ 692421 h 1028598"/>
              <a:gd name="connsiteX4" fmla="*/ 1855695 w 2286000"/>
              <a:gd name="connsiteY4" fmla="*/ 1028598 h 1028598"/>
              <a:gd name="connsiteX5" fmla="*/ 2138083 w 2286000"/>
              <a:gd name="connsiteY5" fmla="*/ 531056 h 1028598"/>
              <a:gd name="connsiteX6" fmla="*/ 2286000 w 2286000"/>
              <a:gd name="connsiteY6" fmla="*/ 114198 h 1028598"/>
              <a:gd name="connsiteX0" fmla="*/ 0 w 2286000"/>
              <a:gd name="connsiteY0" fmla="*/ 386268 h 1031727"/>
              <a:gd name="connsiteX1" fmla="*/ 309283 w 2286000"/>
              <a:gd name="connsiteY1" fmla="*/ 157667 h 1031727"/>
              <a:gd name="connsiteX2" fmla="*/ 726142 w 2286000"/>
              <a:gd name="connsiteY2" fmla="*/ 23197 h 1031727"/>
              <a:gd name="connsiteX3" fmla="*/ 1492624 w 2286000"/>
              <a:gd name="connsiteY3" fmla="*/ 695550 h 1031727"/>
              <a:gd name="connsiteX4" fmla="*/ 1855695 w 2286000"/>
              <a:gd name="connsiteY4" fmla="*/ 1031727 h 1031727"/>
              <a:gd name="connsiteX5" fmla="*/ 2138083 w 2286000"/>
              <a:gd name="connsiteY5" fmla="*/ 534185 h 1031727"/>
              <a:gd name="connsiteX6" fmla="*/ 2286000 w 2286000"/>
              <a:gd name="connsiteY6" fmla="*/ 117327 h 1031727"/>
              <a:gd name="connsiteX0" fmla="*/ 0 w 2286000"/>
              <a:gd name="connsiteY0" fmla="*/ 395007 h 1040466"/>
              <a:gd name="connsiteX1" fmla="*/ 309283 w 2286000"/>
              <a:gd name="connsiteY1" fmla="*/ 166406 h 1040466"/>
              <a:gd name="connsiteX2" fmla="*/ 726142 w 2286000"/>
              <a:gd name="connsiteY2" fmla="*/ 31936 h 1040466"/>
              <a:gd name="connsiteX3" fmla="*/ 1492624 w 2286000"/>
              <a:gd name="connsiteY3" fmla="*/ 704289 h 1040466"/>
              <a:gd name="connsiteX4" fmla="*/ 1855695 w 2286000"/>
              <a:gd name="connsiteY4" fmla="*/ 1040466 h 1040466"/>
              <a:gd name="connsiteX5" fmla="*/ 2138083 w 2286000"/>
              <a:gd name="connsiteY5" fmla="*/ 542924 h 1040466"/>
              <a:gd name="connsiteX6" fmla="*/ 2286000 w 2286000"/>
              <a:gd name="connsiteY6" fmla="*/ 126066 h 1040466"/>
              <a:gd name="connsiteX0" fmla="*/ 0 w 2286000"/>
              <a:gd name="connsiteY0" fmla="*/ 395007 h 1040466"/>
              <a:gd name="connsiteX1" fmla="*/ 309283 w 2286000"/>
              <a:gd name="connsiteY1" fmla="*/ 166406 h 1040466"/>
              <a:gd name="connsiteX2" fmla="*/ 726142 w 2286000"/>
              <a:gd name="connsiteY2" fmla="*/ 31936 h 1040466"/>
              <a:gd name="connsiteX3" fmla="*/ 1492624 w 2286000"/>
              <a:gd name="connsiteY3" fmla="*/ 704289 h 1040466"/>
              <a:gd name="connsiteX4" fmla="*/ 1855695 w 2286000"/>
              <a:gd name="connsiteY4" fmla="*/ 1040466 h 1040466"/>
              <a:gd name="connsiteX5" fmla="*/ 2138083 w 2286000"/>
              <a:gd name="connsiteY5" fmla="*/ 542924 h 1040466"/>
              <a:gd name="connsiteX6" fmla="*/ 2286000 w 2286000"/>
              <a:gd name="connsiteY6" fmla="*/ 126066 h 1040466"/>
              <a:gd name="connsiteX0" fmla="*/ 0 w 2286000"/>
              <a:gd name="connsiteY0" fmla="*/ 395007 h 1057955"/>
              <a:gd name="connsiteX1" fmla="*/ 309283 w 2286000"/>
              <a:gd name="connsiteY1" fmla="*/ 166406 h 1057955"/>
              <a:gd name="connsiteX2" fmla="*/ 726142 w 2286000"/>
              <a:gd name="connsiteY2" fmla="*/ 31936 h 1057955"/>
              <a:gd name="connsiteX3" fmla="*/ 1492624 w 2286000"/>
              <a:gd name="connsiteY3" fmla="*/ 704289 h 1057955"/>
              <a:gd name="connsiteX4" fmla="*/ 1855695 w 2286000"/>
              <a:gd name="connsiteY4" fmla="*/ 1040466 h 1057955"/>
              <a:gd name="connsiteX5" fmla="*/ 2138083 w 2286000"/>
              <a:gd name="connsiteY5" fmla="*/ 542924 h 1057955"/>
              <a:gd name="connsiteX6" fmla="*/ 2286000 w 2286000"/>
              <a:gd name="connsiteY6" fmla="*/ 126066 h 1057955"/>
              <a:gd name="connsiteX0" fmla="*/ 0 w 2286000"/>
              <a:gd name="connsiteY0" fmla="*/ 392180 h 1038705"/>
              <a:gd name="connsiteX1" fmla="*/ 309283 w 2286000"/>
              <a:gd name="connsiteY1" fmla="*/ 163579 h 1038705"/>
              <a:gd name="connsiteX2" fmla="*/ 726142 w 2286000"/>
              <a:gd name="connsiteY2" fmla="*/ 29109 h 1038705"/>
              <a:gd name="connsiteX3" fmla="*/ 1264024 w 2286000"/>
              <a:gd name="connsiteY3" fmla="*/ 661121 h 1038705"/>
              <a:gd name="connsiteX4" fmla="*/ 1855695 w 2286000"/>
              <a:gd name="connsiteY4" fmla="*/ 1037639 h 1038705"/>
              <a:gd name="connsiteX5" fmla="*/ 2138083 w 2286000"/>
              <a:gd name="connsiteY5" fmla="*/ 540097 h 1038705"/>
              <a:gd name="connsiteX6" fmla="*/ 2286000 w 2286000"/>
              <a:gd name="connsiteY6" fmla="*/ 123239 h 1038705"/>
              <a:gd name="connsiteX0" fmla="*/ 0 w 2286000"/>
              <a:gd name="connsiteY0" fmla="*/ 392180 h 1038705"/>
              <a:gd name="connsiteX1" fmla="*/ 309283 w 2286000"/>
              <a:gd name="connsiteY1" fmla="*/ 163579 h 1038705"/>
              <a:gd name="connsiteX2" fmla="*/ 726142 w 2286000"/>
              <a:gd name="connsiteY2" fmla="*/ 29109 h 1038705"/>
              <a:gd name="connsiteX3" fmla="*/ 1264024 w 2286000"/>
              <a:gd name="connsiteY3" fmla="*/ 661121 h 1038705"/>
              <a:gd name="connsiteX4" fmla="*/ 1855695 w 2286000"/>
              <a:gd name="connsiteY4" fmla="*/ 1037639 h 1038705"/>
              <a:gd name="connsiteX5" fmla="*/ 2138083 w 2286000"/>
              <a:gd name="connsiteY5" fmla="*/ 540097 h 1038705"/>
              <a:gd name="connsiteX6" fmla="*/ 2286000 w 2286000"/>
              <a:gd name="connsiteY6" fmla="*/ 123239 h 1038705"/>
              <a:gd name="connsiteX0" fmla="*/ 0 w 2433918"/>
              <a:gd name="connsiteY0" fmla="*/ 392180 h 1038705"/>
              <a:gd name="connsiteX1" fmla="*/ 309283 w 2433918"/>
              <a:gd name="connsiteY1" fmla="*/ 163579 h 1038705"/>
              <a:gd name="connsiteX2" fmla="*/ 726142 w 2433918"/>
              <a:gd name="connsiteY2" fmla="*/ 29109 h 1038705"/>
              <a:gd name="connsiteX3" fmla="*/ 1264024 w 2433918"/>
              <a:gd name="connsiteY3" fmla="*/ 661121 h 1038705"/>
              <a:gd name="connsiteX4" fmla="*/ 1855695 w 2433918"/>
              <a:gd name="connsiteY4" fmla="*/ 1037639 h 1038705"/>
              <a:gd name="connsiteX5" fmla="*/ 2138083 w 2433918"/>
              <a:gd name="connsiteY5" fmla="*/ 540097 h 1038705"/>
              <a:gd name="connsiteX6" fmla="*/ 2433918 w 2433918"/>
              <a:gd name="connsiteY6" fmla="*/ 257710 h 1038705"/>
              <a:gd name="connsiteX0" fmla="*/ 0 w 2433918"/>
              <a:gd name="connsiteY0" fmla="*/ 392180 h 1038705"/>
              <a:gd name="connsiteX1" fmla="*/ 309283 w 2433918"/>
              <a:gd name="connsiteY1" fmla="*/ 163579 h 1038705"/>
              <a:gd name="connsiteX2" fmla="*/ 726142 w 2433918"/>
              <a:gd name="connsiteY2" fmla="*/ 29109 h 1038705"/>
              <a:gd name="connsiteX3" fmla="*/ 1264024 w 2433918"/>
              <a:gd name="connsiteY3" fmla="*/ 661121 h 1038705"/>
              <a:gd name="connsiteX4" fmla="*/ 1855695 w 2433918"/>
              <a:gd name="connsiteY4" fmla="*/ 1037639 h 1038705"/>
              <a:gd name="connsiteX5" fmla="*/ 2138083 w 2433918"/>
              <a:gd name="connsiteY5" fmla="*/ 540097 h 1038705"/>
              <a:gd name="connsiteX6" fmla="*/ 2433918 w 2433918"/>
              <a:gd name="connsiteY6" fmla="*/ 257710 h 1038705"/>
              <a:gd name="connsiteX0" fmla="*/ 0 w 2433918"/>
              <a:gd name="connsiteY0" fmla="*/ 392180 h 1038705"/>
              <a:gd name="connsiteX1" fmla="*/ 309283 w 2433918"/>
              <a:gd name="connsiteY1" fmla="*/ 163579 h 1038705"/>
              <a:gd name="connsiteX2" fmla="*/ 726142 w 2433918"/>
              <a:gd name="connsiteY2" fmla="*/ 29109 h 1038705"/>
              <a:gd name="connsiteX3" fmla="*/ 1264024 w 2433918"/>
              <a:gd name="connsiteY3" fmla="*/ 661121 h 1038705"/>
              <a:gd name="connsiteX4" fmla="*/ 1855695 w 2433918"/>
              <a:gd name="connsiteY4" fmla="*/ 1037639 h 1038705"/>
              <a:gd name="connsiteX5" fmla="*/ 2138083 w 2433918"/>
              <a:gd name="connsiteY5" fmla="*/ 540097 h 1038705"/>
              <a:gd name="connsiteX6" fmla="*/ 2433918 w 2433918"/>
              <a:gd name="connsiteY6" fmla="*/ 311498 h 1038705"/>
              <a:gd name="connsiteX0" fmla="*/ 0 w 2433918"/>
              <a:gd name="connsiteY0" fmla="*/ 499756 h 1038705"/>
              <a:gd name="connsiteX1" fmla="*/ 309283 w 2433918"/>
              <a:gd name="connsiteY1" fmla="*/ 163579 h 1038705"/>
              <a:gd name="connsiteX2" fmla="*/ 726142 w 2433918"/>
              <a:gd name="connsiteY2" fmla="*/ 29109 h 1038705"/>
              <a:gd name="connsiteX3" fmla="*/ 1264024 w 2433918"/>
              <a:gd name="connsiteY3" fmla="*/ 661121 h 1038705"/>
              <a:gd name="connsiteX4" fmla="*/ 1855695 w 2433918"/>
              <a:gd name="connsiteY4" fmla="*/ 1037639 h 1038705"/>
              <a:gd name="connsiteX5" fmla="*/ 2138083 w 2433918"/>
              <a:gd name="connsiteY5" fmla="*/ 540097 h 1038705"/>
              <a:gd name="connsiteX6" fmla="*/ 2433918 w 2433918"/>
              <a:gd name="connsiteY6" fmla="*/ 311498 h 1038705"/>
              <a:gd name="connsiteX0" fmla="*/ 0 w 2433918"/>
              <a:gd name="connsiteY0" fmla="*/ 499756 h 1038705"/>
              <a:gd name="connsiteX1" fmla="*/ 309283 w 2433918"/>
              <a:gd name="connsiteY1" fmla="*/ 163579 h 1038705"/>
              <a:gd name="connsiteX2" fmla="*/ 726142 w 2433918"/>
              <a:gd name="connsiteY2" fmla="*/ 29109 h 1038705"/>
              <a:gd name="connsiteX3" fmla="*/ 1264024 w 2433918"/>
              <a:gd name="connsiteY3" fmla="*/ 661121 h 1038705"/>
              <a:gd name="connsiteX4" fmla="*/ 1855695 w 2433918"/>
              <a:gd name="connsiteY4" fmla="*/ 1037639 h 1038705"/>
              <a:gd name="connsiteX5" fmla="*/ 2138083 w 2433918"/>
              <a:gd name="connsiteY5" fmla="*/ 540097 h 1038705"/>
              <a:gd name="connsiteX6" fmla="*/ 2433918 w 2433918"/>
              <a:gd name="connsiteY6" fmla="*/ 311498 h 1038705"/>
              <a:gd name="connsiteX0" fmla="*/ 0 w 2138083"/>
              <a:gd name="connsiteY0" fmla="*/ 499756 h 1038705"/>
              <a:gd name="connsiteX1" fmla="*/ 309283 w 2138083"/>
              <a:gd name="connsiteY1" fmla="*/ 163579 h 1038705"/>
              <a:gd name="connsiteX2" fmla="*/ 726142 w 2138083"/>
              <a:gd name="connsiteY2" fmla="*/ 29109 h 1038705"/>
              <a:gd name="connsiteX3" fmla="*/ 1264024 w 2138083"/>
              <a:gd name="connsiteY3" fmla="*/ 661121 h 1038705"/>
              <a:gd name="connsiteX4" fmla="*/ 1855695 w 2138083"/>
              <a:gd name="connsiteY4" fmla="*/ 1037639 h 1038705"/>
              <a:gd name="connsiteX5" fmla="*/ 2138083 w 2138083"/>
              <a:gd name="connsiteY5" fmla="*/ 540097 h 1038705"/>
              <a:gd name="connsiteX0" fmla="*/ 0 w 1855695"/>
              <a:gd name="connsiteY0" fmla="*/ 499756 h 1038705"/>
              <a:gd name="connsiteX1" fmla="*/ 309283 w 1855695"/>
              <a:gd name="connsiteY1" fmla="*/ 163579 h 1038705"/>
              <a:gd name="connsiteX2" fmla="*/ 726142 w 1855695"/>
              <a:gd name="connsiteY2" fmla="*/ 29109 h 1038705"/>
              <a:gd name="connsiteX3" fmla="*/ 1264024 w 1855695"/>
              <a:gd name="connsiteY3" fmla="*/ 661121 h 1038705"/>
              <a:gd name="connsiteX4" fmla="*/ 1855695 w 1855695"/>
              <a:gd name="connsiteY4" fmla="*/ 1037639 h 1038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55695" h="1038705">
                <a:moveTo>
                  <a:pt x="0" y="499756"/>
                </a:moveTo>
                <a:cubicBezTo>
                  <a:pt x="121024" y="441485"/>
                  <a:pt x="188259" y="289085"/>
                  <a:pt x="309283" y="163579"/>
                </a:cubicBezTo>
                <a:cubicBezTo>
                  <a:pt x="461684" y="56002"/>
                  <a:pt x="567019" y="-53815"/>
                  <a:pt x="726142" y="29109"/>
                </a:cubicBezTo>
                <a:cubicBezTo>
                  <a:pt x="885265" y="112033"/>
                  <a:pt x="1075765" y="493033"/>
                  <a:pt x="1264024" y="661121"/>
                </a:cubicBezTo>
                <a:cubicBezTo>
                  <a:pt x="1461248" y="786627"/>
                  <a:pt x="1710018" y="1057810"/>
                  <a:pt x="1855695" y="103763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2" name="フリーフォーム 221"/>
          <p:cNvSpPr/>
          <p:nvPr/>
        </p:nvSpPr>
        <p:spPr>
          <a:xfrm>
            <a:off x="6276847" y="3126760"/>
            <a:ext cx="659188" cy="543954"/>
          </a:xfrm>
          <a:custGeom>
            <a:avLst/>
            <a:gdLst>
              <a:gd name="connsiteX0" fmla="*/ 0 w 2286000"/>
              <a:gd name="connsiteY0" fmla="*/ 363071 h 1008530"/>
              <a:gd name="connsiteX1" fmla="*/ 726142 w 2286000"/>
              <a:gd name="connsiteY1" fmla="*/ 0 h 1008530"/>
              <a:gd name="connsiteX2" fmla="*/ 1492624 w 2286000"/>
              <a:gd name="connsiteY2" fmla="*/ 672353 h 1008530"/>
              <a:gd name="connsiteX3" fmla="*/ 1855695 w 2286000"/>
              <a:gd name="connsiteY3" fmla="*/ 1008530 h 1008530"/>
              <a:gd name="connsiteX4" fmla="*/ 2286000 w 2286000"/>
              <a:gd name="connsiteY4" fmla="*/ 94130 h 1008530"/>
              <a:gd name="connsiteX0" fmla="*/ 0 w 2286000"/>
              <a:gd name="connsiteY0" fmla="*/ 363071 h 1008530"/>
              <a:gd name="connsiteX1" fmla="*/ 726142 w 2286000"/>
              <a:gd name="connsiteY1" fmla="*/ 0 h 1008530"/>
              <a:gd name="connsiteX2" fmla="*/ 1492624 w 2286000"/>
              <a:gd name="connsiteY2" fmla="*/ 672353 h 1008530"/>
              <a:gd name="connsiteX3" fmla="*/ 1855695 w 2286000"/>
              <a:gd name="connsiteY3" fmla="*/ 1008530 h 1008530"/>
              <a:gd name="connsiteX4" fmla="*/ 2138083 w 2286000"/>
              <a:gd name="connsiteY4" fmla="*/ 510988 h 1008530"/>
              <a:gd name="connsiteX5" fmla="*/ 2286000 w 2286000"/>
              <a:gd name="connsiteY5" fmla="*/ 94130 h 1008530"/>
              <a:gd name="connsiteX0" fmla="*/ 0 w 2286000"/>
              <a:gd name="connsiteY0" fmla="*/ 363071 h 1008530"/>
              <a:gd name="connsiteX1" fmla="*/ 309283 w 2286000"/>
              <a:gd name="connsiteY1" fmla="*/ 80682 h 1008530"/>
              <a:gd name="connsiteX2" fmla="*/ 726142 w 2286000"/>
              <a:gd name="connsiteY2" fmla="*/ 0 h 1008530"/>
              <a:gd name="connsiteX3" fmla="*/ 1492624 w 2286000"/>
              <a:gd name="connsiteY3" fmla="*/ 672353 h 1008530"/>
              <a:gd name="connsiteX4" fmla="*/ 1855695 w 2286000"/>
              <a:gd name="connsiteY4" fmla="*/ 1008530 h 1008530"/>
              <a:gd name="connsiteX5" fmla="*/ 2138083 w 2286000"/>
              <a:gd name="connsiteY5" fmla="*/ 510988 h 1008530"/>
              <a:gd name="connsiteX6" fmla="*/ 2286000 w 2286000"/>
              <a:gd name="connsiteY6" fmla="*/ 94130 h 1008530"/>
              <a:gd name="connsiteX0" fmla="*/ 0 w 2286000"/>
              <a:gd name="connsiteY0" fmla="*/ 363071 h 1008530"/>
              <a:gd name="connsiteX1" fmla="*/ 309283 w 2286000"/>
              <a:gd name="connsiteY1" fmla="*/ 80682 h 1008530"/>
              <a:gd name="connsiteX2" fmla="*/ 726142 w 2286000"/>
              <a:gd name="connsiteY2" fmla="*/ 0 h 1008530"/>
              <a:gd name="connsiteX3" fmla="*/ 1492624 w 2286000"/>
              <a:gd name="connsiteY3" fmla="*/ 672353 h 1008530"/>
              <a:gd name="connsiteX4" fmla="*/ 1855695 w 2286000"/>
              <a:gd name="connsiteY4" fmla="*/ 1008530 h 1008530"/>
              <a:gd name="connsiteX5" fmla="*/ 2138083 w 2286000"/>
              <a:gd name="connsiteY5" fmla="*/ 510988 h 1008530"/>
              <a:gd name="connsiteX6" fmla="*/ 2286000 w 2286000"/>
              <a:gd name="connsiteY6" fmla="*/ 94130 h 1008530"/>
              <a:gd name="connsiteX0" fmla="*/ 0 w 2286000"/>
              <a:gd name="connsiteY0" fmla="*/ 364056 h 1009515"/>
              <a:gd name="connsiteX1" fmla="*/ 309283 w 2286000"/>
              <a:gd name="connsiteY1" fmla="*/ 81667 h 1009515"/>
              <a:gd name="connsiteX2" fmla="*/ 726142 w 2286000"/>
              <a:gd name="connsiteY2" fmla="*/ 985 h 1009515"/>
              <a:gd name="connsiteX3" fmla="*/ 1492624 w 2286000"/>
              <a:gd name="connsiteY3" fmla="*/ 673338 h 1009515"/>
              <a:gd name="connsiteX4" fmla="*/ 1855695 w 2286000"/>
              <a:gd name="connsiteY4" fmla="*/ 1009515 h 1009515"/>
              <a:gd name="connsiteX5" fmla="*/ 2138083 w 2286000"/>
              <a:gd name="connsiteY5" fmla="*/ 511973 h 1009515"/>
              <a:gd name="connsiteX6" fmla="*/ 2286000 w 2286000"/>
              <a:gd name="connsiteY6" fmla="*/ 95115 h 1009515"/>
              <a:gd name="connsiteX0" fmla="*/ 0 w 2286000"/>
              <a:gd name="connsiteY0" fmla="*/ 383139 h 1028598"/>
              <a:gd name="connsiteX1" fmla="*/ 309283 w 2286000"/>
              <a:gd name="connsiteY1" fmla="*/ 100750 h 1028598"/>
              <a:gd name="connsiteX2" fmla="*/ 726142 w 2286000"/>
              <a:gd name="connsiteY2" fmla="*/ 20068 h 1028598"/>
              <a:gd name="connsiteX3" fmla="*/ 1492624 w 2286000"/>
              <a:gd name="connsiteY3" fmla="*/ 692421 h 1028598"/>
              <a:gd name="connsiteX4" fmla="*/ 1855695 w 2286000"/>
              <a:gd name="connsiteY4" fmla="*/ 1028598 h 1028598"/>
              <a:gd name="connsiteX5" fmla="*/ 2138083 w 2286000"/>
              <a:gd name="connsiteY5" fmla="*/ 531056 h 1028598"/>
              <a:gd name="connsiteX6" fmla="*/ 2286000 w 2286000"/>
              <a:gd name="connsiteY6" fmla="*/ 114198 h 1028598"/>
              <a:gd name="connsiteX0" fmla="*/ 0 w 2286000"/>
              <a:gd name="connsiteY0" fmla="*/ 386268 h 1031727"/>
              <a:gd name="connsiteX1" fmla="*/ 309283 w 2286000"/>
              <a:gd name="connsiteY1" fmla="*/ 157667 h 1031727"/>
              <a:gd name="connsiteX2" fmla="*/ 726142 w 2286000"/>
              <a:gd name="connsiteY2" fmla="*/ 23197 h 1031727"/>
              <a:gd name="connsiteX3" fmla="*/ 1492624 w 2286000"/>
              <a:gd name="connsiteY3" fmla="*/ 695550 h 1031727"/>
              <a:gd name="connsiteX4" fmla="*/ 1855695 w 2286000"/>
              <a:gd name="connsiteY4" fmla="*/ 1031727 h 1031727"/>
              <a:gd name="connsiteX5" fmla="*/ 2138083 w 2286000"/>
              <a:gd name="connsiteY5" fmla="*/ 534185 h 1031727"/>
              <a:gd name="connsiteX6" fmla="*/ 2286000 w 2286000"/>
              <a:gd name="connsiteY6" fmla="*/ 117327 h 1031727"/>
              <a:gd name="connsiteX0" fmla="*/ 0 w 2286000"/>
              <a:gd name="connsiteY0" fmla="*/ 395007 h 1040466"/>
              <a:gd name="connsiteX1" fmla="*/ 309283 w 2286000"/>
              <a:gd name="connsiteY1" fmla="*/ 166406 h 1040466"/>
              <a:gd name="connsiteX2" fmla="*/ 726142 w 2286000"/>
              <a:gd name="connsiteY2" fmla="*/ 31936 h 1040466"/>
              <a:gd name="connsiteX3" fmla="*/ 1492624 w 2286000"/>
              <a:gd name="connsiteY3" fmla="*/ 704289 h 1040466"/>
              <a:gd name="connsiteX4" fmla="*/ 1855695 w 2286000"/>
              <a:gd name="connsiteY4" fmla="*/ 1040466 h 1040466"/>
              <a:gd name="connsiteX5" fmla="*/ 2138083 w 2286000"/>
              <a:gd name="connsiteY5" fmla="*/ 542924 h 1040466"/>
              <a:gd name="connsiteX6" fmla="*/ 2286000 w 2286000"/>
              <a:gd name="connsiteY6" fmla="*/ 126066 h 1040466"/>
              <a:gd name="connsiteX0" fmla="*/ 0 w 2286000"/>
              <a:gd name="connsiteY0" fmla="*/ 395007 h 1040466"/>
              <a:gd name="connsiteX1" fmla="*/ 309283 w 2286000"/>
              <a:gd name="connsiteY1" fmla="*/ 166406 h 1040466"/>
              <a:gd name="connsiteX2" fmla="*/ 726142 w 2286000"/>
              <a:gd name="connsiteY2" fmla="*/ 31936 h 1040466"/>
              <a:gd name="connsiteX3" fmla="*/ 1492624 w 2286000"/>
              <a:gd name="connsiteY3" fmla="*/ 704289 h 1040466"/>
              <a:gd name="connsiteX4" fmla="*/ 1855695 w 2286000"/>
              <a:gd name="connsiteY4" fmla="*/ 1040466 h 1040466"/>
              <a:gd name="connsiteX5" fmla="*/ 2138083 w 2286000"/>
              <a:gd name="connsiteY5" fmla="*/ 542924 h 1040466"/>
              <a:gd name="connsiteX6" fmla="*/ 2286000 w 2286000"/>
              <a:gd name="connsiteY6" fmla="*/ 126066 h 1040466"/>
              <a:gd name="connsiteX0" fmla="*/ 0 w 2286000"/>
              <a:gd name="connsiteY0" fmla="*/ 395007 h 1057955"/>
              <a:gd name="connsiteX1" fmla="*/ 309283 w 2286000"/>
              <a:gd name="connsiteY1" fmla="*/ 166406 h 1057955"/>
              <a:gd name="connsiteX2" fmla="*/ 726142 w 2286000"/>
              <a:gd name="connsiteY2" fmla="*/ 31936 h 1057955"/>
              <a:gd name="connsiteX3" fmla="*/ 1492624 w 2286000"/>
              <a:gd name="connsiteY3" fmla="*/ 704289 h 1057955"/>
              <a:gd name="connsiteX4" fmla="*/ 1855695 w 2286000"/>
              <a:gd name="connsiteY4" fmla="*/ 1040466 h 1057955"/>
              <a:gd name="connsiteX5" fmla="*/ 2138083 w 2286000"/>
              <a:gd name="connsiteY5" fmla="*/ 542924 h 1057955"/>
              <a:gd name="connsiteX6" fmla="*/ 2286000 w 2286000"/>
              <a:gd name="connsiteY6" fmla="*/ 126066 h 1057955"/>
              <a:gd name="connsiteX0" fmla="*/ 0 w 2286000"/>
              <a:gd name="connsiteY0" fmla="*/ 392180 h 1038705"/>
              <a:gd name="connsiteX1" fmla="*/ 309283 w 2286000"/>
              <a:gd name="connsiteY1" fmla="*/ 163579 h 1038705"/>
              <a:gd name="connsiteX2" fmla="*/ 726142 w 2286000"/>
              <a:gd name="connsiteY2" fmla="*/ 29109 h 1038705"/>
              <a:gd name="connsiteX3" fmla="*/ 1264024 w 2286000"/>
              <a:gd name="connsiteY3" fmla="*/ 661121 h 1038705"/>
              <a:gd name="connsiteX4" fmla="*/ 1855695 w 2286000"/>
              <a:gd name="connsiteY4" fmla="*/ 1037639 h 1038705"/>
              <a:gd name="connsiteX5" fmla="*/ 2138083 w 2286000"/>
              <a:gd name="connsiteY5" fmla="*/ 540097 h 1038705"/>
              <a:gd name="connsiteX6" fmla="*/ 2286000 w 2286000"/>
              <a:gd name="connsiteY6" fmla="*/ 123239 h 1038705"/>
              <a:gd name="connsiteX0" fmla="*/ 0 w 2286000"/>
              <a:gd name="connsiteY0" fmla="*/ 392180 h 1038705"/>
              <a:gd name="connsiteX1" fmla="*/ 309283 w 2286000"/>
              <a:gd name="connsiteY1" fmla="*/ 163579 h 1038705"/>
              <a:gd name="connsiteX2" fmla="*/ 726142 w 2286000"/>
              <a:gd name="connsiteY2" fmla="*/ 29109 h 1038705"/>
              <a:gd name="connsiteX3" fmla="*/ 1264024 w 2286000"/>
              <a:gd name="connsiteY3" fmla="*/ 661121 h 1038705"/>
              <a:gd name="connsiteX4" fmla="*/ 1855695 w 2286000"/>
              <a:gd name="connsiteY4" fmla="*/ 1037639 h 1038705"/>
              <a:gd name="connsiteX5" fmla="*/ 2138083 w 2286000"/>
              <a:gd name="connsiteY5" fmla="*/ 540097 h 1038705"/>
              <a:gd name="connsiteX6" fmla="*/ 2286000 w 2286000"/>
              <a:gd name="connsiteY6" fmla="*/ 123239 h 1038705"/>
              <a:gd name="connsiteX0" fmla="*/ 0 w 2433918"/>
              <a:gd name="connsiteY0" fmla="*/ 392180 h 1038705"/>
              <a:gd name="connsiteX1" fmla="*/ 309283 w 2433918"/>
              <a:gd name="connsiteY1" fmla="*/ 163579 h 1038705"/>
              <a:gd name="connsiteX2" fmla="*/ 726142 w 2433918"/>
              <a:gd name="connsiteY2" fmla="*/ 29109 h 1038705"/>
              <a:gd name="connsiteX3" fmla="*/ 1264024 w 2433918"/>
              <a:gd name="connsiteY3" fmla="*/ 661121 h 1038705"/>
              <a:gd name="connsiteX4" fmla="*/ 1855695 w 2433918"/>
              <a:gd name="connsiteY4" fmla="*/ 1037639 h 1038705"/>
              <a:gd name="connsiteX5" fmla="*/ 2138083 w 2433918"/>
              <a:gd name="connsiteY5" fmla="*/ 540097 h 1038705"/>
              <a:gd name="connsiteX6" fmla="*/ 2433918 w 2433918"/>
              <a:gd name="connsiteY6" fmla="*/ 257710 h 1038705"/>
              <a:gd name="connsiteX0" fmla="*/ 0 w 2433918"/>
              <a:gd name="connsiteY0" fmla="*/ 392180 h 1038705"/>
              <a:gd name="connsiteX1" fmla="*/ 309283 w 2433918"/>
              <a:gd name="connsiteY1" fmla="*/ 163579 h 1038705"/>
              <a:gd name="connsiteX2" fmla="*/ 726142 w 2433918"/>
              <a:gd name="connsiteY2" fmla="*/ 29109 h 1038705"/>
              <a:gd name="connsiteX3" fmla="*/ 1264024 w 2433918"/>
              <a:gd name="connsiteY3" fmla="*/ 661121 h 1038705"/>
              <a:gd name="connsiteX4" fmla="*/ 1855695 w 2433918"/>
              <a:gd name="connsiteY4" fmla="*/ 1037639 h 1038705"/>
              <a:gd name="connsiteX5" fmla="*/ 2138083 w 2433918"/>
              <a:gd name="connsiteY5" fmla="*/ 540097 h 1038705"/>
              <a:gd name="connsiteX6" fmla="*/ 2433918 w 2433918"/>
              <a:gd name="connsiteY6" fmla="*/ 257710 h 1038705"/>
              <a:gd name="connsiteX0" fmla="*/ 0 w 2433918"/>
              <a:gd name="connsiteY0" fmla="*/ 392180 h 1038705"/>
              <a:gd name="connsiteX1" fmla="*/ 309283 w 2433918"/>
              <a:gd name="connsiteY1" fmla="*/ 163579 h 1038705"/>
              <a:gd name="connsiteX2" fmla="*/ 726142 w 2433918"/>
              <a:gd name="connsiteY2" fmla="*/ 29109 h 1038705"/>
              <a:gd name="connsiteX3" fmla="*/ 1264024 w 2433918"/>
              <a:gd name="connsiteY3" fmla="*/ 661121 h 1038705"/>
              <a:gd name="connsiteX4" fmla="*/ 1855695 w 2433918"/>
              <a:gd name="connsiteY4" fmla="*/ 1037639 h 1038705"/>
              <a:gd name="connsiteX5" fmla="*/ 2138083 w 2433918"/>
              <a:gd name="connsiteY5" fmla="*/ 540097 h 1038705"/>
              <a:gd name="connsiteX6" fmla="*/ 2433918 w 2433918"/>
              <a:gd name="connsiteY6" fmla="*/ 311498 h 1038705"/>
              <a:gd name="connsiteX0" fmla="*/ 0 w 2433918"/>
              <a:gd name="connsiteY0" fmla="*/ 499756 h 1038705"/>
              <a:gd name="connsiteX1" fmla="*/ 309283 w 2433918"/>
              <a:gd name="connsiteY1" fmla="*/ 163579 h 1038705"/>
              <a:gd name="connsiteX2" fmla="*/ 726142 w 2433918"/>
              <a:gd name="connsiteY2" fmla="*/ 29109 h 1038705"/>
              <a:gd name="connsiteX3" fmla="*/ 1264024 w 2433918"/>
              <a:gd name="connsiteY3" fmla="*/ 661121 h 1038705"/>
              <a:gd name="connsiteX4" fmla="*/ 1855695 w 2433918"/>
              <a:gd name="connsiteY4" fmla="*/ 1037639 h 1038705"/>
              <a:gd name="connsiteX5" fmla="*/ 2138083 w 2433918"/>
              <a:gd name="connsiteY5" fmla="*/ 540097 h 1038705"/>
              <a:gd name="connsiteX6" fmla="*/ 2433918 w 2433918"/>
              <a:gd name="connsiteY6" fmla="*/ 311498 h 1038705"/>
              <a:gd name="connsiteX0" fmla="*/ 0 w 2433918"/>
              <a:gd name="connsiteY0" fmla="*/ 499756 h 1038705"/>
              <a:gd name="connsiteX1" fmla="*/ 309283 w 2433918"/>
              <a:gd name="connsiteY1" fmla="*/ 163579 h 1038705"/>
              <a:gd name="connsiteX2" fmla="*/ 726142 w 2433918"/>
              <a:gd name="connsiteY2" fmla="*/ 29109 h 1038705"/>
              <a:gd name="connsiteX3" fmla="*/ 1264024 w 2433918"/>
              <a:gd name="connsiteY3" fmla="*/ 661121 h 1038705"/>
              <a:gd name="connsiteX4" fmla="*/ 1855695 w 2433918"/>
              <a:gd name="connsiteY4" fmla="*/ 1037639 h 1038705"/>
              <a:gd name="connsiteX5" fmla="*/ 2138083 w 2433918"/>
              <a:gd name="connsiteY5" fmla="*/ 540097 h 1038705"/>
              <a:gd name="connsiteX6" fmla="*/ 2433918 w 2433918"/>
              <a:gd name="connsiteY6" fmla="*/ 311498 h 1038705"/>
              <a:gd name="connsiteX0" fmla="*/ 0 w 2138083"/>
              <a:gd name="connsiteY0" fmla="*/ 499756 h 1038705"/>
              <a:gd name="connsiteX1" fmla="*/ 309283 w 2138083"/>
              <a:gd name="connsiteY1" fmla="*/ 163579 h 1038705"/>
              <a:gd name="connsiteX2" fmla="*/ 726142 w 2138083"/>
              <a:gd name="connsiteY2" fmla="*/ 29109 h 1038705"/>
              <a:gd name="connsiteX3" fmla="*/ 1264024 w 2138083"/>
              <a:gd name="connsiteY3" fmla="*/ 661121 h 1038705"/>
              <a:gd name="connsiteX4" fmla="*/ 1855695 w 2138083"/>
              <a:gd name="connsiteY4" fmla="*/ 1037639 h 1038705"/>
              <a:gd name="connsiteX5" fmla="*/ 2138083 w 2138083"/>
              <a:gd name="connsiteY5" fmla="*/ 540097 h 1038705"/>
              <a:gd name="connsiteX0" fmla="*/ 0 w 1855695"/>
              <a:gd name="connsiteY0" fmla="*/ 499756 h 1038705"/>
              <a:gd name="connsiteX1" fmla="*/ 309283 w 1855695"/>
              <a:gd name="connsiteY1" fmla="*/ 163579 h 1038705"/>
              <a:gd name="connsiteX2" fmla="*/ 726142 w 1855695"/>
              <a:gd name="connsiteY2" fmla="*/ 29109 h 1038705"/>
              <a:gd name="connsiteX3" fmla="*/ 1264024 w 1855695"/>
              <a:gd name="connsiteY3" fmla="*/ 661121 h 1038705"/>
              <a:gd name="connsiteX4" fmla="*/ 1855695 w 1855695"/>
              <a:gd name="connsiteY4" fmla="*/ 1037639 h 1038705"/>
              <a:gd name="connsiteX0" fmla="*/ 0 w 1855695"/>
              <a:gd name="connsiteY0" fmla="*/ 471687 h 1010636"/>
              <a:gd name="connsiteX1" fmla="*/ 309283 w 1855695"/>
              <a:gd name="connsiteY1" fmla="*/ 135510 h 1010636"/>
              <a:gd name="connsiteX2" fmla="*/ 726142 w 1855695"/>
              <a:gd name="connsiteY2" fmla="*/ 1040 h 1010636"/>
              <a:gd name="connsiteX3" fmla="*/ 912721 w 1855695"/>
              <a:gd name="connsiteY3" fmla="*/ 181983 h 1010636"/>
              <a:gd name="connsiteX4" fmla="*/ 1264024 w 1855695"/>
              <a:gd name="connsiteY4" fmla="*/ 633052 h 1010636"/>
              <a:gd name="connsiteX5" fmla="*/ 1855695 w 1855695"/>
              <a:gd name="connsiteY5" fmla="*/ 1009570 h 1010636"/>
              <a:gd name="connsiteX0" fmla="*/ 0 w 1855695"/>
              <a:gd name="connsiteY0" fmla="*/ 471687 h 1010636"/>
              <a:gd name="connsiteX1" fmla="*/ 309283 w 1855695"/>
              <a:gd name="connsiteY1" fmla="*/ 135510 h 1010636"/>
              <a:gd name="connsiteX2" fmla="*/ 726142 w 1855695"/>
              <a:gd name="connsiteY2" fmla="*/ 1040 h 1010636"/>
              <a:gd name="connsiteX3" fmla="*/ 912721 w 1855695"/>
              <a:gd name="connsiteY3" fmla="*/ 181983 h 1010636"/>
              <a:gd name="connsiteX4" fmla="*/ 1264024 w 1855695"/>
              <a:gd name="connsiteY4" fmla="*/ 633052 h 1010636"/>
              <a:gd name="connsiteX5" fmla="*/ 1855695 w 1855695"/>
              <a:gd name="connsiteY5" fmla="*/ 1009570 h 1010636"/>
              <a:gd name="connsiteX0" fmla="*/ 0 w 1264024"/>
              <a:gd name="connsiteY0" fmla="*/ 471687 h 633052"/>
              <a:gd name="connsiteX1" fmla="*/ 309283 w 1264024"/>
              <a:gd name="connsiteY1" fmla="*/ 135510 h 633052"/>
              <a:gd name="connsiteX2" fmla="*/ 726142 w 1264024"/>
              <a:gd name="connsiteY2" fmla="*/ 1040 h 633052"/>
              <a:gd name="connsiteX3" fmla="*/ 912721 w 1264024"/>
              <a:gd name="connsiteY3" fmla="*/ 181983 h 633052"/>
              <a:gd name="connsiteX4" fmla="*/ 1264024 w 1264024"/>
              <a:gd name="connsiteY4" fmla="*/ 633052 h 633052"/>
              <a:gd name="connsiteX0" fmla="*/ 0 w 912721"/>
              <a:gd name="connsiteY0" fmla="*/ 471687 h 471687"/>
              <a:gd name="connsiteX1" fmla="*/ 309283 w 912721"/>
              <a:gd name="connsiteY1" fmla="*/ 135510 h 471687"/>
              <a:gd name="connsiteX2" fmla="*/ 726142 w 912721"/>
              <a:gd name="connsiteY2" fmla="*/ 1040 h 471687"/>
              <a:gd name="connsiteX3" fmla="*/ 912721 w 912721"/>
              <a:gd name="connsiteY3" fmla="*/ 181983 h 471687"/>
              <a:gd name="connsiteX0" fmla="*/ 0 w 912721"/>
              <a:gd name="connsiteY0" fmla="*/ 503004 h 503004"/>
              <a:gd name="connsiteX1" fmla="*/ 309283 w 912721"/>
              <a:gd name="connsiteY1" fmla="*/ 166827 h 503004"/>
              <a:gd name="connsiteX2" fmla="*/ 554092 w 912721"/>
              <a:gd name="connsiteY2" fmla="*/ 12350 h 503004"/>
              <a:gd name="connsiteX3" fmla="*/ 726142 w 912721"/>
              <a:gd name="connsiteY3" fmla="*/ 32357 h 503004"/>
              <a:gd name="connsiteX4" fmla="*/ 912721 w 912721"/>
              <a:gd name="connsiteY4" fmla="*/ 213300 h 503004"/>
              <a:gd name="connsiteX0" fmla="*/ 0 w 912721"/>
              <a:gd name="connsiteY0" fmla="*/ 503722 h 503722"/>
              <a:gd name="connsiteX1" fmla="*/ 309283 w 912721"/>
              <a:gd name="connsiteY1" fmla="*/ 167545 h 503722"/>
              <a:gd name="connsiteX2" fmla="*/ 554092 w 912721"/>
              <a:gd name="connsiteY2" fmla="*/ 13068 h 503722"/>
              <a:gd name="connsiteX3" fmla="*/ 732736 w 912721"/>
              <a:gd name="connsiteY3" fmla="*/ 30870 h 503722"/>
              <a:gd name="connsiteX4" fmla="*/ 912721 w 912721"/>
              <a:gd name="connsiteY4" fmla="*/ 214018 h 503722"/>
              <a:gd name="connsiteX0" fmla="*/ 0 w 912721"/>
              <a:gd name="connsiteY0" fmla="*/ 503722 h 503722"/>
              <a:gd name="connsiteX1" fmla="*/ 309283 w 912721"/>
              <a:gd name="connsiteY1" fmla="*/ 167545 h 503722"/>
              <a:gd name="connsiteX2" fmla="*/ 550795 w 912721"/>
              <a:gd name="connsiteY2" fmla="*/ 13068 h 503722"/>
              <a:gd name="connsiteX3" fmla="*/ 732736 w 912721"/>
              <a:gd name="connsiteY3" fmla="*/ 30870 h 503722"/>
              <a:gd name="connsiteX4" fmla="*/ 912721 w 912721"/>
              <a:gd name="connsiteY4" fmla="*/ 214018 h 503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721" h="503722">
                <a:moveTo>
                  <a:pt x="0" y="503722"/>
                </a:moveTo>
                <a:cubicBezTo>
                  <a:pt x="121024" y="445451"/>
                  <a:pt x="188259" y="293051"/>
                  <a:pt x="309283" y="167545"/>
                </a:cubicBezTo>
                <a:cubicBezTo>
                  <a:pt x="404379" y="92385"/>
                  <a:pt x="481319" y="35480"/>
                  <a:pt x="550795" y="13068"/>
                </a:cubicBezTo>
                <a:cubicBezTo>
                  <a:pt x="620272" y="-9344"/>
                  <a:pt x="672415" y="-2622"/>
                  <a:pt x="732736" y="30870"/>
                </a:cubicBezTo>
                <a:cubicBezTo>
                  <a:pt x="793057" y="64362"/>
                  <a:pt x="823074" y="108683"/>
                  <a:pt x="912721" y="214018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/>
          <p:cNvCxnSpPr/>
          <p:nvPr/>
        </p:nvCxnSpPr>
        <p:spPr>
          <a:xfrm>
            <a:off x="6936035" y="5118119"/>
            <a:ext cx="92604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テキスト ボックス 222"/>
          <p:cNvSpPr txBox="1"/>
          <p:nvPr/>
        </p:nvSpPr>
        <p:spPr>
          <a:xfrm>
            <a:off x="7066147" y="3153784"/>
            <a:ext cx="1474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Sample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動作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4" name="テキスト ボックス 223"/>
          <p:cNvSpPr txBox="1"/>
          <p:nvPr/>
        </p:nvSpPr>
        <p:spPr>
          <a:xfrm>
            <a:off x="7046171" y="4596187"/>
            <a:ext cx="1474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Hold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動作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4686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089589" y="1443039"/>
            <a:ext cx="7847933" cy="653724"/>
          </a:xfrm>
        </p:spPr>
        <p:txBody>
          <a:bodyPr anchor="t" anchorCtr="0">
            <a:noAutofit/>
          </a:bodyPr>
          <a:lstStyle/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非反転型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回路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反転型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回路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5" y="417513"/>
            <a:ext cx="7772400" cy="1025525"/>
          </a:xfrm>
        </p:spPr>
        <p:txBody>
          <a:bodyPr>
            <a:normAutofit/>
          </a:bodyPr>
          <a:lstStyle/>
          <a:p>
            <a:pPr algn="r"/>
            <a:r>
              <a:rPr lang="en-US" altLang="ja-JP" sz="4400" smtClean="0"/>
              <a:t>SH</a:t>
            </a:r>
            <a:r>
              <a:rPr lang="ja-JP" altLang="en-US" sz="4400" smtClean="0"/>
              <a:t>回路の基本形</a:t>
            </a:r>
            <a:endParaRPr lang="ja-JP" altLang="en-US" sz="3200"/>
          </a:p>
        </p:txBody>
      </p:sp>
      <p:grpSp>
        <p:nvGrpSpPr>
          <p:cNvPr id="159761" name="グループ化 159760"/>
          <p:cNvGrpSpPr/>
          <p:nvPr/>
        </p:nvGrpSpPr>
        <p:grpSpPr>
          <a:xfrm>
            <a:off x="2045346" y="2096763"/>
            <a:ext cx="5936418" cy="1896330"/>
            <a:chOff x="1449820" y="2305216"/>
            <a:chExt cx="5936418" cy="1896330"/>
          </a:xfrm>
        </p:grpSpPr>
        <p:grpSp>
          <p:nvGrpSpPr>
            <p:cNvPr id="5" name="グループ化 4"/>
            <p:cNvGrpSpPr/>
            <p:nvPr/>
          </p:nvGrpSpPr>
          <p:grpSpPr>
            <a:xfrm>
              <a:off x="2608203" y="2944030"/>
              <a:ext cx="744595" cy="836533"/>
              <a:chOff x="2635287" y="2478158"/>
              <a:chExt cx="861291" cy="877723"/>
            </a:xfrm>
          </p:grpSpPr>
          <p:sp>
            <p:nvSpPr>
              <p:cNvPr id="3" name="二等辺三角形 2"/>
              <p:cNvSpPr/>
              <p:nvPr/>
            </p:nvSpPr>
            <p:spPr>
              <a:xfrm rot="5400000">
                <a:off x="2641172" y="2500475"/>
                <a:ext cx="877529" cy="833283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4" name="グループ化 3"/>
              <p:cNvGrpSpPr/>
              <p:nvPr/>
            </p:nvGrpSpPr>
            <p:grpSpPr>
              <a:xfrm>
                <a:off x="2635287" y="2478158"/>
                <a:ext cx="315403" cy="717354"/>
                <a:chOff x="4861280" y="2616701"/>
                <a:chExt cx="315403" cy="717354"/>
              </a:xfrm>
            </p:grpSpPr>
            <p:sp>
              <p:nvSpPr>
                <p:cNvPr id="22" name="テキスト ボックス 21"/>
                <p:cNvSpPr txBox="1"/>
                <p:nvPr/>
              </p:nvSpPr>
              <p:spPr>
                <a:xfrm>
                  <a:off x="4861280" y="2616701"/>
                  <a:ext cx="304385" cy="29751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ja-JP" altLang="en-US" sz="2000" b="1" baseline="-25000" smtClean="0">
                      <a:latin typeface="+mn-ea"/>
                      <a:cs typeface="Times New Roman" panose="02020603050405020304" pitchFamily="18" charset="0"/>
                    </a:rPr>
                    <a:t>－</a:t>
                  </a:r>
                  <a:endParaRPr lang="en-US" altLang="ja-JP" sz="2000" b="1" baseline="-25000" smtClean="0">
                    <a:latin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" name="テキスト ボックス 22"/>
                <p:cNvSpPr txBox="1"/>
                <p:nvPr/>
              </p:nvSpPr>
              <p:spPr>
                <a:xfrm>
                  <a:off x="4872298" y="3057056"/>
                  <a:ext cx="304385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ja-JP" altLang="en-US" baseline="-25000" smtClean="0">
                      <a:latin typeface="+mn-ea"/>
                      <a:cs typeface="Times New Roman" panose="02020603050405020304" pitchFamily="18" charset="0"/>
                    </a:rPr>
                    <a:t>＋</a:t>
                  </a:r>
                  <a:endParaRPr lang="en-US" altLang="ja-JP" baseline="-25000" smtClean="0">
                    <a:latin typeface="+mn-ea"/>
                    <a:cs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26" name="グループ化 25"/>
            <p:cNvGrpSpPr/>
            <p:nvPr/>
          </p:nvGrpSpPr>
          <p:grpSpPr>
            <a:xfrm>
              <a:off x="5357412" y="2743562"/>
              <a:ext cx="744595" cy="836533"/>
              <a:chOff x="2635287" y="2478158"/>
              <a:chExt cx="861291" cy="877723"/>
            </a:xfrm>
          </p:grpSpPr>
          <p:sp>
            <p:nvSpPr>
              <p:cNvPr id="27" name="二等辺三角形 26"/>
              <p:cNvSpPr/>
              <p:nvPr/>
            </p:nvSpPr>
            <p:spPr>
              <a:xfrm rot="5400000">
                <a:off x="2641172" y="2500475"/>
                <a:ext cx="877529" cy="833283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8" name="グループ化 27"/>
              <p:cNvGrpSpPr/>
              <p:nvPr/>
            </p:nvGrpSpPr>
            <p:grpSpPr>
              <a:xfrm>
                <a:off x="2635287" y="2478158"/>
                <a:ext cx="304385" cy="705566"/>
                <a:chOff x="4861280" y="2616701"/>
                <a:chExt cx="304385" cy="705566"/>
              </a:xfrm>
            </p:grpSpPr>
            <p:sp>
              <p:nvSpPr>
                <p:cNvPr id="29" name="テキスト ボックス 28"/>
                <p:cNvSpPr txBox="1"/>
                <p:nvPr/>
              </p:nvSpPr>
              <p:spPr>
                <a:xfrm>
                  <a:off x="4861280" y="2616701"/>
                  <a:ext cx="304385" cy="29751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ja-JP" altLang="en-US" sz="2000" b="1" baseline="-25000" smtClean="0">
                      <a:latin typeface="+mn-ea"/>
                      <a:cs typeface="Times New Roman" panose="02020603050405020304" pitchFamily="18" charset="0"/>
                    </a:rPr>
                    <a:t>－</a:t>
                  </a:r>
                  <a:endParaRPr lang="en-US" altLang="ja-JP" sz="2000" b="1" baseline="-25000" smtClean="0">
                    <a:latin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6" name="テキスト ボックス 45"/>
                <p:cNvSpPr txBox="1"/>
                <p:nvPr/>
              </p:nvSpPr>
              <p:spPr>
                <a:xfrm>
                  <a:off x="4861280" y="3045268"/>
                  <a:ext cx="304385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ja-JP" altLang="en-US" baseline="-25000" smtClean="0">
                      <a:latin typeface="+mn-ea"/>
                      <a:cs typeface="Times New Roman" panose="02020603050405020304" pitchFamily="18" charset="0"/>
                    </a:rPr>
                    <a:t>＋</a:t>
                  </a:r>
                  <a:endParaRPr lang="en-US" altLang="ja-JP" baseline="-25000" smtClean="0">
                    <a:latin typeface="+mn-ea"/>
                    <a:cs typeface="Times New Roman" panose="02020603050405020304" pitchFamily="18" charset="0"/>
                  </a:endParaRPr>
                </a:p>
              </p:txBody>
            </p:sp>
          </p:grpSp>
        </p:grpSp>
        <p:cxnSp>
          <p:nvCxnSpPr>
            <p:cNvPr id="7" name="直線コネクタ 6"/>
            <p:cNvCxnSpPr>
              <a:stCxn id="3" idx="0"/>
            </p:cNvCxnSpPr>
            <p:nvPr/>
          </p:nvCxnSpPr>
          <p:spPr>
            <a:xfrm>
              <a:off x="3352798" y="3362389"/>
              <a:ext cx="202882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/>
            <p:cNvCxnSpPr/>
            <p:nvPr/>
          </p:nvCxnSpPr>
          <p:spPr>
            <a:xfrm flipV="1">
              <a:off x="6524625" y="2305216"/>
              <a:ext cx="0" cy="846801"/>
            </a:xfrm>
            <a:prstGeom prst="line">
              <a:avLst/>
            </a:prstGeom>
            <a:ln w="19050">
              <a:solidFill>
                <a:schemeClr val="tx1"/>
              </a:solidFill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/>
            <p:cNvCxnSpPr/>
            <p:nvPr/>
          </p:nvCxnSpPr>
          <p:spPr>
            <a:xfrm>
              <a:off x="2305050" y="2305216"/>
              <a:ext cx="421957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>
            <a:xfrm flipV="1">
              <a:off x="2287373" y="2305216"/>
              <a:ext cx="0" cy="84680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>
            <a:xfrm flipV="1">
              <a:off x="2295525" y="3152483"/>
              <a:ext cx="32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/>
            <p:nvPr/>
          </p:nvCxnSpPr>
          <p:spPr>
            <a:xfrm flipV="1">
              <a:off x="1714500" y="3560753"/>
              <a:ext cx="893703" cy="0"/>
            </a:xfrm>
            <a:prstGeom prst="line">
              <a:avLst/>
            </a:prstGeom>
            <a:ln w="1905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/>
            <p:cNvCxnSpPr>
              <a:stCxn id="27" idx="0"/>
            </p:cNvCxnSpPr>
            <p:nvPr/>
          </p:nvCxnSpPr>
          <p:spPr>
            <a:xfrm>
              <a:off x="6102007" y="3161921"/>
              <a:ext cx="940375" cy="64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/>
            <p:cNvCxnSpPr/>
            <p:nvPr/>
          </p:nvCxnSpPr>
          <p:spPr>
            <a:xfrm flipH="1" flipV="1">
              <a:off x="5048250" y="2307135"/>
              <a:ext cx="1222" cy="643498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/>
            <p:cNvCxnSpPr/>
            <p:nvPr/>
          </p:nvCxnSpPr>
          <p:spPr>
            <a:xfrm>
              <a:off x="5057624" y="2951099"/>
              <a:ext cx="32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9749" name="グループ化 159748"/>
            <p:cNvGrpSpPr/>
            <p:nvPr/>
          </p:nvGrpSpPr>
          <p:grpSpPr>
            <a:xfrm>
              <a:off x="3681411" y="3170659"/>
              <a:ext cx="457200" cy="253286"/>
              <a:chOff x="4181474" y="3646770"/>
              <a:chExt cx="457200" cy="253286"/>
            </a:xfrm>
          </p:grpSpPr>
          <p:sp>
            <p:nvSpPr>
              <p:cNvPr id="159748" name="正方形/長方形 159747"/>
              <p:cNvSpPr/>
              <p:nvPr/>
            </p:nvSpPr>
            <p:spPr>
              <a:xfrm>
                <a:off x="4219424" y="3780563"/>
                <a:ext cx="376387" cy="11949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58" name="直線コネクタ 57"/>
              <p:cNvCxnSpPr/>
              <p:nvPr/>
            </p:nvCxnSpPr>
            <p:spPr>
              <a:xfrm flipV="1">
                <a:off x="4219424" y="3646770"/>
                <a:ext cx="343050" cy="17024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9744" name="円/楕円 159743"/>
              <p:cNvSpPr/>
              <p:nvPr/>
            </p:nvSpPr>
            <p:spPr>
              <a:xfrm>
                <a:off x="4552949" y="3803944"/>
                <a:ext cx="85725" cy="86587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0" name="円/楕円 59"/>
              <p:cNvSpPr/>
              <p:nvPr/>
            </p:nvSpPr>
            <p:spPr>
              <a:xfrm>
                <a:off x="4181474" y="3813469"/>
                <a:ext cx="85725" cy="86587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64" name="直線コネクタ 63"/>
            <p:cNvCxnSpPr/>
            <p:nvPr/>
          </p:nvCxnSpPr>
          <p:spPr>
            <a:xfrm flipH="1" flipV="1">
              <a:off x="5028800" y="3365918"/>
              <a:ext cx="0" cy="708562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9755" name="グループ化 159754"/>
            <p:cNvGrpSpPr/>
            <p:nvPr/>
          </p:nvGrpSpPr>
          <p:grpSpPr>
            <a:xfrm>
              <a:off x="4886324" y="4074480"/>
              <a:ext cx="304573" cy="97470"/>
              <a:chOff x="4414837" y="4029075"/>
              <a:chExt cx="1326979" cy="408206"/>
            </a:xfrm>
          </p:grpSpPr>
          <p:cxnSp>
            <p:nvCxnSpPr>
              <p:cNvPr id="66" name="直線コネクタ 65"/>
              <p:cNvCxnSpPr/>
              <p:nvPr/>
            </p:nvCxnSpPr>
            <p:spPr>
              <a:xfrm>
                <a:off x="4414837" y="4029075"/>
                <a:ext cx="1326979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線コネクタ 67"/>
              <p:cNvCxnSpPr/>
              <p:nvPr/>
            </p:nvCxnSpPr>
            <p:spPr>
              <a:xfrm flipV="1">
                <a:off x="4535372" y="4029455"/>
                <a:ext cx="384405" cy="40097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線コネクタ 70"/>
              <p:cNvCxnSpPr/>
              <p:nvPr/>
            </p:nvCxnSpPr>
            <p:spPr>
              <a:xfrm flipV="1">
                <a:off x="4865421" y="4029455"/>
                <a:ext cx="384405" cy="40097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線コネクタ 71"/>
              <p:cNvCxnSpPr/>
              <p:nvPr/>
            </p:nvCxnSpPr>
            <p:spPr>
              <a:xfrm flipV="1">
                <a:off x="5173550" y="4036305"/>
                <a:ext cx="384405" cy="40097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9757" name="グループ化 159756"/>
            <p:cNvGrpSpPr/>
            <p:nvPr/>
          </p:nvGrpSpPr>
          <p:grpSpPr>
            <a:xfrm>
              <a:off x="4825361" y="3645950"/>
              <a:ext cx="376387" cy="144969"/>
              <a:chOff x="5734856" y="3635594"/>
              <a:chExt cx="376387" cy="144969"/>
            </a:xfrm>
          </p:grpSpPr>
          <p:sp>
            <p:nvSpPr>
              <p:cNvPr id="77" name="正方形/長方形 76"/>
              <p:cNvSpPr/>
              <p:nvPr/>
            </p:nvSpPr>
            <p:spPr>
              <a:xfrm>
                <a:off x="5734856" y="3645248"/>
                <a:ext cx="376387" cy="11949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75" name="直線コネクタ 74"/>
              <p:cNvCxnSpPr/>
              <p:nvPr/>
            </p:nvCxnSpPr>
            <p:spPr>
              <a:xfrm>
                <a:off x="5778007" y="3635594"/>
                <a:ext cx="324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直線コネクタ 75"/>
              <p:cNvCxnSpPr/>
              <p:nvPr/>
            </p:nvCxnSpPr>
            <p:spPr>
              <a:xfrm>
                <a:off x="5778007" y="3780563"/>
                <a:ext cx="324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0" name="テキスト ボックス 79"/>
            <p:cNvSpPr txBox="1"/>
            <p:nvPr/>
          </p:nvSpPr>
          <p:spPr>
            <a:xfrm>
              <a:off x="6524625" y="2777614"/>
              <a:ext cx="8616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VOUT</a:t>
              </a:r>
              <a:endPara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1" name="テキスト ボックス 80"/>
            <p:cNvSpPr txBox="1"/>
            <p:nvPr/>
          </p:nvSpPr>
          <p:spPr>
            <a:xfrm>
              <a:off x="3573097" y="2834407"/>
              <a:ext cx="8616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SW</a:t>
              </a:r>
              <a:endPara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2" name="テキスト ボックス 81"/>
            <p:cNvSpPr txBox="1"/>
            <p:nvPr/>
          </p:nvSpPr>
          <p:spPr>
            <a:xfrm>
              <a:off x="1449820" y="3174343"/>
              <a:ext cx="8616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VIN</a:t>
              </a:r>
              <a:endPara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3" name="テキスト ボックス 82"/>
            <p:cNvSpPr txBox="1"/>
            <p:nvPr/>
          </p:nvSpPr>
          <p:spPr>
            <a:xfrm>
              <a:off x="4176997" y="3512996"/>
              <a:ext cx="8616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</a:t>
              </a:r>
              <a:endPara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4" name="テキスト ボックス 83"/>
            <p:cNvSpPr txBox="1"/>
            <p:nvPr/>
          </p:nvSpPr>
          <p:spPr>
            <a:xfrm>
              <a:off x="2415833" y="3832214"/>
              <a:ext cx="21418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サンプルクロック</a:t>
              </a:r>
              <a:endPara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59759" name="直線矢印コネクタ 159758"/>
            <p:cNvCxnSpPr>
              <a:endCxn id="159748" idx="2"/>
            </p:cNvCxnSpPr>
            <p:nvPr/>
          </p:nvCxnSpPr>
          <p:spPr>
            <a:xfrm flipV="1">
              <a:off x="3906789" y="3423945"/>
              <a:ext cx="766" cy="408269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グループ化 69"/>
          <p:cNvGrpSpPr/>
          <p:nvPr/>
        </p:nvGrpSpPr>
        <p:grpSpPr>
          <a:xfrm>
            <a:off x="1699434" y="4209020"/>
            <a:ext cx="6907609" cy="2358284"/>
            <a:chOff x="1699434" y="4209020"/>
            <a:chExt cx="6907609" cy="2358284"/>
          </a:xfrm>
        </p:grpSpPr>
        <p:grpSp>
          <p:nvGrpSpPr>
            <p:cNvPr id="90" name="グループ化 89"/>
            <p:cNvGrpSpPr/>
            <p:nvPr/>
          </p:nvGrpSpPr>
          <p:grpSpPr>
            <a:xfrm>
              <a:off x="3884953" y="5309788"/>
              <a:ext cx="744595" cy="836533"/>
              <a:chOff x="2635287" y="2478158"/>
              <a:chExt cx="861291" cy="877723"/>
            </a:xfrm>
          </p:grpSpPr>
          <p:sp>
            <p:nvSpPr>
              <p:cNvPr id="126" name="二等辺三角形 125"/>
              <p:cNvSpPr/>
              <p:nvPr/>
            </p:nvSpPr>
            <p:spPr>
              <a:xfrm rot="5400000">
                <a:off x="2641172" y="2500475"/>
                <a:ext cx="877529" cy="833283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27" name="グループ化 126"/>
              <p:cNvGrpSpPr/>
              <p:nvPr/>
            </p:nvGrpSpPr>
            <p:grpSpPr>
              <a:xfrm>
                <a:off x="2635287" y="2478158"/>
                <a:ext cx="315403" cy="717354"/>
                <a:chOff x="4861280" y="2616701"/>
                <a:chExt cx="315403" cy="717354"/>
              </a:xfrm>
            </p:grpSpPr>
            <p:sp>
              <p:nvSpPr>
                <p:cNvPr id="128" name="テキスト ボックス 127"/>
                <p:cNvSpPr txBox="1"/>
                <p:nvPr/>
              </p:nvSpPr>
              <p:spPr>
                <a:xfrm>
                  <a:off x="4861280" y="2616701"/>
                  <a:ext cx="304385" cy="29751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ja-JP" altLang="en-US" sz="2000" b="1" baseline="-25000" smtClean="0">
                      <a:latin typeface="+mn-ea"/>
                      <a:cs typeface="Times New Roman" panose="02020603050405020304" pitchFamily="18" charset="0"/>
                    </a:rPr>
                    <a:t>－</a:t>
                  </a:r>
                  <a:endParaRPr lang="en-US" altLang="ja-JP" sz="2000" b="1" baseline="-25000" smtClean="0">
                    <a:latin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29" name="テキスト ボックス 128"/>
                <p:cNvSpPr txBox="1"/>
                <p:nvPr/>
              </p:nvSpPr>
              <p:spPr>
                <a:xfrm>
                  <a:off x="4872298" y="3057056"/>
                  <a:ext cx="304385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ja-JP" altLang="en-US" baseline="-25000" smtClean="0">
                      <a:latin typeface="+mn-ea"/>
                      <a:cs typeface="Times New Roman" panose="02020603050405020304" pitchFamily="18" charset="0"/>
                    </a:rPr>
                    <a:t>＋</a:t>
                  </a:r>
                  <a:endParaRPr lang="en-US" altLang="ja-JP" baseline="-25000" smtClean="0">
                    <a:latin typeface="+mn-ea"/>
                    <a:cs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91" name="グループ化 90"/>
            <p:cNvGrpSpPr/>
            <p:nvPr/>
          </p:nvGrpSpPr>
          <p:grpSpPr>
            <a:xfrm>
              <a:off x="6634162" y="5527215"/>
              <a:ext cx="744595" cy="836533"/>
              <a:chOff x="2635287" y="2478158"/>
              <a:chExt cx="861291" cy="877723"/>
            </a:xfrm>
          </p:grpSpPr>
          <p:sp>
            <p:nvSpPr>
              <p:cNvPr id="122" name="二等辺三角形 121"/>
              <p:cNvSpPr/>
              <p:nvPr/>
            </p:nvSpPr>
            <p:spPr>
              <a:xfrm rot="5400000">
                <a:off x="2641172" y="2500475"/>
                <a:ext cx="877529" cy="833283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23" name="グループ化 122"/>
              <p:cNvGrpSpPr/>
              <p:nvPr/>
            </p:nvGrpSpPr>
            <p:grpSpPr>
              <a:xfrm>
                <a:off x="2635287" y="2478158"/>
                <a:ext cx="304385" cy="705566"/>
                <a:chOff x="4861280" y="2616701"/>
                <a:chExt cx="304385" cy="705566"/>
              </a:xfrm>
            </p:grpSpPr>
            <p:sp>
              <p:nvSpPr>
                <p:cNvPr id="124" name="テキスト ボックス 123"/>
                <p:cNvSpPr txBox="1"/>
                <p:nvPr/>
              </p:nvSpPr>
              <p:spPr>
                <a:xfrm>
                  <a:off x="4861280" y="2616701"/>
                  <a:ext cx="304385" cy="29751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ja-JP" altLang="en-US" sz="2000" b="1" baseline="-25000" smtClean="0">
                      <a:latin typeface="+mn-ea"/>
                      <a:cs typeface="Times New Roman" panose="02020603050405020304" pitchFamily="18" charset="0"/>
                    </a:rPr>
                    <a:t>－</a:t>
                  </a:r>
                  <a:endParaRPr lang="en-US" altLang="ja-JP" sz="2000" b="1" baseline="-25000" smtClean="0">
                    <a:latin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25" name="テキスト ボックス 124"/>
                <p:cNvSpPr txBox="1"/>
                <p:nvPr/>
              </p:nvSpPr>
              <p:spPr>
                <a:xfrm>
                  <a:off x="4861280" y="3045268"/>
                  <a:ext cx="304385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ja-JP" altLang="en-US" baseline="-25000" smtClean="0">
                      <a:latin typeface="+mn-ea"/>
                      <a:cs typeface="Times New Roman" panose="02020603050405020304" pitchFamily="18" charset="0"/>
                    </a:rPr>
                    <a:t>＋</a:t>
                  </a:r>
                  <a:endParaRPr lang="en-US" altLang="ja-JP" baseline="-25000" smtClean="0">
                    <a:latin typeface="+mn-ea"/>
                    <a:cs typeface="Times New Roman" panose="02020603050405020304" pitchFamily="18" charset="0"/>
                  </a:endParaRPr>
                </a:p>
              </p:txBody>
            </p:sp>
          </p:grpSp>
        </p:grpSp>
        <p:cxnSp>
          <p:nvCxnSpPr>
            <p:cNvPr id="92" name="直線コネクタ 91"/>
            <p:cNvCxnSpPr>
              <a:stCxn id="126" idx="0"/>
            </p:cNvCxnSpPr>
            <p:nvPr/>
          </p:nvCxnSpPr>
          <p:spPr>
            <a:xfrm>
              <a:off x="4629548" y="5728147"/>
              <a:ext cx="202882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コネクタ 92"/>
            <p:cNvCxnSpPr/>
            <p:nvPr/>
          </p:nvCxnSpPr>
          <p:spPr>
            <a:xfrm flipV="1">
              <a:off x="7801375" y="4670975"/>
              <a:ext cx="0" cy="1274599"/>
            </a:xfrm>
            <a:prstGeom prst="line">
              <a:avLst/>
            </a:prstGeom>
            <a:ln w="19050">
              <a:solidFill>
                <a:schemeClr val="tx1"/>
              </a:solidFill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コネクタ 93"/>
            <p:cNvCxnSpPr/>
            <p:nvPr/>
          </p:nvCxnSpPr>
          <p:spPr>
            <a:xfrm flipV="1">
              <a:off x="3262004" y="4670974"/>
              <a:ext cx="4539371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コネクタ 94"/>
            <p:cNvCxnSpPr/>
            <p:nvPr/>
          </p:nvCxnSpPr>
          <p:spPr>
            <a:xfrm flipV="1">
              <a:off x="3248327" y="4671568"/>
              <a:ext cx="0" cy="1260000"/>
            </a:xfrm>
            <a:prstGeom prst="line">
              <a:avLst/>
            </a:prstGeom>
            <a:ln w="19050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コネクタ 95"/>
            <p:cNvCxnSpPr/>
            <p:nvPr/>
          </p:nvCxnSpPr>
          <p:spPr>
            <a:xfrm flipV="1">
              <a:off x="3572275" y="5518241"/>
              <a:ext cx="32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コネクタ 96"/>
            <p:cNvCxnSpPr/>
            <p:nvPr/>
          </p:nvCxnSpPr>
          <p:spPr>
            <a:xfrm flipV="1">
              <a:off x="1882100" y="5928483"/>
              <a:ext cx="2021903" cy="0"/>
            </a:xfrm>
            <a:prstGeom prst="line">
              <a:avLst/>
            </a:prstGeom>
            <a:ln w="1905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コネクタ 97"/>
            <p:cNvCxnSpPr>
              <a:stCxn id="122" idx="0"/>
            </p:cNvCxnSpPr>
            <p:nvPr/>
          </p:nvCxnSpPr>
          <p:spPr>
            <a:xfrm>
              <a:off x="7378757" y="5945574"/>
              <a:ext cx="940375" cy="64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コネクタ 98"/>
            <p:cNvCxnSpPr/>
            <p:nvPr/>
          </p:nvCxnSpPr>
          <p:spPr>
            <a:xfrm flipH="1" flipV="1">
              <a:off x="6325000" y="4672895"/>
              <a:ext cx="13063" cy="1053527"/>
            </a:xfrm>
            <a:prstGeom prst="line">
              <a:avLst/>
            </a:prstGeom>
            <a:ln w="19050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コネクタ 99"/>
            <p:cNvCxnSpPr/>
            <p:nvPr/>
          </p:nvCxnSpPr>
          <p:spPr>
            <a:xfrm>
              <a:off x="6341910" y="6120872"/>
              <a:ext cx="324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1" name="グループ化 100"/>
            <p:cNvGrpSpPr/>
            <p:nvPr/>
          </p:nvGrpSpPr>
          <p:grpSpPr>
            <a:xfrm>
              <a:off x="4794743" y="5527215"/>
              <a:ext cx="457200" cy="253286"/>
              <a:chOff x="4181474" y="3646770"/>
              <a:chExt cx="457200" cy="253286"/>
            </a:xfrm>
          </p:grpSpPr>
          <p:sp>
            <p:nvSpPr>
              <p:cNvPr id="118" name="正方形/長方形 117"/>
              <p:cNvSpPr/>
              <p:nvPr/>
            </p:nvSpPr>
            <p:spPr>
              <a:xfrm>
                <a:off x="4219424" y="3780563"/>
                <a:ext cx="376387" cy="11949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19" name="直線コネクタ 118"/>
              <p:cNvCxnSpPr/>
              <p:nvPr/>
            </p:nvCxnSpPr>
            <p:spPr>
              <a:xfrm flipV="1">
                <a:off x="4219424" y="3646770"/>
                <a:ext cx="343050" cy="17024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0" name="円/楕円 119"/>
              <p:cNvSpPr/>
              <p:nvPr/>
            </p:nvSpPr>
            <p:spPr>
              <a:xfrm>
                <a:off x="4552949" y="3803944"/>
                <a:ext cx="85725" cy="86587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1" name="円/楕円 120"/>
              <p:cNvSpPr/>
              <p:nvPr/>
            </p:nvSpPr>
            <p:spPr>
              <a:xfrm>
                <a:off x="4181474" y="3813469"/>
                <a:ext cx="85725" cy="86587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03" name="グループ化 102"/>
            <p:cNvGrpSpPr/>
            <p:nvPr/>
          </p:nvGrpSpPr>
          <p:grpSpPr>
            <a:xfrm>
              <a:off x="6149627" y="6440238"/>
              <a:ext cx="304573" cy="97470"/>
              <a:chOff x="4414837" y="4029075"/>
              <a:chExt cx="1326979" cy="408206"/>
            </a:xfrm>
          </p:grpSpPr>
          <p:cxnSp>
            <p:nvCxnSpPr>
              <p:cNvPr id="114" name="直線コネクタ 113"/>
              <p:cNvCxnSpPr/>
              <p:nvPr/>
            </p:nvCxnSpPr>
            <p:spPr>
              <a:xfrm>
                <a:off x="4414837" y="4029075"/>
                <a:ext cx="1326979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直線コネクタ 114"/>
              <p:cNvCxnSpPr/>
              <p:nvPr/>
            </p:nvCxnSpPr>
            <p:spPr>
              <a:xfrm flipV="1">
                <a:off x="4535372" y="4029455"/>
                <a:ext cx="384405" cy="40097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直線コネクタ 115"/>
              <p:cNvCxnSpPr/>
              <p:nvPr/>
            </p:nvCxnSpPr>
            <p:spPr>
              <a:xfrm flipV="1">
                <a:off x="4865421" y="4029455"/>
                <a:ext cx="384405" cy="40097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直線コネクタ 116"/>
              <p:cNvCxnSpPr/>
              <p:nvPr/>
            </p:nvCxnSpPr>
            <p:spPr>
              <a:xfrm flipV="1">
                <a:off x="5173550" y="4036305"/>
                <a:ext cx="384405" cy="40097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4" name="グループ化 103"/>
            <p:cNvGrpSpPr/>
            <p:nvPr/>
          </p:nvGrpSpPr>
          <p:grpSpPr>
            <a:xfrm>
              <a:off x="6127523" y="4922056"/>
              <a:ext cx="376387" cy="145070"/>
              <a:chOff x="5734856" y="3635493"/>
              <a:chExt cx="376387" cy="145070"/>
            </a:xfrm>
          </p:grpSpPr>
          <p:sp>
            <p:nvSpPr>
              <p:cNvPr id="111" name="正方形/長方形 110"/>
              <p:cNvSpPr/>
              <p:nvPr/>
            </p:nvSpPr>
            <p:spPr>
              <a:xfrm>
                <a:off x="5734856" y="3635493"/>
                <a:ext cx="376387" cy="14269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12" name="直線コネクタ 111"/>
              <p:cNvCxnSpPr/>
              <p:nvPr/>
            </p:nvCxnSpPr>
            <p:spPr>
              <a:xfrm>
                <a:off x="5778007" y="3635594"/>
                <a:ext cx="324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直線コネクタ 112"/>
              <p:cNvCxnSpPr/>
              <p:nvPr/>
            </p:nvCxnSpPr>
            <p:spPr>
              <a:xfrm>
                <a:off x="5778007" y="3780563"/>
                <a:ext cx="324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5" name="テキスト ボックス 104"/>
            <p:cNvSpPr txBox="1"/>
            <p:nvPr/>
          </p:nvSpPr>
          <p:spPr>
            <a:xfrm>
              <a:off x="7745430" y="5576242"/>
              <a:ext cx="8616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VOUT</a:t>
              </a:r>
              <a:endPara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6" name="テキスト ボックス 105"/>
            <p:cNvSpPr txBox="1"/>
            <p:nvPr/>
          </p:nvSpPr>
          <p:spPr>
            <a:xfrm>
              <a:off x="4686429" y="5190963"/>
              <a:ext cx="8616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SW</a:t>
              </a:r>
              <a:endPara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テキスト ボックス 106"/>
            <p:cNvSpPr txBox="1"/>
            <p:nvPr/>
          </p:nvSpPr>
          <p:spPr>
            <a:xfrm>
              <a:off x="1699434" y="5576242"/>
              <a:ext cx="8616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VIN</a:t>
              </a:r>
              <a:endPara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8" name="テキスト ボックス 107"/>
            <p:cNvSpPr txBox="1"/>
            <p:nvPr/>
          </p:nvSpPr>
          <p:spPr>
            <a:xfrm>
              <a:off x="6341273" y="4842866"/>
              <a:ext cx="8616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</a:t>
              </a:r>
              <a:endPara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テキスト ボックス 108"/>
            <p:cNvSpPr txBox="1"/>
            <p:nvPr/>
          </p:nvSpPr>
          <p:spPr>
            <a:xfrm>
              <a:off x="3692583" y="6197972"/>
              <a:ext cx="21418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サンプルクロック</a:t>
              </a:r>
              <a:endPara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0" name="直線矢印コネクタ 109"/>
            <p:cNvCxnSpPr>
              <a:endCxn id="118" idx="2"/>
            </p:cNvCxnSpPr>
            <p:nvPr/>
          </p:nvCxnSpPr>
          <p:spPr>
            <a:xfrm flipV="1">
              <a:off x="5020121" y="5780501"/>
              <a:ext cx="766" cy="408269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6341277" y="6120872"/>
              <a:ext cx="0" cy="3192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1" name="グループ化 60"/>
            <p:cNvGrpSpPr/>
            <p:nvPr/>
          </p:nvGrpSpPr>
          <p:grpSpPr>
            <a:xfrm>
              <a:off x="4880468" y="4565035"/>
              <a:ext cx="455175" cy="206286"/>
              <a:chOff x="6263816" y="3663962"/>
              <a:chExt cx="1289509" cy="765540"/>
            </a:xfrm>
          </p:grpSpPr>
          <p:sp>
            <p:nvSpPr>
              <p:cNvPr id="159769" name="正方形/長方形 159768"/>
              <p:cNvSpPr/>
              <p:nvPr/>
            </p:nvSpPr>
            <p:spPr>
              <a:xfrm>
                <a:off x="6278590" y="3673875"/>
                <a:ext cx="1274735" cy="73996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39" name="直線コネクタ 138"/>
              <p:cNvCxnSpPr/>
              <p:nvPr/>
            </p:nvCxnSpPr>
            <p:spPr>
              <a:xfrm>
                <a:off x="6378178" y="3686659"/>
                <a:ext cx="213122" cy="71389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直線コネクタ 141"/>
              <p:cNvCxnSpPr/>
              <p:nvPr/>
            </p:nvCxnSpPr>
            <p:spPr>
              <a:xfrm>
                <a:off x="6804270" y="3680266"/>
                <a:ext cx="213122" cy="71389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直線コネクタ 142"/>
              <p:cNvCxnSpPr/>
              <p:nvPr/>
            </p:nvCxnSpPr>
            <p:spPr>
              <a:xfrm flipH="1">
                <a:off x="6593944" y="3670931"/>
                <a:ext cx="213122" cy="71389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直線コネクタ 143"/>
              <p:cNvCxnSpPr/>
              <p:nvPr/>
            </p:nvCxnSpPr>
            <p:spPr>
              <a:xfrm>
                <a:off x="7225933" y="3689633"/>
                <a:ext cx="213122" cy="71389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直線コネクタ 144"/>
              <p:cNvCxnSpPr/>
              <p:nvPr/>
            </p:nvCxnSpPr>
            <p:spPr>
              <a:xfrm flipH="1">
                <a:off x="7015607" y="3680298"/>
                <a:ext cx="213122" cy="71389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直線コネクタ 155"/>
              <p:cNvCxnSpPr/>
              <p:nvPr/>
            </p:nvCxnSpPr>
            <p:spPr>
              <a:xfrm flipH="1">
                <a:off x="6263816" y="3663962"/>
                <a:ext cx="108000" cy="360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直線コネクタ 156"/>
              <p:cNvCxnSpPr/>
              <p:nvPr/>
            </p:nvCxnSpPr>
            <p:spPr>
              <a:xfrm flipH="1">
                <a:off x="7445326" y="4069503"/>
                <a:ext cx="107999" cy="35999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9" name="テキスト ボックス 158"/>
            <p:cNvSpPr txBox="1"/>
            <p:nvPr/>
          </p:nvSpPr>
          <p:spPr>
            <a:xfrm>
              <a:off x="4660072" y="4209020"/>
              <a:ext cx="8616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RF</a:t>
              </a:r>
              <a:endPara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60" name="グループ化 159"/>
            <p:cNvGrpSpPr/>
            <p:nvPr/>
          </p:nvGrpSpPr>
          <p:grpSpPr>
            <a:xfrm>
              <a:off x="5537049" y="5621778"/>
              <a:ext cx="455175" cy="206286"/>
              <a:chOff x="6263816" y="3663962"/>
              <a:chExt cx="1289509" cy="765540"/>
            </a:xfrm>
          </p:grpSpPr>
          <p:sp>
            <p:nvSpPr>
              <p:cNvPr id="161" name="正方形/長方形 160"/>
              <p:cNvSpPr/>
              <p:nvPr/>
            </p:nvSpPr>
            <p:spPr>
              <a:xfrm>
                <a:off x="6278590" y="3673875"/>
                <a:ext cx="1274735" cy="73996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62" name="直線コネクタ 161"/>
              <p:cNvCxnSpPr/>
              <p:nvPr/>
            </p:nvCxnSpPr>
            <p:spPr>
              <a:xfrm>
                <a:off x="6378178" y="3686659"/>
                <a:ext cx="213122" cy="71389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直線コネクタ 162"/>
              <p:cNvCxnSpPr/>
              <p:nvPr/>
            </p:nvCxnSpPr>
            <p:spPr>
              <a:xfrm>
                <a:off x="6804270" y="3680266"/>
                <a:ext cx="213122" cy="71389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直線コネクタ 163"/>
              <p:cNvCxnSpPr/>
              <p:nvPr/>
            </p:nvCxnSpPr>
            <p:spPr>
              <a:xfrm flipH="1">
                <a:off x="6593944" y="3670931"/>
                <a:ext cx="213122" cy="71389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直線コネクタ 164"/>
              <p:cNvCxnSpPr/>
              <p:nvPr/>
            </p:nvCxnSpPr>
            <p:spPr>
              <a:xfrm>
                <a:off x="7225933" y="3689633"/>
                <a:ext cx="213122" cy="71389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直線コネクタ 165"/>
              <p:cNvCxnSpPr/>
              <p:nvPr/>
            </p:nvCxnSpPr>
            <p:spPr>
              <a:xfrm flipH="1">
                <a:off x="7015607" y="3680298"/>
                <a:ext cx="213122" cy="71389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直線コネクタ 166"/>
              <p:cNvCxnSpPr/>
              <p:nvPr/>
            </p:nvCxnSpPr>
            <p:spPr>
              <a:xfrm flipH="1">
                <a:off x="6263816" y="3663962"/>
                <a:ext cx="108000" cy="360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直線コネクタ 167"/>
              <p:cNvCxnSpPr/>
              <p:nvPr/>
            </p:nvCxnSpPr>
            <p:spPr>
              <a:xfrm flipH="1">
                <a:off x="7445326" y="4069503"/>
                <a:ext cx="107999" cy="35999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9" name="テキスト ボックス 168"/>
            <p:cNvSpPr txBox="1"/>
            <p:nvPr/>
          </p:nvSpPr>
          <p:spPr>
            <a:xfrm>
              <a:off x="5288472" y="5256293"/>
              <a:ext cx="8616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RH</a:t>
              </a:r>
              <a:endPara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71" name="グループ化 170"/>
            <p:cNvGrpSpPr/>
            <p:nvPr/>
          </p:nvGrpSpPr>
          <p:grpSpPr>
            <a:xfrm>
              <a:off x="2528490" y="5837664"/>
              <a:ext cx="455175" cy="206286"/>
              <a:chOff x="6263816" y="3663962"/>
              <a:chExt cx="1289509" cy="765540"/>
            </a:xfrm>
          </p:grpSpPr>
          <p:sp>
            <p:nvSpPr>
              <p:cNvPr id="172" name="正方形/長方形 171"/>
              <p:cNvSpPr/>
              <p:nvPr/>
            </p:nvSpPr>
            <p:spPr>
              <a:xfrm>
                <a:off x="6278590" y="3673875"/>
                <a:ext cx="1274735" cy="73996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73" name="直線コネクタ 172"/>
              <p:cNvCxnSpPr/>
              <p:nvPr/>
            </p:nvCxnSpPr>
            <p:spPr>
              <a:xfrm>
                <a:off x="6378178" y="3686659"/>
                <a:ext cx="213122" cy="71389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直線コネクタ 173"/>
              <p:cNvCxnSpPr/>
              <p:nvPr/>
            </p:nvCxnSpPr>
            <p:spPr>
              <a:xfrm>
                <a:off x="6804270" y="3680266"/>
                <a:ext cx="213122" cy="71389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直線コネクタ 174"/>
              <p:cNvCxnSpPr/>
              <p:nvPr/>
            </p:nvCxnSpPr>
            <p:spPr>
              <a:xfrm flipH="1">
                <a:off x="6593944" y="3670931"/>
                <a:ext cx="213122" cy="71389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直線コネクタ 175"/>
              <p:cNvCxnSpPr/>
              <p:nvPr/>
            </p:nvCxnSpPr>
            <p:spPr>
              <a:xfrm>
                <a:off x="7225933" y="3689633"/>
                <a:ext cx="213122" cy="71389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直線コネクタ 176"/>
              <p:cNvCxnSpPr/>
              <p:nvPr/>
            </p:nvCxnSpPr>
            <p:spPr>
              <a:xfrm flipH="1">
                <a:off x="7015607" y="3680298"/>
                <a:ext cx="213122" cy="71389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直線コネクタ 177"/>
              <p:cNvCxnSpPr/>
              <p:nvPr/>
            </p:nvCxnSpPr>
            <p:spPr>
              <a:xfrm flipH="1">
                <a:off x="6263816" y="3663962"/>
                <a:ext cx="108000" cy="360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直線コネクタ 178"/>
              <p:cNvCxnSpPr/>
              <p:nvPr/>
            </p:nvCxnSpPr>
            <p:spPr>
              <a:xfrm flipH="1">
                <a:off x="7445326" y="4069503"/>
                <a:ext cx="107999" cy="35999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3" name="直線コネクタ 182"/>
            <p:cNvCxnSpPr/>
            <p:nvPr/>
          </p:nvCxnSpPr>
          <p:spPr>
            <a:xfrm flipV="1">
              <a:off x="4724529" y="5018007"/>
              <a:ext cx="0" cy="720000"/>
            </a:xfrm>
            <a:prstGeom prst="line">
              <a:avLst/>
            </a:prstGeom>
            <a:ln w="19050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直線コネクタ 183"/>
            <p:cNvCxnSpPr/>
            <p:nvPr/>
          </p:nvCxnSpPr>
          <p:spPr>
            <a:xfrm flipV="1">
              <a:off x="3572275" y="5017441"/>
              <a:ext cx="0" cy="504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直線コネクタ 184"/>
            <p:cNvCxnSpPr/>
            <p:nvPr/>
          </p:nvCxnSpPr>
          <p:spPr>
            <a:xfrm flipV="1">
              <a:off x="3572275" y="5012128"/>
              <a:ext cx="1152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6" name="テキスト ボックス 185"/>
            <p:cNvSpPr txBox="1"/>
            <p:nvPr/>
          </p:nvSpPr>
          <p:spPr>
            <a:xfrm>
              <a:off x="2307952" y="5427670"/>
              <a:ext cx="8616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RS</a:t>
              </a:r>
              <a:endPara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0099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091345" y="1644278"/>
            <a:ext cx="7847933" cy="653724"/>
          </a:xfrm>
        </p:spPr>
        <p:txBody>
          <a:bodyPr anchor="t" anchorCtr="0">
            <a:noAutofit/>
          </a:bodyPr>
          <a:lstStyle/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実際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には，スイッチの漏れ電流の影響を緩和させるために次のように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個のスイッチを使うことも多い。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endParaRPr lang="en-US" altLang="ja-JP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endParaRPr lang="en-US" altLang="ja-JP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基本的には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D/A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変換器のクロックと動作させるが，最終電圧に落ち着くまでの</a:t>
            </a:r>
            <a:r>
              <a:rPr lang="ja-JP" altLang="en-US" sz="2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セトリングタイム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settling </a:t>
            </a: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）分だけ位相を遅らせることで，信号品質を劣化させる不要な信号を除去する。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5" y="21395"/>
            <a:ext cx="7772400" cy="1421644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mtClean="0"/>
              <a:t>スイッチの漏れ電流の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影響を緩和した</a:t>
            </a:r>
            <a:r>
              <a:rPr lang="en-US" altLang="ja-JP" smtClean="0"/>
              <a:t>SH</a:t>
            </a:r>
            <a:r>
              <a:rPr lang="ja-JP" altLang="en-US" smtClean="0"/>
              <a:t>回路の実例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en-US" altLang="ja-JP" sz="2000"/>
              <a:t>LTspice Users Club</a:t>
            </a:r>
            <a:r>
              <a:rPr lang="en-US" altLang="ja-JP" sz="2000" smtClean="0"/>
              <a:t>(</a:t>
            </a:r>
            <a:r>
              <a:rPr lang="en-US" altLang="ja-JP" sz="2000" smtClean="0">
                <a:hlinkClick r:id="rId2"/>
              </a:rPr>
              <a:t>http://cc.cqpub.co.jp//system/contents/1609/</a:t>
            </a:r>
            <a:r>
              <a:rPr lang="en-US" altLang="ja-JP" sz="2000" smtClean="0"/>
              <a:t>)</a:t>
            </a:r>
            <a:r>
              <a:rPr lang="ja-JP" altLang="en-US" sz="2000" smtClean="0"/>
              <a:t>から引用</a:t>
            </a:r>
            <a:endParaRPr lang="ja-JP" altLang="en-US" sz="2000"/>
          </a:p>
        </p:txBody>
      </p:sp>
      <p:grpSp>
        <p:nvGrpSpPr>
          <p:cNvPr id="31" name="グループ化 30"/>
          <p:cNvGrpSpPr/>
          <p:nvPr/>
        </p:nvGrpSpPr>
        <p:grpSpPr>
          <a:xfrm>
            <a:off x="3977889" y="2588448"/>
            <a:ext cx="3565188" cy="792000"/>
            <a:chOff x="3953816" y="1642923"/>
            <a:chExt cx="3565188" cy="792000"/>
          </a:xfrm>
        </p:grpSpPr>
        <p:grpSp>
          <p:nvGrpSpPr>
            <p:cNvPr id="21" name="グループ化 20"/>
            <p:cNvGrpSpPr/>
            <p:nvPr/>
          </p:nvGrpSpPr>
          <p:grpSpPr>
            <a:xfrm>
              <a:off x="4071752" y="1642923"/>
              <a:ext cx="3447252" cy="792000"/>
              <a:chOff x="4059114" y="1737084"/>
              <a:chExt cx="3447252" cy="792000"/>
            </a:xfrm>
          </p:grpSpPr>
          <p:cxnSp>
            <p:nvCxnSpPr>
              <p:cNvPr id="268" name="直線コネクタ 267"/>
              <p:cNvCxnSpPr/>
              <p:nvPr/>
            </p:nvCxnSpPr>
            <p:spPr>
              <a:xfrm flipV="1">
                <a:off x="4059114" y="2521584"/>
                <a:ext cx="756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1" name="直線コネクタ 280"/>
              <p:cNvCxnSpPr/>
              <p:nvPr/>
            </p:nvCxnSpPr>
            <p:spPr>
              <a:xfrm flipV="1">
                <a:off x="4834139" y="1737084"/>
                <a:ext cx="0" cy="792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2" name="直線コネクタ 281"/>
              <p:cNvCxnSpPr/>
              <p:nvPr/>
            </p:nvCxnSpPr>
            <p:spPr>
              <a:xfrm flipV="1">
                <a:off x="4842366" y="1737084"/>
                <a:ext cx="2664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4" name="テキスト ボックス 293"/>
            <p:cNvSpPr txBox="1"/>
            <p:nvPr/>
          </p:nvSpPr>
          <p:spPr>
            <a:xfrm>
              <a:off x="3953816" y="1873729"/>
              <a:ext cx="92727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S2</a:t>
              </a:r>
              <a:r>
                <a:rPr lang="ja-JP" altLang="en-US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の</a:t>
              </a:r>
              <a:endParaRPr lang="en-US" altLang="ja-JP" sz="14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ja-JP" altLang="en-US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漏れ電流</a:t>
              </a:r>
              <a:endParaRPr lang="en-US" altLang="ja-JP" sz="1400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59745" name="グループ化 159744"/>
          <p:cNvGrpSpPr/>
          <p:nvPr/>
        </p:nvGrpSpPr>
        <p:grpSpPr>
          <a:xfrm>
            <a:off x="1561182" y="2568668"/>
            <a:ext cx="6908258" cy="2320956"/>
            <a:chOff x="1561779" y="1786509"/>
            <a:chExt cx="6908258" cy="2320956"/>
          </a:xfrm>
        </p:grpSpPr>
        <p:cxnSp>
          <p:nvCxnSpPr>
            <p:cNvPr id="7" name="直線コネクタ 6"/>
            <p:cNvCxnSpPr/>
            <p:nvPr/>
          </p:nvCxnSpPr>
          <p:spPr>
            <a:xfrm>
              <a:off x="3232720" y="2970794"/>
              <a:ext cx="3456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/>
            <p:cNvCxnSpPr/>
            <p:nvPr/>
          </p:nvCxnSpPr>
          <p:spPr>
            <a:xfrm flipV="1">
              <a:off x="7539333" y="2173200"/>
              <a:ext cx="0" cy="637002"/>
            </a:xfrm>
            <a:prstGeom prst="line">
              <a:avLst/>
            </a:prstGeom>
            <a:ln w="19050">
              <a:solidFill>
                <a:schemeClr val="tx1"/>
              </a:solidFill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/>
            <p:cNvCxnSpPr/>
            <p:nvPr/>
          </p:nvCxnSpPr>
          <p:spPr>
            <a:xfrm flipV="1">
              <a:off x="5145838" y="2162093"/>
              <a:ext cx="239349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>
            <a:xfrm flipV="1">
              <a:off x="2448460" y="2177332"/>
              <a:ext cx="0" cy="63700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>
            <a:xfrm flipV="1">
              <a:off x="2454426" y="2814685"/>
              <a:ext cx="23714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/>
            <p:nvPr/>
          </p:nvCxnSpPr>
          <p:spPr>
            <a:xfrm flipV="1">
              <a:off x="2056060" y="3108357"/>
              <a:ext cx="654114" cy="0"/>
            </a:xfrm>
            <a:prstGeom prst="line">
              <a:avLst/>
            </a:prstGeom>
            <a:ln w="1905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/>
            <p:cNvCxnSpPr>
              <a:stCxn id="27" idx="0"/>
            </p:cNvCxnSpPr>
            <p:nvPr/>
          </p:nvCxnSpPr>
          <p:spPr>
            <a:xfrm>
              <a:off x="7230013" y="2817653"/>
              <a:ext cx="688274" cy="48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/>
            <p:cNvCxnSpPr/>
            <p:nvPr/>
          </p:nvCxnSpPr>
          <p:spPr>
            <a:xfrm flipH="1" flipV="1">
              <a:off x="6458754" y="2174644"/>
              <a:ext cx="894" cy="484069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/>
            <p:cNvCxnSpPr/>
            <p:nvPr/>
          </p:nvCxnSpPr>
          <p:spPr>
            <a:xfrm>
              <a:off x="6465615" y="2659063"/>
              <a:ext cx="23714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>
            <a:xfrm flipH="1" flipV="1">
              <a:off x="6444518" y="2971108"/>
              <a:ext cx="0" cy="720000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9755" name="グループ化 159754"/>
            <p:cNvGrpSpPr/>
            <p:nvPr/>
          </p:nvGrpSpPr>
          <p:grpSpPr>
            <a:xfrm>
              <a:off x="6340237" y="3679411"/>
              <a:ext cx="222921" cy="73321"/>
              <a:chOff x="4414837" y="4029075"/>
              <a:chExt cx="1326979" cy="408206"/>
            </a:xfrm>
          </p:grpSpPr>
          <p:cxnSp>
            <p:nvCxnSpPr>
              <p:cNvPr id="66" name="直線コネクタ 65"/>
              <p:cNvCxnSpPr/>
              <p:nvPr/>
            </p:nvCxnSpPr>
            <p:spPr>
              <a:xfrm>
                <a:off x="4414837" y="4029075"/>
                <a:ext cx="1326979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線コネクタ 67"/>
              <p:cNvCxnSpPr/>
              <p:nvPr/>
            </p:nvCxnSpPr>
            <p:spPr>
              <a:xfrm flipV="1">
                <a:off x="4535372" y="4029455"/>
                <a:ext cx="384405" cy="40097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線コネクタ 70"/>
              <p:cNvCxnSpPr/>
              <p:nvPr/>
            </p:nvCxnSpPr>
            <p:spPr>
              <a:xfrm flipV="1">
                <a:off x="4865421" y="4029455"/>
                <a:ext cx="384405" cy="40097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線コネクタ 71"/>
              <p:cNvCxnSpPr/>
              <p:nvPr/>
            </p:nvCxnSpPr>
            <p:spPr>
              <a:xfrm flipV="1">
                <a:off x="5173550" y="4036305"/>
                <a:ext cx="384405" cy="40097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9757" name="グループ化 159756"/>
            <p:cNvGrpSpPr/>
            <p:nvPr/>
          </p:nvGrpSpPr>
          <p:grpSpPr>
            <a:xfrm>
              <a:off x="6295618" y="3181761"/>
              <a:ext cx="275483" cy="109052"/>
              <a:chOff x="5734856" y="3635594"/>
              <a:chExt cx="376387" cy="144969"/>
            </a:xfrm>
          </p:grpSpPr>
          <p:sp>
            <p:nvSpPr>
              <p:cNvPr id="77" name="正方形/長方形 76"/>
              <p:cNvSpPr/>
              <p:nvPr/>
            </p:nvSpPr>
            <p:spPr>
              <a:xfrm>
                <a:off x="5734856" y="3645248"/>
                <a:ext cx="376387" cy="11949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/>
              </a:p>
            </p:txBody>
          </p:sp>
          <p:cxnSp>
            <p:nvCxnSpPr>
              <p:cNvPr id="75" name="直線コネクタ 74"/>
              <p:cNvCxnSpPr/>
              <p:nvPr/>
            </p:nvCxnSpPr>
            <p:spPr>
              <a:xfrm>
                <a:off x="5778007" y="3635594"/>
                <a:ext cx="324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直線コネクタ 75"/>
              <p:cNvCxnSpPr/>
              <p:nvPr/>
            </p:nvCxnSpPr>
            <p:spPr>
              <a:xfrm>
                <a:off x="5778007" y="3780563"/>
                <a:ext cx="324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3" name="テキスト ボックス 82"/>
            <p:cNvSpPr txBox="1"/>
            <p:nvPr/>
          </p:nvSpPr>
          <p:spPr>
            <a:xfrm>
              <a:off x="5821072" y="3081747"/>
              <a:ext cx="63062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</a:t>
              </a:r>
              <a:endParaRPr lang="en-US" altLang="ja-JP" sz="1400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0" name="直線コネクタ 129"/>
            <p:cNvCxnSpPr/>
            <p:nvPr/>
          </p:nvCxnSpPr>
          <p:spPr>
            <a:xfrm flipV="1">
              <a:off x="5145838" y="2173200"/>
              <a:ext cx="0" cy="792000"/>
            </a:xfrm>
            <a:prstGeom prst="line">
              <a:avLst/>
            </a:prstGeom>
            <a:ln w="19050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" name="グループ化 18"/>
            <p:cNvGrpSpPr/>
            <p:nvPr/>
          </p:nvGrpSpPr>
          <p:grpSpPr>
            <a:xfrm>
              <a:off x="4948539" y="2561065"/>
              <a:ext cx="1015213" cy="1525522"/>
              <a:chOff x="4948539" y="2561065"/>
              <a:chExt cx="1015213" cy="1525522"/>
            </a:xfrm>
          </p:grpSpPr>
          <p:grpSp>
            <p:nvGrpSpPr>
              <p:cNvPr id="18" name="グループ化 17"/>
              <p:cNvGrpSpPr/>
              <p:nvPr/>
            </p:nvGrpSpPr>
            <p:grpSpPr>
              <a:xfrm>
                <a:off x="4948539" y="2561065"/>
                <a:ext cx="1015213" cy="1525522"/>
                <a:chOff x="4948539" y="2561065"/>
                <a:chExt cx="1015213" cy="1525522"/>
              </a:xfrm>
            </p:grpSpPr>
            <p:sp>
              <p:nvSpPr>
                <p:cNvPr id="9" name="円/楕円 8"/>
                <p:cNvSpPr/>
                <p:nvPr/>
              </p:nvSpPr>
              <p:spPr>
                <a:xfrm>
                  <a:off x="5390079" y="2731794"/>
                  <a:ext cx="481839" cy="474161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grpSp>
              <p:nvGrpSpPr>
                <p:cNvPr id="159749" name="グループ化 159748"/>
                <p:cNvGrpSpPr/>
                <p:nvPr/>
              </p:nvGrpSpPr>
              <p:grpSpPr>
                <a:xfrm>
                  <a:off x="5458346" y="2859538"/>
                  <a:ext cx="334631" cy="155218"/>
                  <a:chOff x="4181474" y="3693716"/>
                  <a:chExt cx="457200" cy="206340"/>
                </a:xfrm>
              </p:grpSpPr>
              <p:sp>
                <p:nvSpPr>
                  <p:cNvPr id="159748" name="正方形/長方形 159747"/>
                  <p:cNvSpPr/>
                  <p:nvPr/>
                </p:nvSpPr>
                <p:spPr>
                  <a:xfrm>
                    <a:off x="4219424" y="3780563"/>
                    <a:ext cx="376387" cy="119493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sz="1400"/>
                  </a:p>
                </p:txBody>
              </p:sp>
              <p:cxnSp>
                <p:nvCxnSpPr>
                  <p:cNvPr id="58" name="直線コネクタ 57"/>
                  <p:cNvCxnSpPr/>
                  <p:nvPr/>
                </p:nvCxnSpPr>
                <p:spPr>
                  <a:xfrm>
                    <a:off x="4268529" y="3693716"/>
                    <a:ext cx="293944" cy="12329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9744" name="円/楕円 159743"/>
                  <p:cNvSpPr/>
                  <p:nvPr/>
                </p:nvSpPr>
                <p:spPr>
                  <a:xfrm>
                    <a:off x="4552949" y="3803944"/>
                    <a:ext cx="85725" cy="86587"/>
                  </a:xfrm>
                  <a:prstGeom prst="ellipse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sz="1400"/>
                  </a:p>
                </p:txBody>
              </p:sp>
              <p:sp>
                <p:nvSpPr>
                  <p:cNvPr id="60" name="円/楕円 59"/>
                  <p:cNvSpPr/>
                  <p:nvPr/>
                </p:nvSpPr>
                <p:spPr>
                  <a:xfrm>
                    <a:off x="4181474" y="3813469"/>
                    <a:ext cx="85725" cy="86587"/>
                  </a:xfrm>
                  <a:prstGeom prst="ellipse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sz="1400"/>
                  </a:p>
                </p:txBody>
              </p:sp>
            </p:grpSp>
            <p:sp>
              <p:nvSpPr>
                <p:cNvPr id="81" name="テキスト ボックス 80"/>
                <p:cNvSpPr txBox="1"/>
                <p:nvPr/>
              </p:nvSpPr>
              <p:spPr>
                <a:xfrm>
                  <a:off x="4948539" y="2987477"/>
                  <a:ext cx="630626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ja-JP" sz="14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SW</a:t>
                  </a:r>
                  <a:endParaRPr lang="en-US" altLang="ja-JP" sz="1400" baseline="-25000" smtClean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34" name="テキスト ボックス 133"/>
                <p:cNvSpPr txBox="1"/>
                <p:nvPr/>
              </p:nvSpPr>
              <p:spPr>
                <a:xfrm>
                  <a:off x="5004218" y="2561065"/>
                  <a:ext cx="630626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ja-JP" sz="14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</a:t>
                  </a:r>
                  <a:r>
                    <a:rPr lang="en-US" altLang="ja-JP" sz="1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  <a:endParaRPr lang="en-US" altLang="ja-JP" sz="1400" baseline="-25000" smtClean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13" name="グループ化 12"/>
                <p:cNvGrpSpPr/>
                <p:nvPr/>
              </p:nvGrpSpPr>
              <p:grpSpPr>
                <a:xfrm>
                  <a:off x="5275831" y="3168171"/>
                  <a:ext cx="357536" cy="918416"/>
                  <a:chOff x="5194267" y="3169132"/>
                  <a:chExt cx="357536" cy="918416"/>
                </a:xfrm>
              </p:grpSpPr>
              <p:grpSp>
                <p:nvGrpSpPr>
                  <p:cNvPr id="11" name="グループ化 10"/>
                  <p:cNvGrpSpPr/>
                  <p:nvPr/>
                </p:nvGrpSpPr>
                <p:grpSpPr>
                  <a:xfrm rot="16200000">
                    <a:off x="5021432" y="3557177"/>
                    <a:ext cx="703206" cy="357536"/>
                    <a:chOff x="4875959" y="3477355"/>
                    <a:chExt cx="779798" cy="307777"/>
                  </a:xfrm>
                  <a:solidFill>
                    <a:schemeClr val="bg1"/>
                  </a:solidFill>
                </p:grpSpPr>
                <p:sp>
                  <p:nvSpPr>
                    <p:cNvPr id="10" name="ホームベース 9"/>
                    <p:cNvSpPr/>
                    <p:nvPr/>
                  </p:nvSpPr>
                  <p:spPr>
                    <a:xfrm>
                      <a:off x="4918590" y="3504121"/>
                      <a:ext cx="734055" cy="235076"/>
                    </a:xfrm>
                    <a:prstGeom prst="homePlate">
                      <a:avLst>
                        <a:gd name="adj" fmla="val 34091"/>
                      </a:avLst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35" name="テキスト ボックス 134"/>
                    <p:cNvSpPr txBox="1"/>
                    <p:nvPr/>
                  </p:nvSpPr>
                  <p:spPr>
                    <a:xfrm>
                      <a:off x="4875959" y="3477355"/>
                      <a:ext cx="779798" cy="30777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CLK</a:t>
                      </a:r>
                      <a:endParaRPr lang="en-US" altLang="ja-JP" sz="1400" baseline="-250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grpSp>
                <p:nvGrpSpPr>
                  <p:cNvPr id="12" name="グループ化 11"/>
                  <p:cNvGrpSpPr/>
                  <p:nvPr/>
                </p:nvGrpSpPr>
                <p:grpSpPr>
                  <a:xfrm>
                    <a:off x="5364016" y="3169132"/>
                    <a:ext cx="76483" cy="233646"/>
                    <a:chOff x="5364016" y="3169132"/>
                    <a:chExt cx="76483" cy="233646"/>
                  </a:xfrm>
                </p:grpSpPr>
                <p:cxnSp>
                  <p:nvCxnSpPr>
                    <p:cNvPr id="136" name="直線コネクタ 135"/>
                    <p:cNvCxnSpPr/>
                    <p:nvPr/>
                  </p:nvCxnSpPr>
                  <p:spPr>
                    <a:xfrm flipV="1">
                      <a:off x="5364016" y="3258778"/>
                      <a:ext cx="0" cy="14400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7" name="直線コネクタ 136"/>
                    <p:cNvCxnSpPr/>
                    <p:nvPr/>
                  </p:nvCxnSpPr>
                  <p:spPr>
                    <a:xfrm flipV="1">
                      <a:off x="5368499" y="3169132"/>
                      <a:ext cx="72000" cy="7200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4" name="グループ化 13"/>
                <p:cNvGrpSpPr/>
                <p:nvPr/>
              </p:nvGrpSpPr>
              <p:grpSpPr>
                <a:xfrm flipH="1">
                  <a:off x="5771078" y="3174932"/>
                  <a:ext cx="76483" cy="508199"/>
                  <a:chOff x="5811125" y="3644011"/>
                  <a:chExt cx="76483" cy="508199"/>
                </a:xfrm>
              </p:grpSpPr>
              <p:cxnSp>
                <p:nvCxnSpPr>
                  <p:cNvPr id="140" name="直線コネクタ 139"/>
                  <p:cNvCxnSpPr/>
                  <p:nvPr/>
                </p:nvCxnSpPr>
                <p:spPr>
                  <a:xfrm flipV="1">
                    <a:off x="5811125" y="3720210"/>
                    <a:ext cx="0" cy="4320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1" name="直線コネクタ 140"/>
                  <p:cNvCxnSpPr/>
                  <p:nvPr/>
                </p:nvCxnSpPr>
                <p:spPr>
                  <a:xfrm flipV="1">
                    <a:off x="5815608" y="3644011"/>
                    <a:ext cx="72000" cy="720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6" name="グループ化 145"/>
                <p:cNvGrpSpPr/>
                <p:nvPr/>
              </p:nvGrpSpPr>
              <p:grpSpPr>
                <a:xfrm>
                  <a:off x="5740831" y="3682954"/>
                  <a:ext cx="222921" cy="73321"/>
                  <a:chOff x="4414837" y="4029075"/>
                  <a:chExt cx="1326979" cy="408206"/>
                </a:xfrm>
              </p:grpSpPr>
              <p:cxnSp>
                <p:nvCxnSpPr>
                  <p:cNvPr id="147" name="直線コネクタ 146"/>
                  <p:cNvCxnSpPr/>
                  <p:nvPr/>
                </p:nvCxnSpPr>
                <p:spPr>
                  <a:xfrm>
                    <a:off x="4414837" y="4029075"/>
                    <a:ext cx="1326979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8" name="直線コネクタ 147"/>
                  <p:cNvCxnSpPr/>
                  <p:nvPr/>
                </p:nvCxnSpPr>
                <p:spPr>
                  <a:xfrm flipV="1">
                    <a:off x="4535372" y="4029455"/>
                    <a:ext cx="384405" cy="40097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" name="直線コネクタ 148"/>
                  <p:cNvCxnSpPr/>
                  <p:nvPr/>
                </p:nvCxnSpPr>
                <p:spPr>
                  <a:xfrm flipV="1">
                    <a:off x="4865421" y="4029455"/>
                    <a:ext cx="384405" cy="40097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0" name="直線コネクタ 149"/>
                  <p:cNvCxnSpPr/>
                  <p:nvPr/>
                </p:nvCxnSpPr>
                <p:spPr>
                  <a:xfrm flipV="1">
                    <a:off x="5173550" y="4036305"/>
                    <a:ext cx="384405" cy="40097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201" name="円/楕円 200"/>
              <p:cNvSpPr/>
              <p:nvPr/>
            </p:nvSpPr>
            <p:spPr>
              <a:xfrm>
                <a:off x="5543511" y="2792743"/>
                <a:ext cx="62743" cy="65135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/>
              </a:p>
            </p:txBody>
          </p:sp>
        </p:grpSp>
        <p:grpSp>
          <p:nvGrpSpPr>
            <p:cNvPr id="25" name="グループ化 24"/>
            <p:cNvGrpSpPr/>
            <p:nvPr/>
          </p:nvGrpSpPr>
          <p:grpSpPr>
            <a:xfrm>
              <a:off x="3850392" y="2581943"/>
              <a:ext cx="1015213" cy="1525522"/>
              <a:chOff x="3850392" y="2581943"/>
              <a:chExt cx="1015213" cy="1525522"/>
            </a:xfrm>
          </p:grpSpPr>
          <p:grpSp>
            <p:nvGrpSpPr>
              <p:cNvPr id="24" name="グループ化 23"/>
              <p:cNvGrpSpPr/>
              <p:nvPr/>
            </p:nvGrpSpPr>
            <p:grpSpPr>
              <a:xfrm>
                <a:off x="3850392" y="2581943"/>
                <a:ext cx="1015213" cy="1525522"/>
                <a:chOff x="3850392" y="2581943"/>
                <a:chExt cx="1015213" cy="1525522"/>
              </a:xfrm>
            </p:grpSpPr>
            <p:sp>
              <p:nvSpPr>
                <p:cNvPr id="229" name="円/楕円 228"/>
                <p:cNvSpPr/>
                <p:nvPr/>
              </p:nvSpPr>
              <p:spPr>
                <a:xfrm>
                  <a:off x="4291932" y="2752672"/>
                  <a:ext cx="481839" cy="474161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grpSp>
              <p:nvGrpSpPr>
                <p:cNvPr id="230" name="グループ化 229"/>
                <p:cNvGrpSpPr/>
                <p:nvPr/>
              </p:nvGrpSpPr>
              <p:grpSpPr>
                <a:xfrm>
                  <a:off x="4360199" y="2880416"/>
                  <a:ext cx="334631" cy="155218"/>
                  <a:chOff x="4181474" y="3693716"/>
                  <a:chExt cx="457200" cy="206340"/>
                </a:xfrm>
              </p:grpSpPr>
              <p:sp>
                <p:nvSpPr>
                  <p:cNvPr id="248" name="正方形/長方形 247"/>
                  <p:cNvSpPr/>
                  <p:nvPr/>
                </p:nvSpPr>
                <p:spPr>
                  <a:xfrm>
                    <a:off x="4219424" y="3780563"/>
                    <a:ext cx="376387" cy="119493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sz="1400"/>
                  </a:p>
                </p:txBody>
              </p:sp>
              <p:cxnSp>
                <p:nvCxnSpPr>
                  <p:cNvPr id="249" name="直線コネクタ 248"/>
                  <p:cNvCxnSpPr/>
                  <p:nvPr/>
                </p:nvCxnSpPr>
                <p:spPr>
                  <a:xfrm>
                    <a:off x="4268529" y="3693716"/>
                    <a:ext cx="293944" cy="12329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50" name="円/楕円 249"/>
                  <p:cNvSpPr/>
                  <p:nvPr/>
                </p:nvSpPr>
                <p:spPr>
                  <a:xfrm>
                    <a:off x="4552949" y="3803944"/>
                    <a:ext cx="85725" cy="86587"/>
                  </a:xfrm>
                  <a:prstGeom prst="ellipse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sz="1400"/>
                  </a:p>
                </p:txBody>
              </p:sp>
              <p:sp>
                <p:nvSpPr>
                  <p:cNvPr id="251" name="円/楕円 250"/>
                  <p:cNvSpPr/>
                  <p:nvPr/>
                </p:nvSpPr>
                <p:spPr>
                  <a:xfrm>
                    <a:off x="4181474" y="3813469"/>
                    <a:ext cx="85725" cy="86587"/>
                  </a:xfrm>
                  <a:prstGeom prst="ellipse">
                    <a:avLst/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sz="1400"/>
                  </a:p>
                </p:txBody>
              </p:sp>
            </p:grpSp>
            <p:sp>
              <p:nvSpPr>
                <p:cNvPr id="231" name="テキスト ボックス 230"/>
                <p:cNvSpPr txBox="1"/>
                <p:nvPr/>
              </p:nvSpPr>
              <p:spPr>
                <a:xfrm>
                  <a:off x="3850392" y="3008355"/>
                  <a:ext cx="630626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ja-JP" sz="14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SW</a:t>
                  </a:r>
                  <a:endParaRPr lang="en-US" altLang="ja-JP" sz="1400" baseline="-25000" smtClean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2" name="テキスト ボックス 231"/>
                <p:cNvSpPr txBox="1"/>
                <p:nvPr/>
              </p:nvSpPr>
              <p:spPr>
                <a:xfrm>
                  <a:off x="3906071" y="2581943"/>
                  <a:ext cx="630626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ja-JP" sz="14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S2</a:t>
                  </a:r>
                  <a:endParaRPr lang="en-US" altLang="ja-JP" sz="1400" baseline="-25000" smtClean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233" name="グループ化 232"/>
                <p:cNvGrpSpPr/>
                <p:nvPr/>
              </p:nvGrpSpPr>
              <p:grpSpPr>
                <a:xfrm>
                  <a:off x="4177684" y="3189049"/>
                  <a:ext cx="357536" cy="918416"/>
                  <a:chOff x="5194267" y="3169132"/>
                  <a:chExt cx="357536" cy="918416"/>
                </a:xfrm>
              </p:grpSpPr>
              <p:grpSp>
                <p:nvGrpSpPr>
                  <p:cNvPr id="242" name="グループ化 241"/>
                  <p:cNvGrpSpPr/>
                  <p:nvPr/>
                </p:nvGrpSpPr>
                <p:grpSpPr>
                  <a:xfrm rot="16200000">
                    <a:off x="5021432" y="3557177"/>
                    <a:ext cx="703206" cy="357536"/>
                    <a:chOff x="4875959" y="3477355"/>
                    <a:chExt cx="779798" cy="307777"/>
                  </a:xfrm>
                  <a:solidFill>
                    <a:schemeClr val="bg1"/>
                  </a:solidFill>
                </p:grpSpPr>
                <p:sp>
                  <p:nvSpPr>
                    <p:cNvPr id="246" name="ホームベース 245"/>
                    <p:cNvSpPr/>
                    <p:nvPr/>
                  </p:nvSpPr>
                  <p:spPr>
                    <a:xfrm>
                      <a:off x="4918590" y="3504121"/>
                      <a:ext cx="734055" cy="235076"/>
                    </a:xfrm>
                    <a:prstGeom prst="homePlate">
                      <a:avLst>
                        <a:gd name="adj" fmla="val 34091"/>
                      </a:avLst>
                    </a:prstGeom>
                    <a:grp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247" name="テキスト ボックス 246"/>
                    <p:cNvSpPr txBox="1"/>
                    <p:nvPr/>
                  </p:nvSpPr>
                  <p:spPr>
                    <a:xfrm>
                      <a:off x="4875959" y="3477355"/>
                      <a:ext cx="779798" cy="30777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CLK</a:t>
                      </a:r>
                      <a:endParaRPr lang="en-US" altLang="ja-JP" sz="1400" baseline="-250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grpSp>
                <p:nvGrpSpPr>
                  <p:cNvPr id="243" name="グループ化 242"/>
                  <p:cNvGrpSpPr/>
                  <p:nvPr/>
                </p:nvGrpSpPr>
                <p:grpSpPr>
                  <a:xfrm>
                    <a:off x="5364016" y="3169132"/>
                    <a:ext cx="76483" cy="233646"/>
                    <a:chOff x="5364016" y="3169132"/>
                    <a:chExt cx="76483" cy="233646"/>
                  </a:xfrm>
                </p:grpSpPr>
                <p:cxnSp>
                  <p:nvCxnSpPr>
                    <p:cNvPr id="244" name="直線コネクタ 243"/>
                    <p:cNvCxnSpPr/>
                    <p:nvPr/>
                  </p:nvCxnSpPr>
                  <p:spPr>
                    <a:xfrm flipV="1">
                      <a:off x="5364016" y="3258778"/>
                      <a:ext cx="0" cy="14400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5" name="直線コネクタ 244"/>
                    <p:cNvCxnSpPr/>
                    <p:nvPr/>
                  </p:nvCxnSpPr>
                  <p:spPr>
                    <a:xfrm flipV="1">
                      <a:off x="5368499" y="3169132"/>
                      <a:ext cx="72000" cy="7200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234" name="グループ化 233"/>
                <p:cNvGrpSpPr/>
                <p:nvPr/>
              </p:nvGrpSpPr>
              <p:grpSpPr>
                <a:xfrm flipH="1">
                  <a:off x="4672931" y="3195810"/>
                  <a:ext cx="76483" cy="508199"/>
                  <a:chOff x="5811125" y="3644011"/>
                  <a:chExt cx="76483" cy="508199"/>
                </a:xfrm>
              </p:grpSpPr>
              <p:cxnSp>
                <p:nvCxnSpPr>
                  <p:cNvPr id="240" name="直線コネクタ 239"/>
                  <p:cNvCxnSpPr/>
                  <p:nvPr/>
                </p:nvCxnSpPr>
                <p:spPr>
                  <a:xfrm flipV="1">
                    <a:off x="5811125" y="3720210"/>
                    <a:ext cx="0" cy="4320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1" name="直線コネクタ 240"/>
                  <p:cNvCxnSpPr/>
                  <p:nvPr/>
                </p:nvCxnSpPr>
                <p:spPr>
                  <a:xfrm flipV="1">
                    <a:off x="5815608" y="3644011"/>
                    <a:ext cx="72000" cy="720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35" name="グループ化 234"/>
                <p:cNvGrpSpPr/>
                <p:nvPr/>
              </p:nvGrpSpPr>
              <p:grpSpPr>
                <a:xfrm>
                  <a:off x="4642684" y="3703832"/>
                  <a:ext cx="222921" cy="73321"/>
                  <a:chOff x="4414837" y="4029075"/>
                  <a:chExt cx="1326979" cy="408206"/>
                </a:xfrm>
              </p:grpSpPr>
              <p:cxnSp>
                <p:nvCxnSpPr>
                  <p:cNvPr id="236" name="直線コネクタ 235"/>
                  <p:cNvCxnSpPr/>
                  <p:nvPr/>
                </p:nvCxnSpPr>
                <p:spPr>
                  <a:xfrm>
                    <a:off x="4414837" y="4029075"/>
                    <a:ext cx="1326979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7" name="直線コネクタ 236"/>
                  <p:cNvCxnSpPr/>
                  <p:nvPr/>
                </p:nvCxnSpPr>
                <p:spPr>
                  <a:xfrm flipV="1">
                    <a:off x="4535372" y="4029455"/>
                    <a:ext cx="384405" cy="40097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8" name="直線コネクタ 237"/>
                  <p:cNvCxnSpPr/>
                  <p:nvPr/>
                </p:nvCxnSpPr>
                <p:spPr>
                  <a:xfrm flipV="1">
                    <a:off x="4865421" y="4029455"/>
                    <a:ext cx="384405" cy="40097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9" name="直線コネクタ 238"/>
                  <p:cNvCxnSpPr/>
                  <p:nvPr/>
                </p:nvCxnSpPr>
                <p:spPr>
                  <a:xfrm flipV="1">
                    <a:off x="5173550" y="4036305"/>
                    <a:ext cx="384405" cy="40097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228" name="円/楕円 227"/>
              <p:cNvSpPr/>
              <p:nvPr/>
            </p:nvSpPr>
            <p:spPr>
              <a:xfrm>
                <a:off x="4445364" y="2813621"/>
                <a:ext cx="62743" cy="65135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/>
              </a:p>
            </p:txBody>
          </p:sp>
        </p:grpSp>
        <p:grpSp>
          <p:nvGrpSpPr>
            <p:cNvPr id="20" name="グループ化 19"/>
            <p:cNvGrpSpPr/>
            <p:nvPr/>
          </p:nvGrpSpPr>
          <p:grpSpPr>
            <a:xfrm>
              <a:off x="6685034" y="2086594"/>
              <a:ext cx="1159084" cy="1399627"/>
              <a:chOff x="6685034" y="2086594"/>
              <a:chExt cx="1159084" cy="1399627"/>
            </a:xfrm>
          </p:grpSpPr>
          <p:cxnSp>
            <p:nvCxnSpPr>
              <p:cNvPr id="131" name="直線コネクタ 130"/>
              <p:cNvCxnSpPr/>
              <p:nvPr/>
            </p:nvCxnSpPr>
            <p:spPr>
              <a:xfrm flipV="1">
                <a:off x="6988261" y="2480594"/>
                <a:ext cx="0" cy="63700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6" name="グループ化 25"/>
              <p:cNvGrpSpPr/>
              <p:nvPr/>
            </p:nvGrpSpPr>
            <p:grpSpPr>
              <a:xfrm>
                <a:off x="6685034" y="2502944"/>
                <a:ext cx="544979" cy="629278"/>
                <a:chOff x="2635287" y="2478158"/>
                <a:chExt cx="861291" cy="877723"/>
              </a:xfrm>
            </p:grpSpPr>
            <p:sp>
              <p:nvSpPr>
                <p:cNvPr id="27" name="二等辺三角形 26"/>
                <p:cNvSpPr/>
                <p:nvPr/>
              </p:nvSpPr>
              <p:spPr>
                <a:xfrm rot="5400000">
                  <a:off x="2641172" y="2500475"/>
                  <a:ext cx="877529" cy="833283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/>
                </a:p>
              </p:txBody>
            </p:sp>
            <p:grpSp>
              <p:nvGrpSpPr>
                <p:cNvPr id="28" name="グループ化 27"/>
                <p:cNvGrpSpPr/>
                <p:nvPr/>
              </p:nvGrpSpPr>
              <p:grpSpPr>
                <a:xfrm>
                  <a:off x="2635287" y="2478158"/>
                  <a:ext cx="364338" cy="757689"/>
                  <a:chOff x="4861280" y="2616701"/>
                  <a:chExt cx="364338" cy="757689"/>
                </a:xfrm>
              </p:grpSpPr>
              <p:sp>
                <p:nvSpPr>
                  <p:cNvPr id="29" name="テキスト ボックス 28"/>
                  <p:cNvSpPr txBox="1"/>
                  <p:nvPr/>
                </p:nvSpPr>
                <p:spPr>
                  <a:xfrm>
                    <a:off x="4861280" y="2616701"/>
                    <a:ext cx="364338" cy="32912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ja-JP" altLang="en-US" sz="1400" b="1" baseline="-25000" smtClean="0">
                        <a:latin typeface="+mn-ea"/>
                        <a:cs typeface="Times New Roman" panose="02020603050405020304" pitchFamily="18" charset="0"/>
                      </a:rPr>
                      <a:t>－</a:t>
                    </a:r>
                    <a:endParaRPr lang="en-US" altLang="ja-JP" sz="1400" b="1" baseline="-25000" smtClean="0">
                      <a:latin typeface="+mn-ea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46" name="テキスト ボックス 45"/>
                  <p:cNvSpPr txBox="1"/>
                  <p:nvPr/>
                </p:nvSpPr>
                <p:spPr>
                  <a:xfrm>
                    <a:off x="4861280" y="3045268"/>
                    <a:ext cx="304385" cy="32912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ja-JP" altLang="en-US" sz="1400" baseline="-25000" smtClean="0">
                        <a:latin typeface="+mn-ea"/>
                        <a:cs typeface="Times New Roman" panose="02020603050405020304" pitchFamily="18" charset="0"/>
                      </a:rPr>
                      <a:t>＋</a:t>
                    </a:r>
                    <a:endParaRPr lang="en-US" altLang="ja-JP" sz="1400" baseline="-25000" smtClean="0">
                      <a:latin typeface="+mn-ea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  <p:sp>
            <p:nvSpPr>
              <p:cNvPr id="132" name="テキスト ボックス 131"/>
              <p:cNvSpPr txBox="1"/>
              <p:nvPr/>
            </p:nvSpPr>
            <p:spPr>
              <a:xfrm>
                <a:off x="7035782" y="2385858"/>
                <a:ext cx="4524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z="1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U1</a:t>
                </a:r>
                <a:endParaRPr lang="en-US" altLang="ja-JP" sz="1400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2" name="テキスト ボックス 251"/>
              <p:cNvSpPr txBox="1"/>
              <p:nvPr/>
            </p:nvSpPr>
            <p:spPr>
              <a:xfrm rot="16200000">
                <a:off x="6635151" y="3034037"/>
                <a:ext cx="59659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z="1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ja-JP" altLang="en-US" sz="1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－</a:t>
                </a:r>
                <a:endParaRPr lang="en-US" altLang="ja-JP" sz="1400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3" name="テキスト ボックス 252"/>
              <p:cNvSpPr txBox="1"/>
              <p:nvPr/>
            </p:nvSpPr>
            <p:spPr>
              <a:xfrm rot="16200000">
                <a:off x="6598426" y="2231000"/>
                <a:ext cx="59659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z="1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ja-JP" altLang="en-US" sz="1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＋</a:t>
                </a:r>
                <a:endParaRPr lang="en-US" altLang="ja-JP" sz="1400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4" name="テキスト ボックス 253"/>
              <p:cNvSpPr txBox="1"/>
              <p:nvPr/>
            </p:nvSpPr>
            <p:spPr>
              <a:xfrm>
                <a:off x="6984809" y="2913042"/>
                <a:ext cx="85930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LT1055</a:t>
                </a:r>
                <a:endParaRPr lang="en-US" altLang="ja-JP" sz="1400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255" name="グループ化 254"/>
            <p:cNvGrpSpPr/>
            <p:nvPr/>
          </p:nvGrpSpPr>
          <p:grpSpPr>
            <a:xfrm>
              <a:off x="2682395" y="2229195"/>
              <a:ext cx="1159084" cy="1399627"/>
              <a:chOff x="6685034" y="2086594"/>
              <a:chExt cx="1159084" cy="1399627"/>
            </a:xfrm>
          </p:grpSpPr>
          <p:cxnSp>
            <p:nvCxnSpPr>
              <p:cNvPr id="256" name="直線コネクタ 255"/>
              <p:cNvCxnSpPr/>
              <p:nvPr/>
            </p:nvCxnSpPr>
            <p:spPr>
              <a:xfrm flipV="1">
                <a:off x="6988261" y="2480594"/>
                <a:ext cx="0" cy="63700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57" name="グループ化 256"/>
              <p:cNvGrpSpPr/>
              <p:nvPr/>
            </p:nvGrpSpPr>
            <p:grpSpPr>
              <a:xfrm>
                <a:off x="6685034" y="2502944"/>
                <a:ext cx="544979" cy="629278"/>
                <a:chOff x="2635287" y="2478158"/>
                <a:chExt cx="861291" cy="877723"/>
              </a:xfrm>
            </p:grpSpPr>
            <p:sp>
              <p:nvSpPr>
                <p:cNvPr id="262" name="二等辺三角形 261"/>
                <p:cNvSpPr/>
                <p:nvPr/>
              </p:nvSpPr>
              <p:spPr>
                <a:xfrm rot="5400000">
                  <a:off x="2641172" y="2500475"/>
                  <a:ext cx="877529" cy="833283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/>
                </a:p>
              </p:txBody>
            </p:sp>
            <p:grpSp>
              <p:nvGrpSpPr>
                <p:cNvPr id="263" name="グループ化 262"/>
                <p:cNvGrpSpPr/>
                <p:nvPr/>
              </p:nvGrpSpPr>
              <p:grpSpPr>
                <a:xfrm>
                  <a:off x="2635287" y="2478158"/>
                  <a:ext cx="364338" cy="757689"/>
                  <a:chOff x="4861280" y="2616701"/>
                  <a:chExt cx="364338" cy="757689"/>
                </a:xfrm>
              </p:grpSpPr>
              <p:sp>
                <p:nvSpPr>
                  <p:cNvPr id="264" name="テキスト ボックス 263"/>
                  <p:cNvSpPr txBox="1"/>
                  <p:nvPr/>
                </p:nvSpPr>
                <p:spPr>
                  <a:xfrm>
                    <a:off x="4861280" y="2616701"/>
                    <a:ext cx="364338" cy="32912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ja-JP" altLang="en-US" sz="1400" b="1" baseline="-25000" smtClean="0">
                        <a:latin typeface="+mn-ea"/>
                        <a:cs typeface="Times New Roman" panose="02020603050405020304" pitchFamily="18" charset="0"/>
                      </a:rPr>
                      <a:t>－</a:t>
                    </a:r>
                    <a:endParaRPr lang="en-US" altLang="ja-JP" sz="1400" b="1" baseline="-25000" smtClean="0">
                      <a:latin typeface="+mn-ea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65" name="テキスト ボックス 264"/>
                  <p:cNvSpPr txBox="1"/>
                  <p:nvPr/>
                </p:nvSpPr>
                <p:spPr>
                  <a:xfrm>
                    <a:off x="4861280" y="3045268"/>
                    <a:ext cx="304385" cy="32912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ja-JP" altLang="en-US" sz="1400" baseline="-25000" smtClean="0">
                        <a:latin typeface="+mn-ea"/>
                        <a:cs typeface="Times New Roman" panose="02020603050405020304" pitchFamily="18" charset="0"/>
                      </a:rPr>
                      <a:t>＋</a:t>
                    </a:r>
                    <a:endParaRPr lang="en-US" altLang="ja-JP" sz="1400" baseline="-25000" smtClean="0">
                      <a:latin typeface="+mn-ea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  <p:sp>
            <p:nvSpPr>
              <p:cNvPr id="258" name="テキスト ボックス 257"/>
              <p:cNvSpPr txBox="1"/>
              <p:nvPr/>
            </p:nvSpPr>
            <p:spPr>
              <a:xfrm>
                <a:off x="7035782" y="2385858"/>
                <a:ext cx="4524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z="1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U2</a:t>
                </a:r>
                <a:endParaRPr lang="en-US" altLang="ja-JP" sz="1400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9" name="テキスト ボックス 258"/>
              <p:cNvSpPr txBox="1"/>
              <p:nvPr/>
            </p:nvSpPr>
            <p:spPr>
              <a:xfrm rot="16200000">
                <a:off x="6635151" y="3034037"/>
                <a:ext cx="59659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z="1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ja-JP" altLang="en-US" sz="1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－</a:t>
                </a:r>
                <a:endParaRPr lang="en-US" altLang="ja-JP" sz="1400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0" name="テキスト ボックス 259"/>
              <p:cNvSpPr txBox="1"/>
              <p:nvPr/>
            </p:nvSpPr>
            <p:spPr>
              <a:xfrm rot="16200000">
                <a:off x="6598426" y="2231000"/>
                <a:ext cx="59659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z="1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ja-JP" altLang="en-US" sz="1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＋</a:t>
                </a:r>
                <a:endParaRPr lang="en-US" altLang="ja-JP" sz="1400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1" name="テキスト ボックス 260"/>
              <p:cNvSpPr txBox="1"/>
              <p:nvPr/>
            </p:nvSpPr>
            <p:spPr>
              <a:xfrm>
                <a:off x="6984809" y="2913042"/>
                <a:ext cx="85930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LT1055</a:t>
                </a:r>
                <a:endParaRPr lang="en-US" altLang="ja-JP" sz="1400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266" name="直線コネクタ 265"/>
            <p:cNvCxnSpPr/>
            <p:nvPr/>
          </p:nvCxnSpPr>
          <p:spPr>
            <a:xfrm flipV="1">
              <a:off x="2444183" y="2175540"/>
              <a:ext cx="1332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直線コネクタ 266"/>
            <p:cNvCxnSpPr/>
            <p:nvPr/>
          </p:nvCxnSpPr>
          <p:spPr>
            <a:xfrm flipV="1">
              <a:off x="3777019" y="2176874"/>
              <a:ext cx="0" cy="792000"/>
            </a:xfrm>
            <a:prstGeom prst="line">
              <a:avLst/>
            </a:prstGeom>
            <a:ln w="19050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9" name="グループ化 268"/>
            <p:cNvGrpSpPr/>
            <p:nvPr/>
          </p:nvGrpSpPr>
          <p:grpSpPr>
            <a:xfrm>
              <a:off x="5519087" y="2075407"/>
              <a:ext cx="455175" cy="206286"/>
              <a:chOff x="6263816" y="3663962"/>
              <a:chExt cx="1289509" cy="765540"/>
            </a:xfrm>
          </p:grpSpPr>
          <p:sp>
            <p:nvSpPr>
              <p:cNvPr id="270" name="正方形/長方形 269"/>
              <p:cNvSpPr/>
              <p:nvPr/>
            </p:nvSpPr>
            <p:spPr>
              <a:xfrm>
                <a:off x="6278590" y="3673875"/>
                <a:ext cx="1274735" cy="73996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71" name="直線コネクタ 270"/>
              <p:cNvCxnSpPr/>
              <p:nvPr/>
            </p:nvCxnSpPr>
            <p:spPr>
              <a:xfrm>
                <a:off x="6378178" y="3686659"/>
                <a:ext cx="213122" cy="71389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2" name="直線コネクタ 271"/>
              <p:cNvCxnSpPr/>
              <p:nvPr/>
            </p:nvCxnSpPr>
            <p:spPr>
              <a:xfrm>
                <a:off x="6804270" y="3680266"/>
                <a:ext cx="213122" cy="71389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3" name="直線コネクタ 272"/>
              <p:cNvCxnSpPr/>
              <p:nvPr/>
            </p:nvCxnSpPr>
            <p:spPr>
              <a:xfrm flipH="1">
                <a:off x="6593944" y="3670931"/>
                <a:ext cx="213122" cy="71389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4" name="直線コネクタ 273"/>
              <p:cNvCxnSpPr/>
              <p:nvPr/>
            </p:nvCxnSpPr>
            <p:spPr>
              <a:xfrm>
                <a:off x="7225933" y="3689633"/>
                <a:ext cx="213122" cy="71389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5" name="直線コネクタ 274"/>
              <p:cNvCxnSpPr/>
              <p:nvPr/>
            </p:nvCxnSpPr>
            <p:spPr>
              <a:xfrm flipH="1">
                <a:off x="7015607" y="3680298"/>
                <a:ext cx="213122" cy="71389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6" name="直線コネクタ 275"/>
              <p:cNvCxnSpPr/>
              <p:nvPr/>
            </p:nvCxnSpPr>
            <p:spPr>
              <a:xfrm flipH="1">
                <a:off x="6263816" y="3663962"/>
                <a:ext cx="108000" cy="360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7" name="直線コネクタ 276"/>
              <p:cNvCxnSpPr/>
              <p:nvPr/>
            </p:nvCxnSpPr>
            <p:spPr>
              <a:xfrm flipH="1">
                <a:off x="7445326" y="4069503"/>
                <a:ext cx="107999" cy="35999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8" name="テキスト ボックス 277"/>
            <p:cNvSpPr txBox="1"/>
            <p:nvPr/>
          </p:nvSpPr>
          <p:spPr>
            <a:xfrm>
              <a:off x="5299427" y="1786509"/>
              <a:ext cx="86161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R1</a:t>
              </a:r>
              <a:endParaRPr lang="en-US" altLang="ja-JP" sz="1400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9" name="テキスト ボックス 278"/>
            <p:cNvSpPr txBox="1"/>
            <p:nvPr/>
          </p:nvSpPr>
          <p:spPr>
            <a:xfrm>
              <a:off x="5287725" y="2274799"/>
              <a:ext cx="86161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1meg</a:t>
              </a:r>
              <a:endParaRPr lang="en-US" altLang="ja-JP" sz="1400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85" name="グループ化 284"/>
            <p:cNvGrpSpPr/>
            <p:nvPr/>
          </p:nvGrpSpPr>
          <p:grpSpPr>
            <a:xfrm>
              <a:off x="1561779" y="2939155"/>
              <a:ext cx="703206" cy="307777"/>
              <a:chOff x="4875959" y="3477355"/>
              <a:chExt cx="779798" cy="264943"/>
            </a:xfrm>
            <a:solidFill>
              <a:schemeClr val="bg1"/>
            </a:solidFill>
          </p:grpSpPr>
          <p:sp>
            <p:nvSpPr>
              <p:cNvPr id="289" name="ホームベース 288"/>
              <p:cNvSpPr/>
              <p:nvPr/>
            </p:nvSpPr>
            <p:spPr>
              <a:xfrm>
                <a:off x="4918590" y="3504121"/>
                <a:ext cx="734055" cy="235076"/>
              </a:xfrm>
              <a:prstGeom prst="homePlate">
                <a:avLst>
                  <a:gd name="adj" fmla="val 34091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0" name="テキスト ボックス 289"/>
              <p:cNvSpPr txBox="1"/>
              <p:nvPr/>
            </p:nvSpPr>
            <p:spPr>
              <a:xfrm>
                <a:off x="4875959" y="3477355"/>
                <a:ext cx="779798" cy="2649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z="1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VIN</a:t>
                </a:r>
                <a:endParaRPr lang="en-US" altLang="ja-JP" sz="1400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291" name="グループ化 290"/>
            <p:cNvGrpSpPr/>
            <p:nvPr/>
          </p:nvGrpSpPr>
          <p:grpSpPr>
            <a:xfrm>
              <a:off x="7766831" y="2661097"/>
              <a:ext cx="703206" cy="307777"/>
              <a:chOff x="4875959" y="3477355"/>
              <a:chExt cx="779798" cy="264943"/>
            </a:xfrm>
            <a:solidFill>
              <a:schemeClr val="bg1"/>
            </a:solidFill>
          </p:grpSpPr>
          <p:sp>
            <p:nvSpPr>
              <p:cNvPr id="292" name="ホームベース 291"/>
              <p:cNvSpPr/>
              <p:nvPr/>
            </p:nvSpPr>
            <p:spPr>
              <a:xfrm>
                <a:off x="4918590" y="3504121"/>
                <a:ext cx="734055" cy="235076"/>
              </a:xfrm>
              <a:prstGeom prst="homePlate">
                <a:avLst>
                  <a:gd name="adj" fmla="val 34091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3" name="テキスト ボックス 292"/>
              <p:cNvSpPr txBox="1"/>
              <p:nvPr/>
            </p:nvSpPr>
            <p:spPr>
              <a:xfrm>
                <a:off x="4875959" y="3477355"/>
                <a:ext cx="779798" cy="2649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z="1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VOUT</a:t>
                </a:r>
                <a:endParaRPr lang="en-US" altLang="ja-JP" sz="1400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95" name="テキスト ボックス 294"/>
            <p:cNvSpPr txBox="1"/>
            <p:nvPr/>
          </p:nvSpPr>
          <p:spPr>
            <a:xfrm>
              <a:off x="6312025" y="3313792"/>
              <a:ext cx="86161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100 p</a:t>
              </a:r>
              <a:endParaRPr lang="en-US" altLang="ja-JP" sz="1400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130902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091345" y="1644278"/>
            <a:ext cx="7847933" cy="653724"/>
          </a:xfrm>
        </p:spPr>
        <p:txBody>
          <a:bodyPr anchor="t" anchorCtr="0">
            <a:noAutofit/>
          </a:bodyPr>
          <a:lstStyle/>
          <a:p>
            <a:pPr marL="457200" indent="-457200">
              <a:spcBef>
                <a:spcPct val="25000"/>
              </a:spcBef>
              <a:buClr>
                <a:schemeClr val="tx1"/>
              </a:buClr>
              <a:buSzPct val="100000"/>
              <a:buFont typeface="+mj-ea"/>
              <a:buAutoNum type="circleNumDbPlain"/>
              <a:tabLst>
                <a:tab pos="2568575" algn="l"/>
              </a:tabLst>
            </a:pP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D/A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変換クロック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Ck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クロック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D/A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変換開始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25000"/>
              </a:spcBef>
              <a:buClr>
                <a:schemeClr val="tx1"/>
              </a:buClr>
              <a:buSzPct val="100000"/>
              <a:buFont typeface="+mj-ea"/>
              <a:buAutoNum type="circleNumDbPlain"/>
              <a:tabLst>
                <a:tab pos="2568575" algn="l"/>
              </a:tabLst>
            </a:pP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S/H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クロックの</a:t>
            </a: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レベルで信号サンプリング</a:t>
            </a:r>
            <a:endParaRPr lang="en-US" altLang="ja-JP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25000"/>
              </a:spcBef>
              <a:buClr>
                <a:schemeClr val="tx1"/>
              </a:buClr>
              <a:buSzPct val="100000"/>
              <a:buFont typeface="+mj-ea"/>
              <a:buAutoNum type="circleNumDbPlain"/>
              <a:tabLst>
                <a:tab pos="2568575" algn="l"/>
              </a:tabLst>
            </a:pP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S/H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クロック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レベル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で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信号保持（ホールド）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5" y="21395"/>
            <a:ext cx="7772400" cy="1421644"/>
          </a:xfrm>
        </p:spPr>
        <p:txBody>
          <a:bodyPr>
            <a:normAutofit/>
          </a:bodyPr>
          <a:lstStyle/>
          <a:p>
            <a:pPr algn="r"/>
            <a:r>
              <a:rPr lang="en-US" altLang="ja-JP" smtClean="0"/>
              <a:t>D/A</a:t>
            </a:r>
            <a:r>
              <a:rPr lang="ja-JP" altLang="en-US" smtClean="0"/>
              <a:t>変換と</a:t>
            </a:r>
            <a:r>
              <a:rPr lang="en-US" altLang="ja-JP" smtClean="0"/>
              <a:t>SH</a:t>
            </a:r>
            <a:r>
              <a:rPr lang="ja-JP" altLang="en-US" smtClean="0"/>
              <a:t>回路の動作</a:t>
            </a:r>
            <a:endParaRPr lang="ja-JP" altLang="en-US" sz="2000"/>
          </a:p>
        </p:txBody>
      </p:sp>
      <p:grpSp>
        <p:nvGrpSpPr>
          <p:cNvPr id="226" name="グループ化 225"/>
          <p:cNvGrpSpPr/>
          <p:nvPr/>
        </p:nvGrpSpPr>
        <p:grpSpPr>
          <a:xfrm>
            <a:off x="1540295" y="3154258"/>
            <a:ext cx="6953265" cy="3251784"/>
            <a:chOff x="1169260" y="3382858"/>
            <a:chExt cx="6953265" cy="3251784"/>
          </a:xfrm>
        </p:grpSpPr>
        <p:cxnSp>
          <p:nvCxnSpPr>
            <p:cNvPr id="203" name="直線矢印コネクタ 202"/>
            <p:cNvCxnSpPr/>
            <p:nvPr/>
          </p:nvCxnSpPr>
          <p:spPr>
            <a:xfrm flipV="1">
              <a:off x="1169260" y="4806659"/>
              <a:ext cx="6948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直線矢印コネクタ 206"/>
            <p:cNvCxnSpPr/>
            <p:nvPr/>
          </p:nvCxnSpPr>
          <p:spPr>
            <a:xfrm flipV="1">
              <a:off x="1880428" y="3540098"/>
              <a:ext cx="0" cy="172800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フリーフォーム 2"/>
            <p:cNvSpPr/>
            <p:nvPr/>
          </p:nvSpPr>
          <p:spPr>
            <a:xfrm>
              <a:off x="1904469" y="3872622"/>
              <a:ext cx="460375" cy="927948"/>
            </a:xfrm>
            <a:custGeom>
              <a:avLst/>
              <a:gdLst>
                <a:gd name="connsiteX0" fmla="*/ 0 w 7611036"/>
                <a:gd name="connsiteY0" fmla="*/ 4195482 h 4195482"/>
                <a:gd name="connsiteX1" fmla="*/ 1398494 w 7611036"/>
                <a:gd name="connsiteY1" fmla="*/ 0 h 4195482"/>
                <a:gd name="connsiteX2" fmla="*/ 1559859 w 7611036"/>
                <a:gd name="connsiteY2" fmla="*/ 699247 h 4195482"/>
                <a:gd name="connsiteX3" fmla="*/ 1707777 w 7611036"/>
                <a:gd name="connsiteY3" fmla="*/ 121023 h 4195482"/>
                <a:gd name="connsiteX4" fmla="*/ 1842247 w 7611036"/>
                <a:gd name="connsiteY4" fmla="*/ 578223 h 4195482"/>
                <a:gd name="connsiteX5" fmla="*/ 1909483 w 7611036"/>
                <a:gd name="connsiteY5" fmla="*/ 309282 h 4195482"/>
                <a:gd name="connsiteX6" fmla="*/ 1990165 w 7611036"/>
                <a:gd name="connsiteY6" fmla="*/ 403412 h 4195482"/>
                <a:gd name="connsiteX7" fmla="*/ 7611036 w 7611036"/>
                <a:gd name="connsiteY7" fmla="*/ 349623 h 4195482"/>
                <a:gd name="connsiteX8" fmla="*/ 7611036 w 7611036"/>
                <a:gd name="connsiteY8" fmla="*/ 336176 h 4195482"/>
                <a:gd name="connsiteX0" fmla="*/ 0 w 7611036"/>
                <a:gd name="connsiteY0" fmla="*/ 4195482 h 4195482"/>
                <a:gd name="connsiteX1" fmla="*/ 1398494 w 7611036"/>
                <a:gd name="connsiteY1" fmla="*/ 0 h 4195482"/>
                <a:gd name="connsiteX2" fmla="*/ 1559859 w 7611036"/>
                <a:gd name="connsiteY2" fmla="*/ 699247 h 4195482"/>
                <a:gd name="connsiteX3" fmla="*/ 1707777 w 7611036"/>
                <a:gd name="connsiteY3" fmla="*/ 121023 h 4195482"/>
                <a:gd name="connsiteX4" fmla="*/ 1842247 w 7611036"/>
                <a:gd name="connsiteY4" fmla="*/ 578223 h 4195482"/>
                <a:gd name="connsiteX5" fmla="*/ 1909483 w 7611036"/>
                <a:gd name="connsiteY5" fmla="*/ 309282 h 4195482"/>
                <a:gd name="connsiteX6" fmla="*/ 1990165 w 7611036"/>
                <a:gd name="connsiteY6" fmla="*/ 403412 h 4195482"/>
                <a:gd name="connsiteX7" fmla="*/ 7611036 w 7611036"/>
                <a:gd name="connsiteY7" fmla="*/ 349623 h 4195482"/>
                <a:gd name="connsiteX8" fmla="*/ 7570695 w 7611036"/>
                <a:gd name="connsiteY8" fmla="*/ 537882 h 4195482"/>
                <a:gd name="connsiteX0" fmla="*/ 0 w 7651377"/>
                <a:gd name="connsiteY0" fmla="*/ 4195482 h 4195482"/>
                <a:gd name="connsiteX1" fmla="*/ 1398494 w 7651377"/>
                <a:gd name="connsiteY1" fmla="*/ 0 h 4195482"/>
                <a:gd name="connsiteX2" fmla="*/ 1559859 w 7651377"/>
                <a:gd name="connsiteY2" fmla="*/ 699247 h 4195482"/>
                <a:gd name="connsiteX3" fmla="*/ 1707777 w 7651377"/>
                <a:gd name="connsiteY3" fmla="*/ 121023 h 4195482"/>
                <a:gd name="connsiteX4" fmla="*/ 1842247 w 7651377"/>
                <a:gd name="connsiteY4" fmla="*/ 578223 h 4195482"/>
                <a:gd name="connsiteX5" fmla="*/ 1909483 w 7651377"/>
                <a:gd name="connsiteY5" fmla="*/ 309282 h 4195482"/>
                <a:gd name="connsiteX6" fmla="*/ 1990165 w 7651377"/>
                <a:gd name="connsiteY6" fmla="*/ 403412 h 4195482"/>
                <a:gd name="connsiteX7" fmla="*/ 7651377 w 7651377"/>
                <a:gd name="connsiteY7" fmla="*/ 403411 h 4195482"/>
                <a:gd name="connsiteX8" fmla="*/ 7570695 w 7651377"/>
                <a:gd name="connsiteY8" fmla="*/ 537882 h 4195482"/>
                <a:gd name="connsiteX0" fmla="*/ 0 w 7651377"/>
                <a:gd name="connsiteY0" fmla="*/ 4195482 h 4195482"/>
                <a:gd name="connsiteX1" fmla="*/ 1398494 w 7651377"/>
                <a:gd name="connsiteY1" fmla="*/ 0 h 4195482"/>
                <a:gd name="connsiteX2" fmla="*/ 1559859 w 7651377"/>
                <a:gd name="connsiteY2" fmla="*/ 699247 h 4195482"/>
                <a:gd name="connsiteX3" fmla="*/ 1707777 w 7651377"/>
                <a:gd name="connsiteY3" fmla="*/ 121023 h 4195482"/>
                <a:gd name="connsiteX4" fmla="*/ 1842247 w 7651377"/>
                <a:gd name="connsiteY4" fmla="*/ 578223 h 4195482"/>
                <a:gd name="connsiteX5" fmla="*/ 1909483 w 7651377"/>
                <a:gd name="connsiteY5" fmla="*/ 309282 h 4195482"/>
                <a:gd name="connsiteX6" fmla="*/ 3133165 w 7651377"/>
                <a:gd name="connsiteY6" fmla="*/ 430306 h 4195482"/>
                <a:gd name="connsiteX7" fmla="*/ 7651377 w 7651377"/>
                <a:gd name="connsiteY7" fmla="*/ 403411 h 4195482"/>
                <a:gd name="connsiteX8" fmla="*/ 7570695 w 7651377"/>
                <a:gd name="connsiteY8" fmla="*/ 537882 h 4195482"/>
                <a:gd name="connsiteX0" fmla="*/ 0 w 7651377"/>
                <a:gd name="connsiteY0" fmla="*/ 4195482 h 4195482"/>
                <a:gd name="connsiteX1" fmla="*/ 1398494 w 7651377"/>
                <a:gd name="connsiteY1" fmla="*/ 0 h 4195482"/>
                <a:gd name="connsiteX2" fmla="*/ 1559859 w 7651377"/>
                <a:gd name="connsiteY2" fmla="*/ 699247 h 4195482"/>
                <a:gd name="connsiteX3" fmla="*/ 1707777 w 7651377"/>
                <a:gd name="connsiteY3" fmla="*/ 121023 h 4195482"/>
                <a:gd name="connsiteX4" fmla="*/ 1842247 w 7651377"/>
                <a:gd name="connsiteY4" fmla="*/ 578223 h 4195482"/>
                <a:gd name="connsiteX5" fmla="*/ 1909483 w 7651377"/>
                <a:gd name="connsiteY5" fmla="*/ 309282 h 4195482"/>
                <a:gd name="connsiteX6" fmla="*/ 3133165 w 7651377"/>
                <a:gd name="connsiteY6" fmla="*/ 430306 h 4195482"/>
                <a:gd name="connsiteX7" fmla="*/ 7651377 w 7651377"/>
                <a:gd name="connsiteY7" fmla="*/ 403411 h 4195482"/>
                <a:gd name="connsiteX8" fmla="*/ 7570695 w 7651377"/>
                <a:gd name="connsiteY8" fmla="*/ 537882 h 4195482"/>
                <a:gd name="connsiteX0" fmla="*/ 0 w 7570695"/>
                <a:gd name="connsiteY0" fmla="*/ 4195482 h 4195482"/>
                <a:gd name="connsiteX1" fmla="*/ 1398494 w 7570695"/>
                <a:gd name="connsiteY1" fmla="*/ 0 h 4195482"/>
                <a:gd name="connsiteX2" fmla="*/ 1559859 w 7570695"/>
                <a:gd name="connsiteY2" fmla="*/ 699247 h 4195482"/>
                <a:gd name="connsiteX3" fmla="*/ 1707777 w 7570695"/>
                <a:gd name="connsiteY3" fmla="*/ 121023 h 4195482"/>
                <a:gd name="connsiteX4" fmla="*/ 1842247 w 7570695"/>
                <a:gd name="connsiteY4" fmla="*/ 578223 h 4195482"/>
                <a:gd name="connsiteX5" fmla="*/ 1909483 w 7570695"/>
                <a:gd name="connsiteY5" fmla="*/ 309282 h 4195482"/>
                <a:gd name="connsiteX6" fmla="*/ 3133165 w 7570695"/>
                <a:gd name="connsiteY6" fmla="*/ 430306 h 4195482"/>
                <a:gd name="connsiteX7" fmla="*/ 7570695 w 7570695"/>
                <a:gd name="connsiteY7" fmla="*/ 537882 h 4195482"/>
                <a:gd name="connsiteX0" fmla="*/ 0 w 7570695"/>
                <a:gd name="connsiteY0" fmla="*/ 4349061 h 4349061"/>
                <a:gd name="connsiteX1" fmla="*/ 1398494 w 7570695"/>
                <a:gd name="connsiteY1" fmla="*/ 153579 h 4349061"/>
                <a:gd name="connsiteX2" fmla="*/ 1559859 w 7570695"/>
                <a:gd name="connsiteY2" fmla="*/ 852826 h 4349061"/>
                <a:gd name="connsiteX3" fmla="*/ 1707777 w 7570695"/>
                <a:gd name="connsiteY3" fmla="*/ 274602 h 4349061"/>
                <a:gd name="connsiteX4" fmla="*/ 1842247 w 7570695"/>
                <a:gd name="connsiteY4" fmla="*/ 731802 h 4349061"/>
                <a:gd name="connsiteX5" fmla="*/ 1909483 w 7570695"/>
                <a:gd name="connsiteY5" fmla="*/ 462861 h 4349061"/>
                <a:gd name="connsiteX6" fmla="*/ 3133165 w 7570695"/>
                <a:gd name="connsiteY6" fmla="*/ 583885 h 4349061"/>
                <a:gd name="connsiteX7" fmla="*/ 7570695 w 7570695"/>
                <a:gd name="connsiteY7" fmla="*/ 691461 h 4349061"/>
                <a:gd name="connsiteX0" fmla="*/ 0 w 7570695"/>
                <a:gd name="connsiteY0" fmla="*/ 4349061 h 4349061"/>
                <a:gd name="connsiteX1" fmla="*/ 1398494 w 7570695"/>
                <a:gd name="connsiteY1" fmla="*/ 153579 h 4349061"/>
                <a:gd name="connsiteX2" fmla="*/ 1559859 w 7570695"/>
                <a:gd name="connsiteY2" fmla="*/ 852826 h 4349061"/>
                <a:gd name="connsiteX3" fmla="*/ 1707777 w 7570695"/>
                <a:gd name="connsiteY3" fmla="*/ 274602 h 4349061"/>
                <a:gd name="connsiteX4" fmla="*/ 1842247 w 7570695"/>
                <a:gd name="connsiteY4" fmla="*/ 731802 h 4349061"/>
                <a:gd name="connsiteX5" fmla="*/ 1909483 w 7570695"/>
                <a:gd name="connsiteY5" fmla="*/ 462861 h 4349061"/>
                <a:gd name="connsiteX6" fmla="*/ 3133165 w 7570695"/>
                <a:gd name="connsiteY6" fmla="*/ 583885 h 4349061"/>
                <a:gd name="connsiteX7" fmla="*/ 7570695 w 7570695"/>
                <a:gd name="connsiteY7" fmla="*/ 691461 h 4349061"/>
                <a:gd name="connsiteX0" fmla="*/ 0 w 7570695"/>
                <a:gd name="connsiteY0" fmla="*/ 4332630 h 4332630"/>
                <a:gd name="connsiteX1" fmla="*/ 1398494 w 7570695"/>
                <a:gd name="connsiteY1" fmla="*/ 137148 h 4332630"/>
                <a:gd name="connsiteX2" fmla="*/ 1559859 w 7570695"/>
                <a:gd name="connsiteY2" fmla="*/ 836395 h 4332630"/>
                <a:gd name="connsiteX3" fmla="*/ 1707777 w 7570695"/>
                <a:gd name="connsiteY3" fmla="*/ 258171 h 4332630"/>
                <a:gd name="connsiteX4" fmla="*/ 1842247 w 7570695"/>
                <a:gd name="connsiteY4" fmla="*/ 715371 h 4332630"/>
                <a:gd name="connsiteX5" fmla="*/ 1909483 w 7570695"/>
                <a:gd name="connsiteY5" fmla="*/ 446430 h 4332630"/>
                <a:gd name="connsiteX6" fmla="*/ 3133165 w 7570695"/>
                <a:gd name="connsiteY6" fmla="*/ 567454 h 4332630"/>
                <a:gd name="connsiteX7" fmla="*/ 7570695 w 7570695"/>
                <a:gd name="connsiteY7" fmla="*/ 675030 h 4332630"/>
                <a:gd name="connsiteX0" fmla="*/ 0 w 7570695"/>
                <a:gd name="connsiteY0" fmla="*/ 4332630 h 4332630"/>
                <a:gd name="connsiteX1" fmla="*/ 1398494 w 7570695"/>
                <a:gd name="connsiteY1" fmla="*/ 137148 h 4332630"/>
                <a:gd name="connsiteX2" fmla="*/ 1559859 w 7570695"/>
                <a:gd name="connsiteY2" fmla="*/ 836395 h 4332630"/>
                <a:gd name="connsiteX3" fmla="*/ 1707777 w 7570695"/>
                <a:gd name="connsiteY3" fmla="*/ 258171 h 4332630"/>
                <a:gd name="connsiteX4" fmla="*/ 1842247 w 7570695"/>
                <a:gd name="connsiteY4" fmla="*/ 715371 h 4332630"/>
                <a:gd name="connsiteX5" fmla="*/ 1909483 w 7570695"/>
                <a:gd name="connsiteY5" fmla="*/ 446430 h 4332630"/>
                <a:gd name="connsiteX6" fmla="*/ 3133165 w 7570695"/>
                <a:gd name="connsiteY6" fmla="*/ 567454 h 4332630"/>
                <a:gd name="connsiteX7" fmla="*/ 7570695 w 7570695"/>
                <a:gd name="connsiteY7" fmla="*/ 675030 h 4332630"/>
                <a:gd name="connsiteX0" fmla="*/ 0 w 7570695"/>
                <a:gd name="connsiteY0" fmla="*/ 4332630 h 4332630"/>
                <a:gd name="connsiteX1" fmla="*/ 1398494 w 7570695"/>
                <a:gd name="connsiteY1" fmla="*/ 137148 h 4332630"/>
                <a:gd name="connsiteX2" fmla="*/ 1559859 w 7570695"/>
                <a:gd name="connsiteY2" fmla="*/ 836395 h 4332630"/>
                <a:gd name="connsiteX3" fmla="*/ 1707777 w 7570695"/>
                <a:gd name="connsiteY3" fmla="*/ 258171 h 4332630"/>
                <a:gd name="connsiteX4" fmla="*/ 1842247 w 7570695"/>
                <a:gd name="connsiteY4" fmla="*/ 715371 h 4332630"/>
                <a:gd name="connsiteX5" fmla="*/ 1909483 w 7570695"/>
                <a:gd name="connsiteY5" fmla="*/ 446430 h 4332630"/>
                <a:gd name="connsiteX6" fmla="*/ 3133165 w 7570695"/>
                <a:gd name="connsiteY6" fmla="*/ 567454 h 4332630"/>
                <a:gd name="connsiteX7" fmla="*/ 7570695 w 7570695"/>
                <a:gd name="connsiteY7" fmla="*/ 675030 h 4332630"/>
                <a:gd name="connsiteX0" fmla="*/ 0 w 7570695"/>
                <a:gd name="connsiteY0" fmla="*/ 4332630 h 4332630"/>
                <a:gd name="connsiteX1" fmla="*/ 1398494 w 7570695"/>
                <a:gd name="connsiteY1" fmla="*/ 137148 h 4332630"/>
                <a:gd name="connsiteX2" fmla="*/ 1559859 w 7570695"/>
                <a:gd name="connsiteY2" fmla="*/ 836395 h 4332630"/>
                <a:gd name="connsiteX3" fmla="*/ 1707777 w 7570695"/>
                <a:gd name="connsiteY3" fmla="*/ 258171 h 4332630"/>
                <a:gd name="connsiteX4" fmla="*/ 1842247 w 7570695"/>
                <a:gd name="connsiteY4" fmla="*/ 715371 h 4332630"/>
                <a:gd name="connsiteX5" fmla="*/ 1909483 w 7570695"/>
                <a:gd name="connsiteY5" fmla="*/ 446430 h 4332630"/>
                <a:gd name="connsiteX6" fmla="*/ 3133165 w 7570695"/>
                <a:gd name="connsiteY6" fmla="*/ 567454 h 4332630"/>
                <a:gd name="connsiteX7" fmla="*/ 7570695 w 7570695"/>
                <a:gd name="connsiteY7" fmla="*/ 675030 h 4332630"/>
                <a:gd name="connsiteX0" fmla="*/ 0 w 7570695"/>
                <a:gd name="connsiteY0" fmla="*/ 4332630 h 4332630"/>
                <a:gd name="connsiteX1" fmla="*/ 1398494 w 7570695"/>
                <a:gd name="connsiteY1" fmla="*/ 137148 h 4332630"/>
                <a:gd name="connsiteX2" fmla="*/ 1559859 w 7570695"/>
                <a:gd name="connsiteY2" fmla="*/ 836395 h 4332630"/>
                <a:gd name="connsiteX3" fmla="*/ 1707777 w 7570695"/>
                <a:gd name="connsiteY3" fmla="*/ 258171 h 4332630"/>
                <a:gd name="connsiteX4" fmla="*/ 1842247 w 7570695"/>
                <a:gd name="connsiteY4" fmla="*/ 715371 h 4332630"/>
                <a:gd name="connsiteX5" fmla="*/ 1909483 w 7570695"/>
                <a:gd name="connsiteY5" fmla="*/ 446430 h 4332630"/>
                <a:gd name="connsiteX6" fmla="*/ 3133165 w 7570695"/>
                <a:gd name="connsiteY6" fmla="*/ 567454 h 4332630"/>
                <a:gd name="connsiteX7" fmla="*/ 7570695 w 7570695"/>
                <a:gd name="connsiteY7" fmla="*/ 675030 h 4332630"/>
                <a:gd name="connsiteX0" fmla="*/ 0 w 7570695"/>
                <a:gd name="connsiteY0" fmla="*/ 4332630 h 4332630"/>
                <a:gd name="connsiteX1" fmla="*/ 1398494 w 7570695"/>
                <a:gd name="connsiteY1" fmla="*/ 137148 h 4332630"/>
                <a:gd name="connsiteX2" fmla="*/ 1559859 w 7570695"/>
                <a:gd name="connsiteY2" fmla="*/ 836395 h 4332630"/>
                <a:gd name="connsiteX3" fmla="*/ 1707777 w 7570695"/>
                <a:gd name="connsiteY3" fmla="*/ 258171 h 4332630"/>
                <a:gd name="connsiteX4" fmla="*/ 1842247 w 7570695"/>
                <a:gd name="connsiteY4" fmla="*/ 715371 h 4332630"/>
                <a:gd name="connsiteX5" fmla="*/ 1909483 w 7570695"/>
                <a:gd name="connsiteY5" fmla="*/ 446430 h 4332630"/>
                <a:gd name="connsiteX6" fmla="*/ 3133165 w 7570695"/>
                <a:gd name="connsiteY6" fmla="*/ 567454 h 4332630"/>
                <a:gd name="connsiteX7" fmla="*/ 7570695 w 7570695"/>
                <a:gd name="connsiteY7" fmla="*/ 675030 h 4332630"/>
                <a:gd name="connsiteX0" fmla="*/ 0 w 7570695"/>
                <a:gd name="connsiteY0" fmla="*/ 4332630 h 4332630"/>
                <a:gd name="connsiteX1" fmla="*/ 1398494 w 7570695"/>
                <a:gd name="connsiteY1" fmla="*/ 137148 h 4332630"/>
                <a:gd name="connsiteX2" fmla="*/ 1559859 w 7570695"/>
                <a:gd name="connsiteY2" fmla="*/ 836395 h 4332630"/>
                <a:gd name="connsiteX3" fmla="*/ 1707777 w 7570695"/>
                <a:gd name="connsiteY3" fmla="*/ 258171 h 4332630"/>
                <a:gd name="connsiteX4" fmla="*/ 1842247 w 7570695"/>
                <a:gd name="connsiteY4" fmla="*/ 715371 h 4332630"/>
                <a:gd name="connsiteX5" fmla="*/ 1909483 w 7570695"/>
                <a:gd name="connsiteY5" fmla="*/ 446430 h 4332630"/>
                <a:gd name="connsiteX6" fmla="*/ 3133165 w 7570695"/>
                <a:gd name="connsiteY6" fmla="*/ 567454 h 4332630"/>
                <a:gd name="connsiteX7" fmla="*/ 7570695 w 7570695"/>
                <a:gd name="connsiteY7" fmla="*/ 675030 h 4332630"/>
                <a:gd name="connsiteX0" fmla="*/ 0 w 3133165"/>
                <a:gd name="connsiteY0" fmla="*/ 4332630 h 4332630"/>
                <a:gd name="connsiteX1" fmla="*/ 1398494 w 3133165"/>
                <a:gd name="connsiteY1" fmla="*/ 137148 h 4332630"/>
                <a:gd name="connsiteX2" fmla="*/ 1559859 w 3133165"/>
                <a:gd name="connsiteY2" fmla="*/ 836395 h 4332630"/>
                <a:gd name="connsiteX3" fmla="*/ 1707777 w 3133165"/>
                <a:gd name="connsiteY3" fmla="*/ 258171 h 4332630"/>
                <a:gd name="connsiteX4" fmla="*/ 1842247 w 3133165"/>
                <a:gd name="connsiteY4" fmla="*/ 715371 h 4332630"/>
                <a:gd name="connsiteX5" fmla="*/ 1909483 w 3133165"/>
                <a:gd name="connsiteY5" fmla="*/ 446430 h 4332630"/>
                <a:gd name="connsiteX6" fmla="*/ 3133165 w 3133165"/>
                <a:gd name="connsiteY6" fmla="*/ 567454 h 4332630"/>
                <a:gd name="connsiteX0" fmla="*/ 0 w 3133165"/>
                <a:gd name="connsiteY0" fmla="*/ 4332630 h 4332630"/>
                <a:gd name="connsiteX1" fmla="*/ 1398494 w 3133165"/>
                <a:gd name="connsiteY1" fmla="*/ 137148 h 4332630"/>
                <a:gd name="connsiteX2" fmla="*/ 1559859 w 3133165"/>
                <a:gd name="connsiteY2" fmla="*/ 836395 h 4332630"/>
                <a:gd name="connsiteX3" fmla="*/ 1707777 w 3133165"/>
                <a:gd name="connsiteY3" fmla="*/ 258171 h 4332630"/>
                <a:gd name="connsiteX4" fmla="*/ 1842247 w 3133165"/>
                <a:gd name="connsiteY4" fmla="*/ 715371 h 4332630"/>
                <a:gd name="connsiteX5" fmla="*/ 2097742 w 3133165"/>
                <a:gd name="connsiteY5" fmla="*/ 500218 h 4332630"/>
                <a:gd name="connsiteX6" fmla="*/ 3133165 w 3133165"/>
                <a:gd name="connsiteY6" fmla="*/ 567454 h 4332630"/>
                <a:gd name="connsiteX0" fmla="*/ 0 w 3133165"/>
                <a:gd name="connsiteY0" fmla="*/ 4335489 h 4335489"/>
                <a:gd name="connsiteX1" fmla="*/ 1398494 w 3133165"/>
                <a:gd name="connsiteY1" fmla="*/ 140007 h 4335489"/>
                <a:gd name="connsiteX2" fmla="*/ 1559859 w 3133165"/>
                <a:gd name="connsiteY2" fmla="*/ 839254 h 4335489"/>
                <a:gd name="connsiteX3" fmla="*/ 1707777 w 3133165"/>
                <a:gd name="connsiteY3" fmla="*/ 261030 h 4335489"/>
                <a:gd name="connsiteX4" fmla="*/ 1842247 w 3133165"/>
                <a:gd name="connsiteY4" fmla="*/ 718230 h 4335489"/>
                <a:gd name="connsiteX5" fmla="*/ 2097742 w 3133165"/>
                <a:gd name="connsiteY5" fmla="*/ 503077 h 4335489"/>
                <a:gd name="connsiteX6" fmla="*/ 3133165 w 3133165"/>
                <a:gd name="connsiteY6" fmla="*/ 570313 h 4335489"/>
                <a:gd name="connsiteX0" fmla="*/ 0 w 3133165"/>
                <a:gd name="connsiteY0" fmla="*/ 4331701 h 4331701"/>
                <a:gd name="connsiteX1" fmla="*/ 1398494 w 3133165"/>
                <a:gd name="connsiteY1" fmla="*/ 136219 h 4331701"/>
                <a:gd name="connsiteX2" fmla="*/ 1559859 w 3133165"/>
                <a:gd name="connsiteY2" fmla="*/ 835466 h 4331701"/>
                <a:gd name="connsiteX3" fmla="*/ 1707777 w 3133165"/>
                <a:gd name="connsiteY3" fmla="*/ 257242 h 4331701"/>
                <a:gd name="connsiteX4" fmla="*/ 1842247 w 3133165"/>
                <a:gd name="connsiteY4" fmla="*/ 714442 h 4331701"/>
                <a:gd name="connsiteX5" fmla="*/ 2097742 w 3133165"/>
                <a:gd name="connsiteY5" fmla="*/ 499289 h 4331701"/>
                <a:gd name="connsiteX6" fmla="*/ 3133165 w 3133165"/>
                <a:gd name="connsiteY6" fmla="*/ 566525 h 4331701"/>
                <a:gd name="connsiteX0" fmla="*/ 0 w 3133165"/>
                <a:gd name="connsiteY0" fmla="*/ 4349061 h 4349061"/>
                <a:gd name="connsiteX1" fmla="*/ 1398494 w 3133165"/>
                <a:gd name="connsiteY1" fmla="*/ 153579 h 4349061"/>
                <a:gd name="connsiteX2" fmla="*/ 1559859 w 3133165"/>
                <a:gd name="connsiteY2" fmla="*/ 852826 h 4349061"/>
                <a:gd name="connsiteX3" fmla="*/ 1734671 w 3133165"/>
                <a:gd name="connsiteY3" fmla="*/ 274602 h 4349061"/>
                <a:gd name="connsiteX4" fmla="*/ 1842247 w 3133165"/>
                <a:gd name="connsiteY4" fmla="*/ 731802 h 4349061"/>
                <a:gd name="connsiteX5" fmla="*/ 2097742 w 3133165"/>
                <a:gd name="connsiteY5" fmla="*/ 516649 h 4349061"/>
                <a:gd name="connsiteX6" fmla="*/ 3133165 w 3133165"/>
                <a:gd name="connsiteY6" fmla="*/ 583885 h 4349061"/>
                <a:gd name="connsiteX0" fmla="*/ 0 w 3133165"/>
                <a:gd name="connsiteY0" fmla="*/ 4349061 h 4349061"/>
                <a:gd name="connsiteX1" fmla="*/ 1398494 w 3133165"/>
                <a:gd name="connsiteY1" fmla="*/ 153579 h 4349061"/>
                <a:gd name="connsiteX2" fmla="*/ 1492624 w 3133165"/>
                <a:gd name="connsiteY2" fmla="*/ 852826 h 4349061"/>
                <a:gd name="connsiteX3" fmla="*/ 1734671 w 3133165"/>
                <a:gd name="connsiteY3" fmla="*/ 274602 h 4349061"/>
                <a:gd name="connsiteX4" fmla="*/ 1842247 w 3133165"/>
                <a:gd name="connsiteY4" fmla="*/ 731802 h 4349061"/>
                <a:gd name="connsiteX5" fmla="*/ 2097742 w 3133165"/>
                <a:gd name="connsiteY5" fmla="*/ 516649 h 4349061"/>
                <a:gd name="connsiteX6" fmla="*/ 3133165 w 3133165"/>
                <a:gd name="connsiteY6" fmla="*/ 583885 h 4349061"/>
                <a:gd name="connsiteX0" fmla="*/ 0 w 3133165"/>
                <a:gd name="connsiteY0" fmla="*/ 4341002 h 4341002"/>
                <a:gd name="connsiteX1" fmla="*/ 1398494 w 3133165"/>
                <a:gd name="connsiteY1" fmla="*/ 145520 h 4341002"/>
                <a:gd name="connsiteX2" fmla="*/ 1627095 w 3133165"/>
                <a:gd name="connsiteY2" fmla="*/ 898556 h 4341002"/>
                <a:gd name="connsiteX3" fmla="*/ 1734671 w 3133165"/>
                <a:gd name="connsiteY3" fmla="*/ 266543 h 4341002"/>
                <a:gd name="connsiteX4" fmla="*/ 1842247 w 3133165"/>
                <a:gd name="connsiteY4" fmla="*/ 723743 h 4341002"/>
                <a:gd name="connsiteX5" fmla="*/ 2097742 w 3133165"/>
                <a:gd name="connsiteY5" fmla="*/ 508590 h 4341002"/>
                <a:gd name="connsiteX6" fmla="*/ 3133165 w 3133165"/>
                <a:gd name="connsiteY6" fmla="*/ 575826 h 4341002"/>
                <a:gd name="connsiteX0" fmla="*/ 0 w 3133165"/>
                <a:gd name="connsiteY0" fmla="*/ 4341002 h 4341002"/>
                <a:gd name="connsiteX1" fmla="*/ 1398494 w 3133165"/>
                <a:gd name="connsiteY1" fmla="*/ 145520 h 4341002"/>
                <a:gd name="connsiteX2" fmla="*/ 1627095 w 3133165"/>
                <a:gd name="connsiteY2" fmla="*/ 898556 h 4341002"/>
                <a:gd name="connsiteX3" fmla="*/ 1734671 w 3133165"/>
                <a:gd name="connsiteY3" fmla="*/ 266543 h 4341002"/>
                <a:gd name="connsiteX4" fmla="*/ 1842247 w 3133165"/>
                <a:gd name="connsiteY4" fmla="*/ 723743 h 4341002"/>
                <a:gd name="connsiteX5" fmla="*/ 2097742 w 3133165"/>
                <a:gd name="connsiteY5" fmla="*/ 508590 h 4341002"/>
                <a:gd name="connsiteX6" fmla="*/ 3133165 w 3133165"/>
                <a:gd name="connsiteY6" fmla="*/ 575826 h 4341002"/>
                <a:gd name="connsiteX0" fmla="*/ 0 w 3133165"/>
                <a:gd name="connsiteY0" fmla="*/ 4240076 h 4240076"/>
                <a:gd name="connsiteX1" fmla="*/ 1398494 w 3133165"/>
                <a:gd name="connsiteY1" fmla="*/ 44594 h 4240076"/>
                <a:gd name="connsiteX2" fmla="*/ 1627095 w 3133165"/>
                <a:gd name="connsiteY2" fmla="*/ 797630 h 4240076"/>
                <a:gd name="connsiteX3" fmla="*/ 1734671 w 3133165"/>
                <a:gd name="connsiteY3" fmla="*/ 165617 h 4240076"/>
                <a:gd name="connsiteX4" fmla="*/ 1842247 w 3133165"/>
                <a:gd name="connsiteY4" fmla="*/ 622817 h 4240076"/>
                <a:gd name="connsiteX5" fmla="*/ 2097742 w 3133165"/>
                <a:gd name="connsiteY5" fmla="*/ 407664 h 4240076"/>
                <a:gd name="connsiteX6" fmla="*/ 3133165 w 3133165"/>
                <a:gd name="connsiteY6" fmla="*/ 474900 h 4240076"/>
                <a:gd name="connsiteX0" fmla="*/ 0 w 3133165"/>
                <a:gd name="connsiteY0" fmla="*/ 4349061 h 4349061"/>
                <a:gd name="connsiteX1" fmla="*/ 1398494 w 3133165"/>
                <a:gd name="connsiteY1" fmla="*/ 153579 h 4349061"/>
                <a:gd name="connsiteX2" fmla="*/ 1600201 w 3133165"/>
                <a:gd name="connsiteY2" fmla="*/ 852826 h 4349061"/>
                <a:gd name="connsiteX3" fmla="*/ 1734671 w 3133165"/>
                <a:gd name="connsiteY3" fmla="*/ 274602 h 4349061"/>
                <a:gd name="connsiteX4" fmla="*/ 1842247 w 3133165"/>
                <a:gd name="connsiteY4" fmla="*/ 731802 h 4349061"/>
                <a:gd name="connsiteX5" fmla="*/ 2097742 w 3133165"/>
                <a:gd name="connsiteY5" fmla="*/ 516649 h 4349061"/>
                <a:gd name="connsiteX6" fmla="*/ 3133165 w 3133165"/>
                <a:gd name="connsiteY6" fmla="*/ 583885 h 4349061"/>
                <a:gd name="connsiteX0" fmla="*/ 0 w 3133165"/>
                <a:gd name="connsiteY0" fmla="*/ 4248677 h 4248677"/>
                <a:gd name="connsiteX1" fmla="*/ 1398494 w 3133165"/>
                <a:gd name="connsiteY1" fmla="*/ 53195 h 4248677"/>
                <a:gd name="connsiteX2" fmla="*/ 1600201 w 3133165"/>
                <a:gd name="connsiteY2" fmla="*/ 752442 h 4248677"/>
                <a:gd name="connsiteX3" fmla="*/ 1734671 w 3133165"/>
                <a:gd name="connsiteY3" fmla="*/ 174218 h 4248677"/>
                <a:gd name="connsiteX4" fmla="*/ 1842247 w 3133165"/>
                <a:gd name="connsiteY4" fmla="*/ 631418 h 4248677"/>
                <a:gd name="connsiteX5" fmla="*/ 2097742 w 3133165"/>
                <a:gd name="connsiteY5" fmla="*/ 416265 h 4248677"/>
                <a:gd name="connsiteX6" fmla="*/ 3133165 w 3133165"/>
                <a:gd name="connsiteY6" fmla="*/ 483501 h 4248677"/>
                <a:gd name="connsiteX0" fmla="*/ 0 w 3133165"/>
                <a:gd name="connsiteY0" fmla="*/ 4248677 h 4248677"/>
                <a:gd name="connsiteX1" fmla="*/ 1398494 w 3133165"/>
                <a:gd name="connsiteY1" fmla="*/ 53195 h 4248677"/>
                <a:gd name="connsiteX2" fmla="*/ 1600201 w 3133165"/>
                <a:gd name="connsiteY2" fmla="*/ 752442 h 4248677"/>
                <a:gd name="connsiteX3" fmla="*/ 1734671 w 3133165"/>
                <a:gd name="connsiteY3" fmla="*/ 174218 h 4248677"/>
                <a:gd name="connsiteX4" fmla="*/ 1855694 w 3133165"/>
                <a:gd name="connsiteY4" fmla="*/ 510395 h 4248677"/>
                <a:gd name="connsiteX5" fmla="*/ 2097742 w 3133165"/>
                <a:gd name="connsiteY5" fmla="*/ 416265 h 4248677"/>
                <a:gd name="connsiteX6" fmla="*/ 3133165 w 3133165"/>
                <a:gd name="connsiteY6" fmla="*/ 483501 h 4248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33165" h="4248677">
                  <a:moveTo>
                    <a:pt x="0" y="4248677"/>
                  </a:moveTo>
                  <a:cubicBezTo>
                    <a:pt x="466165" y="2850183"/>
                    <a:pt x="1293159" y="340066"/>
                    <a:pt x="1398494" y="53195"/>
                  </a:cubicBezTo>
                  <a:cubicBezTo>
                    <a:pt x="1503829" y="-233676"/>
                    <a:pt x="1544171" y="732271"/>
                    <a:pt x="1600201" y="752442"/>
                  </a:cubicBezTo>
                  <a:cubicBezTo>
                    <a:pt x="1656231" y="772613"/>
                    <a:pt x="1692089" y="214559"/>
                    <a:pt x="1734671" y="174218"/>
                  </a:cubicBezTo>
                  <a:cubicBezTo>
                    <a:pt x="1777253" y="133877"/>
                    <a:pt x="1795182" y="470054"/>
                    <a:pt x="1855694" y="510395"/>
                  </a:cubicBezTo>
                  <a:cubicBezTo>
                    <a:pt x="1916206" y="550736"/>
                    <a:pt x="1884830" y="420747"/>
                    <a:pt x="2097742" y="416265"/>
                  </a:cubicBezTo>
                  <a:cubicBezTo>
                    <a:pt x="2310654" y="411783"/>
                    <a:pt x="2189630" y="445401"/>
                    <a:pt x="3133165" y="483501"/>
                  </a:cubicBezTo>
                </a:path>
              </a:pathLst>
            </a:custGeom>
            <a:no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0" name="直線矢印コネクタ 69"/>
            <p:cNvCxnSpPr/>
            <p:nvPr/>
          </p:nvCxnSpPr>
          <p:spPr>
            <a:xfrm flipV="1">
              <a:off x="2378903" y="3549833"/>
              <a:ext cx="0" cy="126000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矢印コネクタ 8"/>
            <p:cNvCxnSpPr/>
            <p:nvPr/>
          </p:nvCxnSpPr>
          <p:spPr>
            <a:xfrm>
              <a:off x="1864740" y="3755983"/>
              <a:ext cx="504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テキスト ボックス 72"/>
            <p:cNvSpPr txBox="1"/>
            <p:nvPr/>
          </p:nvSpPr>
          <p:spPr>
            <a:xfrm>
              <a:off x="1905693" y="3382858"/>
              <a:ext cx="4732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altLang="ja-JP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cxnSp>
          <p:nvCxnSpPr>
            <p:cNvPr id="74" name="直線矢印コネクタ 73"/>
            <p:cNvCxnSpPr/>
            <p:nvPr/>
          </p:nvCxnSpPr>
          <p:spPr>
            <a:xfrm flipV="1">
              <a:off x="2364946" y="3746790"/>
              <a:ext cx="2988000" cy="744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矢印コネクタ 79"/>
            <p:cNvCxnSpPr/>
            <p:nvPr/>
          </p:nvCxnSpPr>
          <p:spPr>
            <a:xfrm flipV="1">
              <a:off x="2908435" y="3985235"/>
              <a:ext cx="0" cy="2480066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矢印コネクタ 81"/>
            <p:cNvCxnSpPr/>
            <p:nvPr/>
          </p:nvCxnSpPr>
          <p:spPr>
            <a:xfrm flipH="1" flipV="1">
              <a:off x="4642292" y="3978427"/>
              <a:ext cx="1424" cy="2486874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矢印コネクタ 86"/>
            <p:cNvCxnSpPr/>
            <p:nvPr/>
          </p:nvCxnSpPr>
          <p:spPr>
            <a:xfrm flipV="1">
              <a:off x="6375125" y="3951533"/>
              <a:ext cx="0" cy="2513768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テキスト ボックス 89"/>
            <p:cNvSpPr txBox="1"/>
            <p:nvPr/>
          </p:nvSpPr>
          <p:spPr>
            <a:xfrm>
              <a:off x="1923439" y="6265310"/>
              <a:ext cx="5234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</a:t>
              </a:r>
              <a:endPara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1" name="直線矢印コネクタ 90"/>
            <p:cNvCxnSpPr/>
            <p:nvPr/>
          </p:nvCxnSpPr>
          <p:spPr>
            <a:xfrm>
              <a:off x="1194344" y="6252020"/>
              <a:ext cx="1728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テキスト ボックス 92"/>
            <p:cNvSpPr txBox="1"/>
            <p:nvPr/>
          </p:nvSpPr>
          <p:spPr>
            <a:xfrm>
              <a:off x="3527976" y="6253185"/>
              <a:ext cx="5234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TS</a:t>
              </a:r>
              <a:endPara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4" name="直線矢印コネクタ 93"/>
            <p:cNvCxnSpPr/>
            <p:nvPr/>
          </p:nvCxnSpPr>
          <p:spPr>
            <a:xfrm>
              <a:off x="2906606" y="6253185"/>
              <a:ext cx="1740985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テキスト ボックス 94"/>
            <p:cNvSpPr txBox="1"/>
            <p:nvPr/>
          </p:nvSpPr>
          <p:spPr>
            <a:xfrm>
              <a:off x="5268960" y="6252020"/>
              <a:ext cx="5234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</a:t>
              </a:r>
              <a:endPara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6" name="直線矢印コネクタ 95"/>
            <p:cNvCxnSpPr/>
            <p:nvPr/>
          </p:nvCxnSpPr>
          <p:spPr>
            <a:xfrm>
              <a:off x="4647590" y="6252020"/>
              <a:ext cx="1740985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テキスト ボックス 96"/>
            <p:cNvSpPr txBox="1"/>
            <p:nvPr/>
          </p:nvSpPr>
          <p:spPr>
            <a:xfrm>
              <a:off x="6979172" y="6252020"/>
              <a:ext cx="5234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TS</a:t>
              </a:r>
              <a:endPara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8" name="直線矢印コネクタ 97"/>
            <p:cNvCxnSpPr/>
            <p:nvPr/>
          </p:nvCxnSpPr>
          <p:spPr>
            <a:xfrm>
              <a:off x="6357802" y="6252020"/>
              <a:ext cx="1740985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グループ化 17"/>
            <p:cNvGrpSpPr/>
            <p:nvPr/>
          </p:nvGrpSpPr>
          <p:grpSpPr>
            <a:xfrm>
              <a:off x="1174525" y="5739111"/>
              <a:ext cx="6948000" cy="236815"/>
              <a:chOff x="1175949" y="5843875"/>
              <a:chExt cx="6948000" cy="236815"/>
            </a:xfrm>
          </p:grpSpPr>
          <p:cxnSp>
            <p:nvCxnSpPr>
              <p:cNvPr id="79" name="直線矢印コネクタ 78"/>
              <p:cNvCxnSpPr/>
              <p:nvPr/>
            </p:nvCxnSpPr>
            <p:spPr>
              <a:xfrm flipV="1">
                <a:off x="1175949" y="6063979"/>
                <a:ext cx="6948000" cy="273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7" name="グループ化 16"/>
              <p:cNvGrpSpPr/>
              <p:nvPr/>
            </p:nvGrpSpPr>
            <p:grpSpPr>
              <a:xfrm>
                <a:off x="1570720" y="5843875"/>
                <a:ext cx="6545288" cy="236815"/>
                <a:chOff x="1570720" y="5843875"/>
                <a:chExt cx="6545288" cy="236815"/>
              </a:xfrm>
            </p:grpSpPr>
            <p:cxnSp>
              <p:nvCxnSpPr>
                <p:cNvPr id="84" name="直線矢印コネクタ 83"/>
                <p:cNvCxnSpPr/>
                <p:nvPr/>
              </p:nvCxnSpPr>
              <p:spPr>
                <a:xfrm>
                  <a:off x="1570720" y="6077846"/>
                  <a:ext cx="1332000" cy="0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直線矢印コネクタ 99"/>
                <p:cNvCxnSpPr/>
                <p:nvPr/>
              </p:nvCxnSpPr>
              <p:spPr>
                <a:xfrm>
                  <a:off x="2904560" y="5847979"/>
                  <a:ext cx="1739156" cy="0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直線矢印コネクタ 100"/>
                <p:cNvCxnSpPr/>
                <p:nvPr/>
              </p:nvCxnSpPr>
              <p:spPr>
                <a:xfrm>
                  <a:off x="4649419" y="6080690"/>
                  <a:ext cx="1739156" cy="0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直線矢印コネクタ 102"/>
                <p:cNvCxnSpPr/>
                <p:nvPr/>
              </p:nvCxnSpPr>
              <p:spPr>
                <a:xfrm>
                  <a:off x="6376852" y="5843875"/>
                  <a:ext cx="1739156" cy="0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直線矢印コネクタ 107"/>
                <p:cNvCxnSpPr/>
                <p:nvPr/>
              </p:nvCxnSpPr>
              <p:spPr>
                <a:xfrm flipH="1" flipV="1">
                  <a:off x="2911689" y="5847979"/>
                  <a:ext cx="0" cy="216000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直線矢印コネクタ 110"/>
                <p:cNvCxnSpPr/>
                <p:nvPr/>
              </p:nvCxnSpPr>
              <p:spPr>
                <a:xfrm flipH="1" flipV="1">
                  <a:off x="4643716" y="5862925"/>
                  <a:ext cx="0" cy="216000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直線矢印コネクタ 111"/>
                <p:cNvCxnSpPr/>
                <p:nvPr/>
              </p:nvCxnSpPr>
              <p:spPr>
                <a:xfrm flipH="1" flipV="1">
                  <a:off x="6386377" y="5862925"/>
                  <a:ext cx="0" cy="216000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9" name="グループ化 18"/>
            <p:cNvGrpSpPr/>
            <p:nvPr/>
          </p:nvGrpSpPr>
          <p:grpSpPr>
            <a:xfrm flipV="1">
              <a:off x="1182707" y="5252727"/>
              <a:ext cx="6912000" cy="250067"/>
              <a:chOff x="1210970" y="4583988"/>
              <a:chExt cx="6912000" cy="250067"/>
            </a:xfrm>
          </p:grpSpPr>
          <p:grpSp>
            <p:nvGrpSpPr>
              <p:cNvPr id="115" name="グループ化 114"/>
              <p:cNvGrpSpPr/>
              <p:nvPr/>
            </p:nvGrpSpPr>
            <p:grpSpPr>
              <a:xfrm>
                <a:off x="1210970" y="4603109"/>
                <a:ext cx="6912000" cy="230946"/>
                <a:chOff x="462695" y="5847979"/>
                <a:chExt cx="6912000" cy="230946"/>
              </a:xfrm>
            </p:grpSpPr>
            <p:cxnSp>
              <p:nvCxnSpPr>
                <p:cNvPr id="116" name="直線矢印コネクタ 115"/>
                <p:cNvCxnSpPr/>
                <p:nvPr/>
              </p:nvCxnSpPr>
              <p:spPr>
                <a:xfrm flipV="1">
                  <a:off x="462695" y="6064252"/>
                  <a:ext cx="6912000" cy="0"/>
                </a:xfrm>
                <a:prstGeom prst="straightConnector1">
                  <a:avLst/>
                </a:prstGeom>
                <a:ln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17" name="グループ化 116"/>
                <p:cNvGrpSpPr/>
                <p:nvPr/>
              </p:nvGrpSpPr>
              <p:grpSpPr>
                <a:xfrm>
                  <a:off x="1167450" y="5847979"/>
                  <a:ext cx="6190927" cy="230946"/>
                  <a:chOff x="1167450" y="5847979"/>
                  <a:chExt cx="6190927" cy="230946"/>
                </a:xfrm>
              </p:grpSpPr>
              <p:cxnSp>
                <p:nvCxnSpPr>
                  <p:cNvPr id="118" name="直線矢印コネクタ 117"/>
                  <p:cNvCxnSpPr/>
                  <p:nvPr/>
                </p:nvCxnSpPr>
                <p:spPr>
                  <a:xfrm>
                    <a:off x="1167450" y="6064252"/>
                    <a:ext cx="1739156" cy="0"/>
                  </a:xfrm>
                  <a:prstGeom prst="straightConnector1">
                    <a:avLst/>
                  </a:prstGeom>
                  <a:ln w="28575">
                    <a:solidFill>
                      <a:srgbClr val="0070C0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9" name="直線矢印コネクタ 118"/>
                  <p:cNvCxnSpPr/>
                  <p:nvPr/>
                </p:nvCxnSpPr>
                <p:spPr>
                  <a:xfrm>
                    <a:off x="2904560" y="5847979"/>
                    <a:ext cx="1739156" cy="0"/>
                  </a:xfrm>
                  <a:prstGeom prst="straightConnector1">
                    <a:avLst/>
                  </a:prstGeom>
                  <a:ln w="28575">
                    <a:solidFill>
                      <a:srgbClr val="0070C0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直線矢印コネクタ 119"/>
                  <p:cNvCxnSpPr/>
                  <p:nvPr/>
                </p:nvCxnSpPr>
                <p:spPr>
                  <a:xfrm>
                    <a:off x="4649419" y="6053796"/>
                    <a:ext cx="1739156" cy="0"/>
                  </a:xfrm>
                  <a:prstGeom prst="straightConnector1">
                    <a:avLst/>
                  </a:prstGeom>
                  <a:ln w="28575">
                    <a:solidFill>
                      <a:srgbClr val="0070C0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1" name="直線矢印コネクタ 120"/>
                  <p:cNvCxnSpPr/>
                  <p:nvPr/>
                </p:nvCxnSpPr>
                <p:spPr>
                  <a:xfrm>
                    <a:off x="6386377" y="5847979"/>
                    <a:ext cx="972000" cy="0"/>
                  </a:xfrm>
                  <a:prstGeom prst="straightConnector1">
                    <a:avLst/>
                  </a:prstGeom>
                  <a:ln w="28575">
                    <a:solidFill>
                      <a:srgbClr val="0070C0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直線矢印コネクタ 121"/>
                  <p:cNvCxnSpPr/>
                  <p:nvPr/>
                </p:nvCxnSpPr>
                <p:spPr>
                  <a:xfrm flipH="1" flipV="1">
                    <a:off x="2911689" y="5847979"/>
                    <a:ext cx="0" cy="216000"/>
                  </a:xfrm>
                  <a:prstGeom prst="straightConnector1">
                    <a:avLst/>
                  </a:prstGeom>
                  <a:ln w="28575">
                    <a:solidFill>
                      <a:srgbClr val="0070C0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3" name="直線矢印コネクタ 122"/>
                  <p:cNvCxnSpPr/>
                  <p:nvPr/>
                </p:nvCxnSpPr>
                <p:spPr>
                  <a:xfrm flipH="1" flipV="1">
                    <a:off x="4643716" y="5862925"/>
                    <a:ext cx="0" cy="216000"/>
                  </a:xfrm>
                  <a:prstGeom prst="straightConnector1">
                    <a:avLst/>
                  </a:prstGeom>
                  <a:ln w="28575">
                    <a:solidFill>
                      <a:srgbClr val="0070C0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直線矢印コネクタ 123"/>
                  <p:cNvCxnSpPr/>
                  <p:nvPr/>
                </p:nvCxnSpPr>
                <p:spPr>
                  <a:xfrm flipH="1" flipV="1">
                    <a:off x="6386377" y="5862925"/>
                    <a:ext cx="0" cy="216000"/>
                  </a:xfrm>
                  <a:prstGeom prst="straightConnector1">
                    <a:avLst/>
                  </a:prstGeom>
                  <a:ln w="28575">
                    <a:solidFill>
                      <a:srgbClr val="0070C0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125" name="直線矢印コネクタ 124"/>
              <p:cNvCxnSpPr/>
              <p:nvPr/>
            </p:nvCxnSpPr>
            <p:spPr>
              <a:xfrm>
                <a:off x="1548917" y="4583988"/>
                <a:ext cx="360000" cy="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直線矢印コネクタ 125"/>
              <p:cNvCxnSpPr/>
              <p:nvPr/>
            </p:nvCxnSpPr>
            <p:spPr>
              <a:xfrm flipH="1" flipV="1">
                <a:off x="1915725" y="4590659"/>
                <a:ext cx="0" cy="21600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1" name="直線矢印コネクタ 130"/>
            <p:cNvCxnSpPr/>
            <p:nvPr/>
          </p:nvCxnSpPr>
          <p:spPr>
            <a:xfrm flipV="1">
              <a:off x="2378903" y="3978427"/>
              <a:ext cx="2988000" cy="0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フリーフォーム 132"/>
            <p:cNvSpPr/>
            <p:nvPr/>
          </p:nvSpPr>
          <p:spPr>
            <a:xfrm>
              <a:off x="2920055" y="3981073"/>
              <a:ext cx="413266" cy="839519"/>
            </a:xfrm>
            <a:custGeom>
              <a:avLst/>
              <a:gdLst>
                <a:gd name="connsiteX0" fmla="*/ 0 w 7611036"/>
                <a:gd name="connsiteY0" fmla="*/ 4195482 h 4195482"/>
                <a:gd name="connsiteX1" fmla="*/ 1398494 w 7611036"/>
                <a:gd name="connsiteY1" fmla="*/ 0 h 4195482"/>
                <a:gd name="connsiteX2" fmla="*/ 1559859 w 7611036"/>
                <a:gd name="connsiteY2" fmla="*/ 699247 h 4195482"/>
                <a:gd name="connsiteX3" fmla="*/ 1707777 w 7611036"/>
                <a:gd name="connsiteY3" fmla="*/ 121023 h 4195482"/>
                <a:gd name="connsiteX4" fmla="*/ 1842247 w 7611036"/>
                <a:gd name="connsiteY4" fmla="*/ 578223 h 4195482"/>
                <a:gd name="connsiteX5" fmla="*/ 1909483 w 7611036"/>
                <a:gd name="connsiteY5" fmla="*/ 309282 h 4195482"/>
                <a:gd name="connsiteX6" fmla="*/ 1990165 w 7611036"/>
                <a:gd name="connsiteY6" fmla="*/ 403412 h 4195482"/>
                <a:gd name="connsiteX7" fmla="*/ 7611036 w 7611036"/>
                <a:gd name="connsiteY7" fmla="*/ 349623 h 4195482"/>
                <a:gd name="connsiteX8" fmla="*/ 7611036 w 7611036"/>
                <a:gd name="connsiteY8" fmla="*/ 336176 h 4195482"/>
                <a:gd name="connsiteX0" fmla="*/ 0 w 7611036"/>
                <a:gd name="connsiteY0" fmla="*/ 4195482 h 4195482"/>
                <a:gd name="connsiteX1" fmla="*/ 1398494 w 7611036"/>
                <a:gd name="connsiteY1" fmla="*/ 0 h 4195482"/>
                <a:gd name="connsiteX2" fmla="*/ 1559859 w 7611036"/>
                <a:gd name="connsiteY2" fmla="*/ 699247 h 4195482"/>
                <a:gd name="connsiteX3" fmla="*/ 1707777 w 7611036"/>
                <a:gd name="connsiteY3" fmla="*/ 121023 h 4195482"/>
                <a:gd name="connsiteX4" fmla="*/ 1842247 w 7611036"/>
                <a:gd name="connsiteY4" fmla="*/ 578223 h 4195482"/>
                <a:gd name="connsiteX5" fmla="*/ 1909483 w 7611036"/>
                <a:gd name="connsiteY5" fmla="*/ 309282 h 4195482"/>
                <a:gd name="connsiteX6" fmla="*/ 1990165 w 7611036"/>
                <a:gd name="connsiteY6" fmla="*/ 403412 h 4195482"/>
                <a:gd name="connsiteX7" fmla="*/ 7611036 w 7611036"/>
                <a:gd name="connsiteY7" fmla="*/ 349623 h 4195482"/>
                <a:gd name="connsiteX8" fmla="*/ 7570695 w 7611036"/>
                <a:gd name="connsiteY8" fmla="*/ 537882 h 4195482"/>
                <a:gd name="connsiteX0" fmla="*/ 0 w 7651377"/>
                <a:gd name="connsiteY0" fmla="*/ 4195482 h 4195482"/>
                <a:gd name="connsiteX1" fmla="*/ 1398494 w 7651377"/>
                <a:gd name="connsiteY1" fmla="*/ 0 h 4195482"/>
                <a:gd name="connsiteX2" fmla="*/ 1559859 w 7651377"/>
                <a:gd name="connsiteY2" fmla="*/ 699247 h 4195482"/>
                <a:gd name="connsiteX3" fmla="*/ 1707777 w 7651377"/>
                <a:gd name="connsiteY3" fmla="*/ 121023 h 4195482"/>
                <a:gd name="connsiteX4" fmla="*/ 1842247 w 7651377"/>
                <a:gd name="connsiteY4" fmla="*/ 578223 h 4195482"/>
                <a:gd name="connsiteX5" fmla="*/ 1909483 w 7651377"/>
                <a:gd name="connsiteY5" fmla="*/ 309282 h 4195482"/>
                <a:gd name="connsiteX6" fmla="*/ 1990165 w 7651377"/>
                <a:gd name="connsiteY6" fmla="*/ 403412 h 4195482"/>
                <a:gd name="connsiteX7" fmla="*/ 7651377 w 7651377"/>
                <a:gd name="connsiteY7" fmla="*/ 403411 h 4195482"/>
                <a:gd name="connsiteX8" fmla="*/ 7570695 w 7651377"/>
                <a:gd name="connsiteY8" fmla="*/ 537882 h 4195482"/>
                <a:gd name="connsiteX0" fmla="*/ 0 w 7651377"/>
                <a:gd name="connsiteY0" fmla="*/ 4195482 h 4195482"/>
                <a:gd name="connsiteX1" fmla="*/ 1398494 w 7651377"/>
                <a:gd name="connsiteY1" fmla="*/ 0 h 4195482"/>
                <a:gd name="connsiteX2" fmla="*/ 1559859 w 7651377"/>
                <a:gd name="connsiteY2" fmla="*/ 699247 h 4195482"/>
                <a:gd name="connsiteX3" fmla="*/ 1707777 w 7651377"/>
                <a:gd name="connsiteY3" fmla="*/ 121023 h 4195482"/>
                <a:gd name="connsiteX4" fmla="*/ 1842247 w 7651377"/>
                <a:gd name="connsiteY4" fmla="*/ 578223 h 4195482"/>
                <a:gd name="connsiteX5" fmla="*/ 1909483 w 7651377"/>
                <a:gd name="connsiteY5" fmla="*/ 309282 h 4195482"/>
                <a:gd name="connsiteX6" fmla="*/ 3133165 w 7651377"/>
                <a:gd name="connsiteY6" fmla="*/ 430306 h 4195482"/>
                <a:gd name="connsiteX7" fmla="*/ 7651377 w 7651377"/>
                <a:gd name="connsiteY7" fmla="*/ 403411 h 4195482"/>
                <a:gd name="connsiteX8" fmla="*/ 7570695 w 7651377"/>
                <a:gd name="connsiteY8" fmla="*/ 537882 h 4195482"/>
                <a:gd name="connsiteX0" fmla="*/ 0 w 7651377"/>
                <a:gd name="connsiteY0" fmla="*/ 4195482 h 4195482"/>
                <a:gd name="connsiteX1" fmla="*/ 1398494 w 7651377"/>
                <a:gd name="connsiteY1" fmla="*/ 0 h 4195482"/>
                <a:gd name="connsiteX2" fmla="*/ 1559859 w 7651377"/>
                <a:gd name="connsiteY2" fmla="*/ 699247 h 4195482"/>
                <a:gd name="connsiteX3" fmla="*/ 1707777 w 7651377"/>
                <a:gd name="connsiteY3" fmla="*/ 121023 h 4195482"/>
                <a:gd name="connsiteX4" fmla="*/ 1842247 w 7651377"/>
                <a:gd name="connsiteY4" fmla="*/ 578223 h 4195482"/>
                <a:gd name="connsiteX5" fmla="*/ 1909483 w 7651377"/>
                <a:gd name="connsiteY5" fmla="*/ 309282 h 4195482"/>
                <a:gd name="connsiteX6" fmla="*/ 3133165 w 7651377"/>
                <a:gd name="connsiteY6" fmla="*/ 430306 h 4195482"/>
                <a:gd name="connsiteX7" fmla="*/ 7651377 w 7651377"/>
                <a:gd name="connsiteY7" fmla="*/ 403411 h 4195482"/>
                <a:gd name="connsiteX8" fmla="*/ 7570695 w 7651377"/>
                <a:gd name="connsiteY8" fmla="*/ 537882 h 4195482"/>
                <a:gd name="connsiteX0" fmla="*/ 0 w 7570695"/>
                <a:gd name="connsiteY0" fmla="*/ 4195482 h 4195482"/>
                <a:gd name="connsiteX1" fmla="*/ 1398494 w 7570695"/>
                <a:gd name="connsiteY1" fmla="*/ 0 h 4195482"/>
                <a:gd name="connsiteX2" fmla="*/ 1559859 w 7570695"/>
                <a:gd name="connsiteY2" fmla="*/ 699247 h 4195482"/>
                <a:gd name="connsiteX3" fmla="*/ 1707777 w 7570695"/>
                <a:gd name="connsiteY3" fmla="*/ 121023 h 4195482"/>
                <a:gd name="connsiteX4" fmla="*/ 1842247 w 7570695"/>
                <a:gd name="connsiteY4" fmla="*/ 578223 h 4195482"/>
                <a:gd name="connsiteX5" fmla="*/ 1909483 w 7570695"/>
                <a:gd name="connsiteY5" fmla="*/ 309282 h 4195482"/>
                <a:gd name="connsiteX6" fmla="*/ 3133165 w 7570695"/>
                <a:gd name="connsiteY6" fmla="*/ 430306 h 4195482"/>
                <a:gd name="connsiteX7" fmla="*/ 7570695 w 7570695"/>
                <a:gd name="connsiteY7" fmla="*/ 537882 h 4195482"/>
                <a:gd name="connsiteX0" fmla="*/ 0 w 7570695"/>
                <a:gd name="connsiteY0" fmla="*/ 4349061 h 4349061"/>
                <a:gd name="connsiteX1" fmla="*/ 1398494 w 7570695"/>
                <a:gd name="connsiteY1" fmla="*/ 153579 h 4349061"/>
                <a:gd name="connsiteX2" fmla="*/ 1559859 w 7570695"/>
                <a:gd name="connsiteY2" fmla="*/ 852826 h 4349061"/>
                <a:gd name="connsiteX3" fmla="*/ 1707777 w 7570695"/>
                <a:gd name="connsiteY3" fmla="*/ 274602 h 4349061"/>
                <a:gd name="connsiteX4" fmla="*/ 1842247 w 7570695"/>
                <a:gd name="connsiteY4" fmla="*/ 731802 h 4349061"/>
                <a:gd name="connsiteX5" fmla="*/ 1909483 w 7570695"/>
                <a:gd name="connsiteY5" fmla="*/ 462861 h 4349061"/>
                <a:gd name="connsiteX6" fmla="*/ 3133165 w 7570695"/>
                <a:gd name="connsiteY6" fmla="*/ 583885 h 4349061"/>
                <a:gd name="connsiteX7" fmla="*/ 7570695 w 7570695"/>
                <a:gd name="connsiteY7" fmla="*/ 691461 h 4349061"/>
                <a:gd name="connsiteX0" fmla="*/ 0 w 7570695"/>
                <a:gd name="connsiteY0" fmla="*/ 4349061 h 4349061"/>
                <a:gd name="connsiteX1" fmla="*/ 1398494 w 7570695"/>
                <a:gd name="connsiteY1" fmla="*/ 153579 h 4349061"/>
                <a:gd name="connsiteX2" fmla="*/ 1559859 w 7570695"/>
                <a:gd name="connsiteY2" fmla="*/ 852826 h 4349061"/>
                <a:gd name="connsiteX3" fmla="*/ 1707777 w 7570695"/>
                <a:gd name="connsiteY3" fmla="*/ 274602 h 4349061"/>
                <a:gd name="connsiteX4" fmla="*/ 1842247 w 7570695"/>
                <a:gd name="connsiteY4" fmla="*/ 731802 h 4349061"/>
                <a:gd name="connsiteX5" fmla="*/ 1909483 w 7570695"/>
                <a:gd name="connsiteY5" fmla="*/ 462861 h 4349061"/>
                <a:gd name="connsiteX6" fmla="*/ 3133165 w 7570695"/>
                <a:gd name="connsiteY6" fmla="*/ 583885 h 4349061"/>
                <a:gd name="connsiteX7" fmla="*/ 7570695 w 7570695"/>
                <a:gd name="connsiteY7" fmla="*/ 691461 h 4349061"/>
                <a:gd name="connsiteX0" fmla="*/ 0 w 7570695"/>
                <a:gd name="connsiteY0" fmla="*/ 4332630 h 4332630"/>
                <a:gd name="connsiteX1" fmla="*/ 1398494 w 7570695"/>
                <a:gd name="connsiteY1" fmla="*/ 137148 h 4332630"/>
                <a:gd name="connsiteX2" fmla="*/ 1559859 w 7570695"/>
                <a:gd name="connsiteY2" fmla="*/ 836395 h 4332630"/>
                <a:gd name="connsiteX3" fmla="*/ 1707777 w 7570695"/>
                <a:gd name="connsiteY3" fmla="*/ 258171 h 4332630"/>
                <a:gd name="connsiteX4" fmla="*/ 1842247 w 7570695"/>
                <a:gd name="connsiteY4" fmla="*/ 715371 h 4332630"/>
                <a:gd name="connsiteX5" fmla="*/ 1909483 w 7570695"/>
                <a:gd name="connsiteY5" fmla="*/ 446430 h 4332630"/>
                <a:gd name="connsiteX6" fmla="*/ 3133165 w 7570695"/>
                <a:gd name="connsiteY6" fmla="*/ 567454 h 4332630"/>
                <a:gd name="connsiteX7" fmla="*/ 7570695 w 7570695"/>
                <a:gd name="connsiteY7" fmla="*/ 675030 h 4332630"/>
                <a:gd name="connsiteX0" fmla="*/ 0 w 7570695"/>
                <a:gd name="connsiteY0" fmla="*/ 4332630 h 4332630"/>
                <a:gd name="connsiteX1" fmla="*/ 1398494 w 7570695"/>
                <a:gd name="connsiteY1" fmla="*/ 137148 h 4332630"/>
                <a:gd name="connsiteX2" fmla="*/ 1559859 w 7570695"/>
                <a:gd name="connsiteY2" fmla="*/ 836395 h 4332630"/>
                <a:gd name="connsiteX3" fmla="*/ 1707777 w 7570695"/>
                <a:gd name="connsiteY3" fmla="*/ 258171 h 4332630"/>
                <a:gd name="connsiteX4" fmla="*/ 1842247 w 7570695"/>
                <a:gd name="connsiteY4" fmla="*/ 715371 h 4332630"/>
                <a:gd name="connsiteX5" fmla="*/ 1909483 w 7570695"/>
                <a:gd name="connsiteY5" fmla="*/ 446430 h 4332630"/>
                <a:gd name="connsiteX6" fmla="*/ 3133165 w 7570695"/>
                <a:gd name="connsiteY6" fmla="*/ 567454 h 4332630"/>
                <a:gd name="connsiteX7" fmla="*/ 7570695 w 7570695"/>
                <a:gd name="connsiteY7" fmla="*/ 675030 h 4332630"/>
                <a:gd name="connsiteX0" fmla="*/ 0 w 7570695"/>
                <a:gd name="connsiteY0" fmla="*/ 4332630 h 4332630"/>
                <a:gd name="connsiteX1" fmla="*/ 1398494 w 7570695"/>
                <a:gd name="connsiteY1" fmla="*/ 137148 h 4332630"/>
                <a:gd name="connsiteX2" fmla="*/ 1559859 w 7570695"/>
                <a:gd name="connsiteY2" fmla="*/ 836395 h 4332630"/>
                <a:gd name="connsiteX3" fmla="*/ 1707777 w 7570695"/>
                <a:gd name="connsiteY3" fmla="*/ 258171 h 4332630"/>
                <a:gd name="connsiteX4" fmla="*/ 1842247 w 7570695"/>
                <a:gd name="connsiteY4" fmla="*/ 715371 h 4332630"/>
                <a:gd name="connsiteX5" fmla="*/ 1909483 w 7570695"/>
                <a:gd name="connsiteY5" fmla="*/ 446430 h 4332630"/>
                <a:gd name="connsiteX6" fmla="*/ 3133165 w 7570695"/>
                <a:gd name="connsiteY6" fmla="*/ 567454 h 4332630"/>
                <a:gd name="connsiteX7" fmla="*/ 7570695 w 7570695"/>
                <a:gd name="connsiteY7" fmla="*/ 675030 h 4332630"/>
                <a:gd name="connsiteX0" fmla="*/ 0 w 7570695"/>
                <a:gd name="connsiteY0" fmla="*/ 4332630 h 4332630"/>
                <a:gd name="connsiteX1" fmla="*/ 1398494 w 7570695"/>
                <a:gd name="connsiteY1" fmla="*/ 137148 h 4332630"/>
                <a:gd name="connsiteX2" fmla="*/ 1559859 w 7570695"/>
                <a:gd name="connsiteY2" fmla="*/ 836395 h 4332630"/>
                <a:gd name="connsiteX3" fmla="*/ 1707777 w 7570695"/>
                <a:gd name="connsiteY3" fmla="*/ 258171 h 4332630"/>
                <a:gd name="connsiteX4" fmla="*/ 1842247 w 7570695"/>
                <a:gd name="connsiteY4" fmla="*/ 715371 h 4332630"/>
                <a:gd name="connsiteX5" fmla="*/ 1909483 w 7570695"/>
                <a:gd name="connsiteY5" fmla="*/ 446430 h 4332630"/>
                <a:gd name="connsiteX6" fmla="*/ 3133165 w 7570695"/>
                <a:gd name="connsiteY6" fmla="*/ 567454 h 4332630"/>
                <a:gd name="connsiteX7" fmla="*/ 7570695 w 7570695"/>
                <a:gd name="connsiteY7" fmla="*/ 675030 h 4332630"/>
                <a:gd name="connsiteX0" fmla="*/ 0 w 7570695"/>
                <a:gd name="connsiteY0" fmla="*/ 4332630 h 4332630"/>
                <a:gd name="connsiteX1" fmla="*/ 1398494 w 7570695"/>
                <a:gd name="connsiteY1" fmla="*/ 137148 h 4332630"/>
                <a:gd name="connsiteX2" fmla="*/ 1559859 w 7570695"/>
                <a:gd name="connsiteY2" fmla="*/ 836395 h 4332630"/>
                <a:gd name="connsiteX3" fmla="*/ 1707777 w 7570695"/>
                <a:gd name="connsiteY3" fmla="*/ 258171 h 4332630"/>
                <a:gd name="connsiteX4" fmla="*/ 1842247 w 7570695"/>
                <a:gd name="connsiteY4" fmla="*/ 715371 h 4332630"/>
                <a:gd name="connsiteX5" fmla="*/ 1909483 w 7570695"/>
                <a:gd name="connsiteY5" fmla="*/ 446430 h 4332630"/>
                <a:gd name="connsiteX6" fmla="*/ 3133165 w 7570695"/>
                <a:gd name="connsiteY6" fmla="*/ 567454 h 4332630"/>
                <a:gd name="connsiteX7" fmla="*/ 7570695 w 7570695"/>
                <a:gd name="connsiteY7" fmla="*/ 675030 h 4332630"/>
                <a:gd name="connsiteX0" fmla="*/ 0 w 7570695"/>
                <a:gd name="connsiteY0" fmla="*/ 4332630 h 4332630"/>
                <a:gd name="connsiteX1" fmla="*/ 1398494 w 7570695"/>
                <a:gd name="connsiteY1" fmla="*/ 137148 h 4332630"/>
                <a:gd name="connsiteX2" fmla="*/ 1559859 w 7570695"/>
                <a:gd name="connsiteY2" fmla="*/ 836395 h 4332630"/>
                <a:gd name="connsiteX3" fmla="*/ 1707777 w 7570695"/>
                <a:gd name="connsiteY3" fmla="*/ 258171 h 4332630"/>
                <a:gd name="connsiteX4" fmla="*/ 1842247 w 7570695"/>
                <a:gd name="connsiteY4" fmla="*/ 715371 h 4332630"/>
                <a:gd name="connsiteX5" fmla="*/ 1909483 w 7570695"/>
                <a:gd name="connsiteY5" fmla="*/ 446430 h 4332630"/>
                <a:gd name="connsiteX6" fmla="*/ 3133165 w 7570695"/>
                <a:gd name="connsiteY6" fmla="*/ 567454 h 4332630"/>
                <a:gd name="connsiteX7" fmla="*/ 7570695 w 7570695"/>
                <a:gd name="connsiteY7" fmla="*/ 675030 h 4332630"/>
                <a:gd name="connsiteX0" fmla="*/ 0 w 7570695"/>
                <a:gd name="connsiteY0" fmla="*/ 4332630 h 4332630"/>
                <a:gd name="connsiteX1" fmla="*/ 1398494 w 7570695"/>
                <a:gd name="connsiteY1" fmla="*/ 137148 h 4332630"/>
                <a:gd name="connsiteX2" fmla="*/ 1559859 w 7570695"/>
                <a:gd name="connsiteY2" fmla="*/ 836395 h 4332630"/>
                <a:gd name="connsiteX3" fmla="*/ 1707777 w 7570695"/>
                <a:gd name="connsiteY3" fmla="*/ 258171 h 4332630"/>
                <a:gd name="connsiteX4" fmla="*/ 1842247 w 7570695"/>
                <a:gd name="connsiteY4" fmla="*/ 715371 h 4332630"/>
                <a:gd name="connsiteX5" fmla="*/ 1909483 w 7570695"/>
                <a:gd name="connsiteY5" fmla="*/ 446430 h 4332630"/>
                <a:gd name="connsiteX6" fmla="*/ 3133165 w 7570695"/>
                <a:gd name="connsiteY6" fmla="*/ 567454 h 4332630"/>
                <a:gd name="connsiteX7" fmla="*/ 7570695 w 7570695"/>
                <a:gd name="connsiteY7" fmla="*/ 675030 h 4332630"/>
                <a:gd name="connsiteX0" fmla="*/ 0 w 3133165"/>
                <a:gd name="connsiteY0" fmla="*/ 4332630 h 4332630"/>
                <a:gd name="connsiteX1" fmla="*/ 1398494 w 3133165"/>
                <a:gd name="connsiteY1" fmla="*/ 137148 h 4332630"/>
                <a:gd name="connsiteX2" fmla="*/ 1559859 w 3133165"/>
                <a:gd name="connsiteY2" fmla="*/ 836395 h 4332630"/>
                <a:gd name="connsiteX3" fmla="*/ 1707777 w 3133165"/>
                <a:gd name="connsiteY3" fmla="*/ 258171 h 4332630"/>
                <a:gd name="connsiteX4" fmla="*/ 1842247 w 3133165"/>
                <a:gd name="connsiteY4" fmla="*/ 715371 h 4332630"/>
                <a:gd name="connsiteX5" fmla="*/ 1909483 w 3133165"/>
                <a:gd name="connsiteY5" fmla="*/ 446430 h 4332630"/>
                <a:gd name="connsiteX6" fmla="*/ 3133165 w 3133165"/>
                <a:gd name="connsiteY6" fmla="*/ 567454 h 4332630"/>
                <a:gd name="connsiteX0" fmla="*/ 0 w 3133165"/>
                <a:gd name="connsiteY0" fmla="*/ 4332630 h 4332630"/>
                <a:gd name="connsiteX1" fmla="*/ 1398494 w 3133165"/>
                <a:gd name="connsiteY1" fmla="*/ 137148 h 4332630"/>
                <a:gd name="connsiteX2" fmla="*/ 1559859 w 3133165"/>
                <a:gd name="connsiteY2" fmla="*/ 836395 h 4332630"/>
                <a:gd name="connsiteX3" fmla="*/ 1707777 w 3133165"/>
                <a:gd name="connsiteY3" fmla="*/ 258171 h 4332630"/>
                <a:gd name="connsiteX4" fmla="*/ 1842247 w 3133165"/>
                <a:gd name="connsiteY4" fmla="*/ 715371 h 4332630"/>
                <a:gd name="connsiteX5" fmla="*/ 2097742 w 3133165"/>
                <a:gd name="connsiteY5" fmla="*/ 500218 h 4332630"/>
                <a:gd name="connsiteX6" fmla="*/ 3133165 w 3133165"/>
                <a:gd name="connsiteY6" fmla="*/ 567454 h 4332630"/>
                <a:gd name="connsiteX0" fmla="*/ 0 w 3133165"/>
                <a:gd name="connsiteY0" fmla="*/ 4335489 h 4335489"/>
                <a:gd name="connsiteX1" fmla="*/ 1398494 w 3133165"/>
                <a:gd name="connsiteY1" fmla="*/ 140007 h 4335489"/>
                <a:gd name="connsiteX2" fmla="*/ 1559859 w 3133165"/>
                <a:gd name="connsiteY2" fmla="*/ 839254 h 4335489"/>
                <a:gd name="connsiteX3" fmla="*/ 1707777 w 3133165"/>
                <a:gd name="connsiteY3" fmla="*/ 261030 h 4335489"/>
                <a:gd name="connsiteX4" fmla="*/ 1842247 w 3133165"/>
                <a:gd name="connsiteY4" fmla="*/ 718230 h 4335489"/>
                <a:gd name="connsiteX5" fmla="*/ 2097742 w 3133165"/>
                <a:gd name="connsiteY5" fmla="*/ 503077 h 4335489"/>
                <a:gd name="connsiteX6" fmla="*/ 3133165 w 3133165"/>
                <a:gd name="connsiteY6" fmla="*/ 570313 h 4335489"/>
                <a:gd name="connsiteX0" fmla="*/ 0 w 3133165"/>
                <a:gd name="connsiteY0" fmla="*/ 4331701 h 4331701"/>
                <a:gd name="connsiteX1" fmla="*/ 1398494 w 3133165"/>
                <a:gd name="connsiteY1" fmla="*/ 136219 h 4331701"/>
                <a:gd name="connsiteX2" fmla="*/ 1559859 w 3133165"/>
                <a:gd name="connsiteY2" fmla="*/ 835466 h 4331701"/>
                <a:gd name="connsiteX3" fmla="*/ 1707777 w 3133165"/>
                <a:gd name="connsiteY3" fmla="*/ 257242 h 4331701"/>
                <a:gd name="connsiteX4" fmla="*/ 1842247 w 3133165"/>
                <a:gd name="connsiteY4" fmla="*/ 714442 h 4331701"/>
                <a:gd name="connsiteX5" fmla="*/ 2097742 w 3133165"/>
                <a:gd name="connsiteY5" fmla="*/ 499289 h 4331701"/>
                <a:gd name="connsiteX6" fmla="*/ 3133165 w 3133165"/>
                <a:gd name="connsiteY6" fmla="*/ 566525 h 4331701"/>
                <a:gd name="connsiteX0" fmla="*/ 0 w 3133165"/>
                <a:gd name="connsiteY0" fmla="*/ 4349061 h 4349061"/>
                <a:gd name="connsiteX1" fmla="*/ 1398494 w 3133165"/>
                <a:gd name="connsiteY1" fmla="*/ 153579 h 4349061"/>
                <a:gd name="connsiteX2" fmla="*/ 1559859 w 3133165"/>
                <a:gd name="connsiteY2" fmla="*/ 852826 h 4349061"/>
                <a:gd name="connsiteX3" fmla="*/ 1734671 w 3133165"/>
                <a:gd name="connsiteY3" fmla="*/ 274602 h 4349061"/>
                <a:gd name="connsiteX4" fmla="*/ 1842247 w 3133165"/>
                <a:gd name="connsiteY4" fmla="*/ 731802 h 4349061"/>
                <a:gd name="connsiteX5" fmla="*/ 2097742 w 3133165"/>
                <a:gd name="connsiteY5" fmla="*/ 516649 h 4349061"/>
                <a:gd name="connsiteX6" fmla="*/ 3133165 w 3133165"/>
                <a:gd name="connsiteY6" fmla="*/ 583885 h 4349061"/>
                <a:gd name="connsiteX0" fmla="*/ 0 w 3133165"/>
                <a:gd name="connsiteY0" fmla="*/ 4349061 h 4349061"/>
                <a:gd name="connsiteX1" fmla="*/ 1398494 w 3133165"/>
                <a:gd name="connsiteY1" fmla="*/ 153579 h 4349061"/>
                <a:gd name="connsiteX2" fmla="*/ 1492624 w 3133165"/>
                <a:gd name="connsiteY2" fmla="*/ 852826 h 4349061"/>
                <a:gd name="connsiteX3" fmla="*/ 1734671 w 3133165"/>
                <a:gd name="connsiteY3" fmla="*/ 274602 h 4349061"/>
                <a:gd name="connsiteX4" fmla="*/ 1842247 w 3133165"/>
                <a:gd name="connsiteY4" fmla="*/ 731802 h 4349061"/>
                <a:gd name="connsiteX5" fmla="*/ 2097742 w 3133165"/>
                <a:gd name="connsiteY5" fmla="*/ 516649 h 4349061"/>
                <a:gd name="connsiteX6" fmla="*/ 3133165 w 3133165"/>
                <a:gd name="connsiteY6" fmla="*/ 583885 h 4349061"/>
                <a:gd name="connsiteX0" fmla="*/ 0 w 3133165"/>
                <a:gd name="connsiteY0" fmla="*/ 4341002 h 4341002"/>
                <a:gd name="connsiteX1" fmla="*/ 1398494 w 3133165"/>
                <a:gd name="connsiteY1" fmla="*/ 145520 h 4341002"/>
                <a:gd name="connsiteX2" fmla="*/ 1627095 w 3133165"/>
                <a:gd name="connsiteY2" fmla="*/ 898556 h 4341002"/>
                <a:gd name="connsiteX3" fmla="*/ 1734671 w 3133165"/>
                <a:gd name="connsiteY3" fmla="*/ 266543 h 4341002"/>
                <a:gd name="connsiteX4" fmla="*/ 1842247 w 3133165"/>
                <a:gd name="connsiteY4" fmla="*/ 723743 h 4341002"/>
                <a:gd name="connsiteX5" fmla="*/ 2097742 w 3133165"/>
                <a:gd name="connsiteY5" fmla="*/ 508590 h 4341002"/>
                <a:gd name="connsiteX6" fmla="*/ 3133165 w 3133165"/>
                <a:gd name="connsiteY6" fmla="*/ 575826 h 4341002"/>
                <a:gd name="connsiteX0" fmla="*/ 0 w 3133165"/>
                <a:gd name="connsiteY0" fmla="*/ 4341002 h 4341002"/>
                <a:gd name="connsiteX1" fmla="*/ 1398494 w 3133165"/>
                <a:gd name="connsiteY1" fmla="*/ 145520 h 4341002"/>
                <a:gd name="connsiteX2" fmla="*/ 1627095 w 3133165"/>
                <a:gd name="connsiteY2" fmla="*/ 898556 h 4341002"/>
                <a:gd name="connsiteX3" fmla="*/ 1734671 w 3133165"/>
                <a:gd name="connsiteY3" fmla="*/ 266543 h 4341002"/>
                <a:gd name="connsiteX4" fmla="*/ 1842247 w 3133165"/>
                <a:gd name="connsiteY4" fmla="*/ 723743 h 4341002"/>
                <a:gd name="connsiteX5" fmla="*/ 2097742 w 3133165"/>
                <a:gd name="connsiteY5" fmla="*/ 508590 h 4341002"/>
                <a:gd name="connsiteX6" fmla="*/ 3133165 w 3133165"/>
                <a:gd name="connsiteY6" fmla="*/ 575826 h 4341002"/>
                <a:gd name="connsiteX0" fmla="*/ 0 w 3133165"/>
                <a:gd name="connsiteY0" fmla="*/ 4240076 h 4240076"/>
                <a:gd name="connsiteX1" fmla="*/ 1398494 w 3133165"/>
                <a:gd name="connsiteY1" fmla="*/ 44594 h 4240076"/>
                <a:gd name="connsiteX2" fmla="*/ 1627095 w 3133165"/>
                <a:gd name="connsiteY2" fmla="*/ 797630 h 4240076"/>
                <a:gd name="connsiteX3" fmla="*/ 1734671 w 3133165"/>
                <a:gd name="connsiteY3" fmla="*/ 165617 h 4240076"/>
                <a:gd name="connsiteX4" fmla="*/ 1842247 w 3133165"/>
                <a:gd name="connsiteY4" fmla="*/ 622817 h 4240076"/>
                <a:gd name="connsiteX5" fmla="*/ 2097742 w 3133165"/>
                <a:gd name="connsiteY5" fmla="*/ 407664 h 4240076"/>
                <a:gd name="connsiteX6" fmla="*/ 3133165 w 3133165"/>
                <a:gd name="connsiteY6" fmla="*/ 474900 h 4240076"/>
                <a:gd name="connsiteX0" fmla="*/ 0 w 3133165"/>
                <a:gd name="connsiteY0" fmla="*/ 4349061 h 4349061"/>
                <a:gd name="connsiteX1" fmla="*/ 1398494 w 3133165"/>
                <a:gd name="connsiteY1" fmla="*/ 153579 h 4349061"/>
                <a:gd name="connsiteX2" fmla="*/ 1600201 w 3133165"/>
                <a:gd name="connsiteY2" fmla="*/ 852826 h 4349061"/>
                <a:gd name="connsiteX3" fmla="*/ 1734671 w 3133165"/>
                <a:gd name="connsiteY3" fmla="*/ 274602 h 4349061"/>
                <a:gd name="connsiteX4" fmla="*/ 1842247 w 3133165"/>
                <a:gd name="connsiteY4" fmla="*/ 731802 h 4349061"/>
                <a:gd name="connsiteX5" fmla="*/ 2097742 w 3133165"/>
                <a:gd name="connsiteY5" fmla="*/ 516649 h 4349061"/>
                <a:gd name="connsiteX6" fmla="*/ 3133165 w 3133165"/>
                <a:gd name="connsiteY6" fmla="*/ 583885 h 4349061"/>
                <a:gd name="connsiteX0" fmla="*/ 0 w 3133165"/>
                <a:gd name="connsiteY0" fmla="*/ 4248677 h 4248677"/>
                <a:gd name="connsiteX1" fmla="*/ 1398494 w 3133165"/>
                <a:gd name="connsiteY1" fmla="*/ 53195 h 4248677"/>
                <a:gd name="connsiteX2" fmla="*/ 1600201 w 3133165"/>
                <a:gd name="connsiteY2" fmla="*/ 752442 h 4248677"/>
                <a:gd name="connsiteX3" fmla="*/ 1734671 w 3133165"/>
                <a:gd name="connsiteY3" fmla="*/ 174218 h 4248677"/>
                <a:gd name="connsiteX4" fmla="*/ 1842247 w 3133165"/>
                <a:gd name="connsiteY4" fmla="*/ 631418 h 4248677"/>
                <a:gd name="connsiteX5" fmla="*/ 2097742 w 3133165"/>
                <a:gd name="connsiteY5" fmla="*/ 416265 h 4248677"/>
                <a:gd name="connsiteX6" fmla="*/ 3133165 w 3133165"/>
                <a:gd name="connsiteY6" fmla="*/ 483501 h 4248677"/>
                <a:gd name="connsiteX0" fmla="*/ 0 w 3133165"/>
                <a:gd name="connsiteY0" fmla="*/ 4248677 h 4248677"/>
                <a:gd name="connsiteX1" fmla="*/ 1398494 w 3133165"/>
                <a:gd name="connsiteY1" fmla="*/ 53195 h 4248677"/>
                <a:gd name="connsiteX2" fmla="*/ 1600201 w 3133165"/>
                <a:gd name="connsiteY2" fmla="*/ 752442 h 4248677"/>
                <a:gd name="connsiteX3" fmla="*/ 1734671 w 3133165"/>
                <a:gd name="connsiteY3" fmla="*/ 174218 h 4248677"/>
                <a:gd name="connsiteX4" fmla="*/ 1855694 w 3133165"/>
                <a:gd name="connsiteY4" fmla="*/ 510395 h 4248677"/>
                <a:gd name="connsiteX5" fmla="*/ 2097742 w 3133165"/>
                <a:gd name="connsiteY5" fmla="*/ 416265 h 4248677"/>
                <a:gd name="connsiteX6" fmla="*/ 3133165 w 3133165"/>
                <a:gd name="connsiteY6" fmla="*/ 483501 h 4248677"/>
                <a:gd name="connsiteX0" fmla="*/ 0 w 3133165"/>
                <a:gd name="connsiteY0" fmla="*/ 4251226 h 4251226"/>
                <a:gd name="connsiteX1" fmla="*/ 1398494 w 3133165"/>
                <a:gd name="connsiteY1" fmla="*/ 55744 h 4251226"/>
                <a:gd name="connsiteX2" fmla="*/ 1600201 w 3133165"/>
                <a:gd name="connsiteY2" fmla="*/ 754991 h 4251226"/>
                <a:gd name="connsiteX3" fmla="*/ 1855694 w 3133165"/>
                <a:gd name="connsiteY3" fmla="*/ 512944 h 4251226"/>
                <a:gd name="connsiteX4" fmla="*/ 2097742 w 3133165"/>
                <a:gd name="connsiteY4" fmla="*/ 418814 h 4251226"/>
                <a:gd name="connsiteX5" fmla="*/ 3133165 w 3133165"/>
                <a:gd name="connsiteY5" fmla="*/ 486050 h 4251226"/>
                <a:gd name="connsiteX0" fmla="*/ 0 w 3133165"/>
                <a:gd name="connsiteY0" fmla="*/ 4353992 h 4353992"/>
                <a:gd name="connsiteX1" fmla="*/ 1398494 w 3133165"/>
                <a:gd name="connsiteY1" fmla="*/ 158510 h 4353992"/>
                <a:gd name="connsiteX2" fmla="*/ 1600201 w 3133165"/>
                <a:gd name="connsiteY2" fmla="*/ 857757 h 4353992"/>
                <a:gd name="connsiteX3" fmla="*/ 1855694 w 3133165"/>
                <a:gd name="connsiteY3" fmla="*/ 615710 h 4353992"/>
                <a:gd name="connsiteX4" fmla="*/ 2097742 w 3133165"/>
                <a:gd name="connsiteY4" fmla="*/ 521580 h 4353992"/>
                <a:gd name="connsiteX5" fmla="*/ 3133165 w 3133165"/>
                <a:gd name="connsiteY5" fmla="*/ 588816 h 4353992"/>
                <a:gd name="connsiteX0" fmla="*/ 0 w 3133165"/>
                <a:gd name="connsiteY0" fmla="*/ 4396351 h 4396351"/>
                <a:gd name="connsiteX1" fmla="*/ 1398494 w 3133165"/>
                <a:gd name="connsiteY1" fmla="*/ 200869 h 4396351"/>
                <a:gd name="connsiteX2" fmla="*/ 1855694 w 3133165"/>
                <a:gd name="connsiteY2" fmla="*/ 658069 h 4396351"/>
                <a:gd name="connsiteX3" fmla="*/ 2097742 w 3133165"/>
                <a:gd name="connsiteY3" fmla="*/ 563939 h 4396351"/>
                <a:gd name="connsiteX4" fmla="*/ 3133165 w 3133165"/>
                <a:gd name="connsiteY4" fmla="*/ 631175 h 4396351"/>
                <a:gd name="connsiteX0" fmla="*/ 0 w 3133165"/>
                <a:gd name="connsiteY0" fmla="*/ 3832815 h 3832815"/>
                <a:gd name="connsiteX1" fmla="*/ 1091957 w 3133165"/>
                <a:gd name="connsiteY1" fmla="*/ 421999 h 3832815"/>
                <a:gd name="connsiteX2" fmla="*/ 1855694 w 3133165"/>
                <a:gd name="connsiteY2" fmla="*/ 94533 h 3832815"/>
                <a:gd name="connsiteX3" fmla="*/ 2097742 w 3133165"/>
                <a:gd name="connsiteY3" fmla="*/ 403 h 3832815"/>
                <a:gd name="connsiteX4" fmla="*/ 3133165 w 3133165"/>
                <a:gd name="connsiteY4" fmla="*/ 67639 h 3832815"/>
                <a:gd name="connsiteX0" fmla="*/ 0 w 3133165"/>
                <a:gd name="connsiteY0" fmla="*/ 3832815 h 3832815"/>
                <a:gd name="connsiteX1" fmla="*/ 1091957 w 3133165"/>
                <a:gd name="connsiteY1" fmla="*/ 421999 h 3832815"/>
                <a:gd name="connsiteX2" fmla="*/ 1855694 w 3133165"/>
                <a:gd name="connsiteY2" fmla="*/ 94533 h 3832815"/>
                <a:gd name="connsiteX3" fmla="*/ 2097742 w 3133165"/>
                <a:gd name="connsiteY3" fmla="*/ 403 h 3832815"/>
                <a:gd name="connsiteX4" fmla="*/ 3133165 w 3133165"/>
                <a:gd name="connsiteY4" fmla="*/ 67639 h 3832815"/>
                <a:gd name="connsiteX0" fmla="*/ 0 w 3133165"/>
                <a:gd name="connsiteY0" fmla="*/ 3842807 h 3842807"/>
                <a:gd name="connsiteX1" fmla="*/ 1091957 w 3133165"/>
                <a:gd name="connsiteY1" fmla="*/ 431991 h 3842807"/>
                <a:gd name="connsiteX2" fmla="*/ 2097742 w 3133165"/>
                <a:gd name="connsiteY2" fmla="*/ 10395 h 3842807"/>
                <a:gd name="connsiteX3" fmla="*/ 3133165 w 3133165"/>
                <a:gd name="connsiteY3" fmla="*/ 77631 h 3842807"/>
                <a:gd name="connsiteX0" fmla="*/ 0 w 3114007"/>
                <a:gd name="connsiteY0" fmla="*/ 3856131 h 3856131"/>
                <a:gd name="connsiteX1" fmla="*/ 1091957 w 3114007"/>
                <a:gd name="connsiteY1" fmla="*/ 445315 h 3856131"/>
                <a:gd name="connsiteX2" fmla="*/ 2097742 w 3114007"/>
                <a:gd name="connsiteY2" fmla="*/ 23719 h 3856131"/>
                <a:gd name="connsiteX3" fmla="*/ 3114007 w 3114007"/>
                <a:gd name="connsiteY3" fmla="*/ 74260 h 3856131"/>
                <a:gd name="connsiteX0" fmla="*/ 0 w 3114007"/>
                <a:gd name="connsiteY0" fmla="*/ 3856131 h 3856131"/>
                <a:gd name="connsiteX1" fmla="*/ 1091957 w 3114007"/>
                <a:gd name="connsiteY1" fmla="*/ 445315 h 3856131"/>
                <a:gd name="connsiteX2" fmla="*/ 2097742 w 3114007"/>
                <a:gd name="connsiteY2" fmla="*/ 23719 h 3856131"/>
                <a:gd name="connsiteX3" fmla="*/ 3114007 w 3114007"/>
                <a:gd name="connsiteY3" fmla="*/ 74260 h 3856131"/>
                <a:gd name="connsiteX0" fmla="*/ 0 w 3114007"/>
                <a:gd name="connsiteY0" fmla="*/ 3856131 h 3856131"/>
                <a:gd name="connsiteX1" fmla="*/ 1091957 w 3114007"/>
                <a:gd name="connsiteY1" fmla="*/ 445315 h 3856131"/>
                <a:gd name="connsiteX2" fmla="*/ 2097742 w 3114007"/>
                <a:gd name="connsiteY2" fmla="*/ 23720 h 3856131"/>
                <a:gd name="connsiteX3" fmla="*/ 3114007 w 3114007"/>
                <a:gd name="connsiteY3" fmla="*/ 74260 h 3856131"/>
                <a:gd name="connsiteX0" fmla="*/ 0 w 3114007"/>
                <a:gd name="connsiteY0" fmla="*/ 3803929 h 3803929"/>
                <a:gd name="connsiteX1" fmla="*/ 1091957 w 3114007"/>
                <a:gd name="connsiteY1" fmla="*/ 393113 h 3803929"/>
                <a:gd name="connsiteX2" fmla="*/ 3114007 w 3114007"/>
                <a:gd name="connsiteY2" fmla="*/ 22058 h 3803929"/>
                <a:gd name="connsiteX0" fmla="*/ 0 w 2462615"/>
                <a:gd name="connsiteY0" fmla="*/ 3824165 h 3824165"/>
                <a:gd name="connsiteX1" fmla="*/ 1091957 w 2462615"/>
                <a:gd name="connsiteY1" fmla="*/ 413349 h 3824165"/>
                <a:gd name="connsiteX2" fmla="*/ 2462615 w 2462615"/>
                <a:gd name="connsiteY2" fmla="*/ 8905 h 3824165"/>
                <a:gd name="connsiteX0" fmla="*/ 0 w 2462615"/>
                <a:gd name="connsiteY0" fmla="*/ 3858947 h 3858947"/>
                <a:gd name="connsiteX1" fmla="*/ 1091957 w 2462615"/>
                <a:gd name="connsiteY1" fmla="*/ 448131 h 3858947"/>
                <a:gd name="connsiteX2" fmla="*/ 2462615 w 2462615"/>
                <a:gd name="connsiteY2" fmla="*/ 43687 h 3858947"/>
                <a:gd name="connsiteX0" fmla="*/ 0 w 2462615"/>
                <a:gd name="connsiteY0" fmla="*/ 3821038 h 3821038"/>
                <a:gd name="connsiteX1" fmla="*/ 1034482 w 2462615"/>
                <a:gd name="connsiteY1" fmla="*/ 560478 h 3821038"/>
                <a:gd name="connsiteX2" fmla="*/ 2462615 w 2462615"/>
                <a:gd name="connsiteY2" fmla="*/ 5778 h 3821038"/>
                <a:gd name="connsiteX0" fmla="*/ 0 w 2462615"/>
                <a:gd name="connsiteY0" fmla="*/ 3825339 h 3825339"/>
                <a:gd name="connsiteX1" fmla="*/ 1034482 w 2462615"/>
                <a:gd name="connsiteY1" fmla="*/ 564779 h 3825339"/>
                <a:gd name="connsiteX2" fmla="*/ 2462615 w 2462615"/>
                <a:gd name="connsiteY2" fmla="*/ 10079 h 3825339"/>
                <a:gd name="connsiteX0" fmla="*/ 0 w 2156078"/>
                <a:gd name="connsiteY0" fmla="*/ 3821038 h 3821038"/>
                <a:gd name="connsiteX1" fmla="*/ 1034482 w 2156078"/>
                <a:gd name="connsiteY1" fmla="*/ 560478 h 3821038"/>
                <a:gd name="connsiteX2" fmla="*/ 2156078 w 2156078"/>
                <a:gd name="connsiteY2" fmla="*/ 5778 h 382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56078" h="3821038">
                  <a:moveTo>
                    <a:pt x="0" y="3821038"/>
                  </a:moveTo>
                  <a:cubicBezTo>
                    <a:pt x="466165" y="2422544"/>
                    <a:pt x="675136" y="1196355"/>
                    <a:pt x="1034482" y="560478"/>
                  </a:cubicBezTo>
                  <a:cubicBezTo>
                    <a:pt x="1393828" y="-75399"/>
                    <a:pt x="1600708" y="-393"/>
                    <a:pt x="2156078" y="5778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34" name="直線矢印コネクタ 133"/>
            <p:cNvCxnSpPr/>
            <p:nvPr/>
          </p:nvCxnSpPr>
          <p:spPr>
            <a:xfrm flipV="1">
              <a:off x="5363728" y="3630516"/>
              <a:ext cx="0" cy="1616566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直線矢印コネクタ 136"/>
            <p:cNvCxnSpPr/>
            <p:nvPr/>
          </p:nvCxnSpPr>
          <p:spPr>
            <a:xfrm flipH="1" flipV="1">
              <a:off x="5790074" y="3630516"/>
              <a:ext cx="2347" cy="1180698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直線矢印コネクタ 137"/>
            <p:cNvCxnSpPr/>
            <p:nvPr/>
          </p:nvCxnSpPr>
          <p:spPr>
            <a:xfrm>
              <a:off x="5350281" y="3751027"/>
              <a:ext cx="460376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フリーフォーム 138"/>
            <p:cNvSpPr/>
            <p:nvPr/>
          </p:nvSpPr>
          <p:spPr>
            <a:xfrm flipV="1">
              <a:off x="5379762" y="3983831"/>
              <a:ext cx="430895" cy="531019"/>
            </a:xfrm>
            <a:custGeom>
              <a:avLst/>
              <a:gdLst>
                <a:gd name="connsiteX0" fmla="*/ 0 w 7611036"/>
                <a:gd name="connsiteY0" fmla="*/ 4195482 h 4195482"/>
                <a:gd name="connsiteX1" fmla="*/ 1398494 w 7611036"/>
                <a:gd name="connsiteY1" fmla="*/ 0 h 4195482"/>
                <a:gd name="connsiteX2" fmla="*/ 1559859 w 7611036"/>
                <a:gd name="connsiteY2" fmla="*/ 699247 h 4195482"/>
                <a:gd name="connsiteX3" fmla="*/ 1707777 w 7611036"/>
                <a:gd name="connsiteY3" fmla="*/ 121023 h 4195482"/>
                <a:gd name="connsiteX4" fmla="*/ 1842247 w 7611036"/>
                <a:gd name="connsiteY4" fmla="*/ 578223 h 4195482"/>
                <a:gd name="connsiteX5" fmla="*/ 1909483 w 7611036"/>
                <a:gd name="connsiteY5" fmla="*/ 309282 h 4195482"/>
                <a:gd name="connsiteX6" fmla="*/ 1990165 w 7611036"/>
                <a:gd name="connsiteY6" fmla="*/ 403412 h 4195482"/>
                <a:gd name="connsiteX7" fmla="*/ 7611036 w 7611036"/>
                <a:gd name="connsiteY7" fmla="*/ 349623 h 4195482"/>
                <a:gd name="connsiteX8" fmla="*/ 7611036 w 7611036"/>
                <a:gd name="connsiteY8" fmla="*/ 336176 h 4195482"/>
                <a:gd name="connsiteX0" fmla="*/ 0 w 7611036"/>
                <a:gd name="connsiteY0" fmla="*/ 4195482 h 4195482"/>
                <a:gd name="connsiteX1" fmla="*/ 1398494 w 7611036"/>
                <a:gd name="connsiteY1" fmla="*/ 0 h 4195482"/>
                <a:gd name="connsiteX2" fmla="*/ 1559859 w 7611036"/>
                <a:gd name="connsiteY2" fmla="*/ 699247 h 4195482"/>
                <a:gd name="connsiteX3" fmla="*/ 1707777 w 7611036"/>
                <a:gd name="connsiteY3" fmla="*/ 121023 h 4195482"/>
                <a:gd name="connsiteX4" fmla="*/ 1842247 w 7611036"/>
                <a:gd name="connsiteY4" fmla="*/ 578223 h 4195482"/>
                <a:gd name="connsiteX5" fmla="*/ 1909483 w 7611036"/>
                <a:gd name="connsiteY5" fmla="*/ 309282 h 4195482"/>
                <a:gd name="connsiteX6" fmla="*/ 1990165 w 7611036"/>
                <a:gd name="connsiteY6" fmla="*/ 403412 h 4195482"/>
                <a:gd name="connsiteX7" fmla="*/ 7611036 w 7611036"/>
                <a:gd name="connsiteY7" fmla="*/ 349623 h 4195482"/>
                <a:gd name="connsiteX8" fmla="*/ 7570695 w 7611036"/>
                <a:gd name="connsiteY8" fmla="*/ 537882 h 4195482"/>
                <a:gd name="connsiteX0" fmla="*/ 0 w 7651377"/>
                <a:gd name="connsiteY0" fmla="*/ 4195482 h 4195482"/>
                <a:gd name="connsiteX1" fmla="*/ 1398494 w 7651377"/>
                <a:gd name="connsiteY1" fmla="*/ 0 h 4195482"/>
                <a:gd name="connsiteX2" fmla="*/ 1559859 w 7651377"/>
                <a:gd name="connsiteY2" fmla="*/ 699247 h 4195482"/>
                <a:gd name="connsiteX3" fmla="*/ 1707777 w 7651377"/>
                <a:gd name="connsiteY3" fmla="*/ 121023 h 4195482"/>
                <a:gd name="connsiteX4" fmla="*/ 1842247 w 7651377"/>
                <a:gd name="connsiteY4" fmla="*/ 578223 h 4195482"/>
                <a:gd name="connsiteX5" fmla="*/ 1909483 w 7651377"/>
                <a:gd name="connsiteY5" fmla="*/ 309282 h 4195482"/>
                <a:gd name="connsiteX6" fmla="*/ 1990165 w 7651377"/>
                <a:gd name="connsiteY6" fmla="*/ 403412 h 4195482"/>
                <a:gd name="connsiteX7" fmla="*/ 7651377 w 7651377"/>
                <a:gd name="connsiteY7" fmla="*/ 403411 h 4195482"/>
                <a:gd name="connsiteX8" fmla="*/ 7570695 w 7651377"/>
                <a:gd name="connsiteY8" fmla="*/ 537882 h 4195482"/>
                <a:gd name="connsiteX0" fmla="*/ 0 w 7651377"/>
                <a:gd name="connsiteY0" fmla="*/ 4195482 h 4195482"/>
                <a:gd name="connsiteX1" fmla="*/ 1398494 w 7651377"/>
                <a:gd name="connsiteY1" fmla="*/ 0 h 4195482"/>
                <a:gd name="connsiteX2" fmla="*/ 1559859 w 7651377"/>
                <a:gd name="connsiteY2" fmla="*/ 699247 h 4195482"/>
                <a:gd name="connsiteX3" fmla="*/ 1707777 w 7651377"/>
                <a:gd name="connsiteY3" fmla="*/ 121023 h 4195482"/>
                <a:gd name="connsiteX4" fmla="*/ 1842247 w 7651377"/>
                <a:gd name="connsiteY4" fmla="*/ 578223 h 4195482"/>
                <a:gd name="connsiteX5" fmla="*/ 1909483 w 7651377"/>
                <a:gd name="connsiteY5" fmla="*/ 309282 h 4195482"/>
                <a:gd name="connsiteX6" fmla="*/ 3133165 w 7651377"/>
                <a:gd name="connsiteY6" fmla="*/ 430306 h 4195482"/>
                <a:gd name="connsiteX7" fmla="*/ 7651377 w 7651377"/>
                <a:gd name="connsiteY7" fmla="*/ 403411 h 4195482"/>
                <a:gd name="connsiteX8" fmla="*/ 7570695 w 7651377"/>
                <a:gd name="connsiteY8" fmla="*/ 537882 h 4195482"/>
                <a:gd name="connsiteX0" fmla="*/ 0 w 7651377"/>
                <a:gd name="connsiteY0" fmla="*/ 4195482 h 4195482"/>
                <a:gd name="connsiteX1" fmla="*/ 1398494 w 7651377"/>
                <a:gd name="connsiteY1" fmla="*/ 0 h 4195482"/>
                <a:gd name="connsiteX2" fmla="*/ 1559859 w 7651377"/>
                <a:gd name="connsiteY2" fmla="*/ 699247 h 4195482"/>
                <a:gd name="connsiteX3" fmla="*/ 1707777 w 7651377"/>
                <a:gd name="connsiteY3" fmla="*/ 121023 h 4195482"/>
                <a:gd name="connsiteX4" fmla="*/ 1842247 w 7651377"/>
                <a:gd name="connsiteY4" fmla="*/ 578223 h 4195482"/>
                <a:gd name="connsiteX5" fmla="*/ 1909483 w 7651377"/>
                <a:gd name="connsiteY5" fmla="*/ 309282 h 4195482"/>
                <a:gd name="connsiteX6" fmla="*/ 3133165 w 7651377"/>
                <a:gd name="connsiteY6" fmla="*/ 430306 h 4195482"/>
                <a:gd name="connsiteX7" fmla="*/ 7651377 w 7651377"/>
                <a:gd name="connsiteY7" fmla="*/ 403411 h 4195482"/>
                <a:gd name="connsiteX8" fmla="*/ 7570695 w 7651377"/>
                <a:gd name="connsiteY8" fmla="*/ 537882 h 4195482"/>
                <a:gd name="connsiteX0" fmla="*/ 0 w 7570695"/>
                <a:gd name="connsiteY0" fmla="*/ 4195482 h 4195482"/>
                <a:gd name="connsiteX1" fmla="*/ 1398494 w 7570695"/>
                <a:gd name="connsiteY1" fmla="*/ 0 h 4195482"/>
                <a:gd name="connsiteX2" fmla="*/ 1559859 w 7570695"/>
                <a:gd name="connsiteY2" fmla="*/ 699247 h 4195482"/>
                <a:gd name="connsiteX3" fmla="*/ 1707777 w 7570695"/>
                <a:gd name="connsiteY3" fmla="*/ 121023 h 4195482"/>
                <a:gd name="connsiteX4" fmla="*/ 1842247 w 7570695"/>
                <a:gd name="connsiteY4" fmla="*/ 578223 h 4195482"/>
                <a:gd name="connsiteX5" fmla="*/ 1909483 w 7570695"/>
                <a:gd name="connsiteY5" fmla="*/ 309282 h 4195482"/>
                <a:gd name="connsiteX6" fmla="*/ 3133165 w 7570695"/>
                <a:gd name="connsiteY6" fmla="*/ 430306 h 4195482"/>
                <a:gd name="connsiteX7" fmla="*/ 7570695 w 7570695"/>
                <a:gd name="connsiteY7" fmla="*/ 537882 h 4195482"/>
                <a:gd name="connsiteX0" fmla="*/ 0 w 7570695"/>
                <a:gd name="connsiteY0" fmla="*/ 4349061 h 4349061"/>
                <a:gd name="connsiteX1" fmla="*/ 1398494 w 7570695"/>
                <a:gd name="connsiteY1" fmla="*/ 153579 h 4349061"/>
                <a:gd name="connsiteX2" fmla="*/ 1559859 w 7570695"/>
                <a:gd name="connsiteY2" fmla="*/ 852826 h 4349061"/>
                <a:gd name="connsiteX3" fmla="*/ 1707777 w 7570695"/>
                <a:gd name="connsiteY3" fmla="*/ 274602 h 4349061"/>
                <a:gd name="connsiteX4" fmla="*/ 1842247 w 7570695"/>
                <a:gd name="connsiteY4" fmla="*/ 731802 h 4349061"/>
                <a:gd name="connsiteX5" fmla="*/ 1909483 w 7570695"/>
                <a:gd name="connsiteY5" fmla="*/ 462861 h 4349061"/>
                <a:gd name="connsiteX6" fmla="*/ 3133165 w 7570695"/>
                <a:gd name="connsiteY6" fmla="*/ 583885 h 4349061"/>
                <a:gd name="connsiteX7" fmla="*/ 7570695 w 7570695"/>
                <a:gd name="connsiteY7" fmla="*/ 691461 h 4349061"/>
                <a:gd name="connsiteX0" fmla="*/ 0 w 7570695"/>
                <a:gd name="connsiteY0" fmla="*/ 4349061 h 4349061"/>
                <a:gd name="connsiteX1" fmla="*/ 1398494 w 7570695"/>
                <a:gd name="connsiteY1" fmla="*/ 153579 h 4349061"/>
                <a:gd name="connsiteX2" fmla="*/ 1559859 w 7570695"/>
                <a:gd name="connsiteY2" fmla="*/ 852826 h 4349061"/>
                <a:gd name="connsiteX3" fmla="*/ 1707777 w 7570695"/>
                <a:gd name="connsiteY3" fmla="*/ 274602 h 4349061"/>
                <a:gd name="connsiteX4" fmla="*/ 1842247 w 7570695"/>
                <a:gd name="connsiteY4" fmla="*/ 731802 h 4349061"/>
                <a:gd name="connsiteX5" fmla="*/ 1909483 w 7570695"/>
                <a:gd name="connsiteY5" fmla="*/ 462861 h 4349061"/>
                <a:gd name="connsiteX6" fmla="*/ 3133165 w 7570695"/>
                <a:gd name="connsiteY6" fmla="*/ 583885 h 4349061"/>
                <a:gd name="connsiteX7" fmla="*/ 7570695 w 7570695"/>
                <a:gd name="connsiteY7" fmla="*/ 691461 h 4349061"/>
                <a:gd name="connsiteX0" fmla="*/ 0 w 7570695"/>
                <a:gd name="connsiteY0" fmla="*/ 4332630 h 4332630"/>
                <a:gd name="connsiteX1" fmla="*/ 1398494 w 7570695"/>
                <a:gd name="connsiteY1" fmla="*/ 137148 h 4332630"/>
                <a:gd name="connsiteX2" fmla="*/ 1559859 w 7570695"/>
                <a:gd name="connsiteY2" fmla="*/ 836395 h 4332630"/>
                <a:gd name="connsiteX3" fmla="*/ 1707777 w 7570695"/>
                <a:gd name="connsiteY3" fmla="*/ 258171 h 4332630"/>
                <a:gd name="connsiteX4" fmla="*/ 1842247 w 7570695"/>
                <a:gd name="connsiteY4" fmla="*/ 715371 h 4332630"/>
                <a:gd name="connsiteX5" fmla="*/ 1909483 w 7570695"/>
                <a:gd name="connsiteY5" fmla="*/ 446430 h 4332630"/>
                <a:gd name="connsiteX6" fmla="*/ 3133165 w 7570695"/>
                <a:gd name="connsiteY6" fmla="*/ 567454 h 4332630"/>
                <a:gd name="connsiteX7" fmla="*/ 7570695 w 7570695"/>
                <a:gd name="connsiteY7" fmla="*/ 675030 h 4332630"/>
                <a:gd name="connsiteX0" fmla="*/ 0 w 7570695"/>
                <a:gd name="connsiteY0" fmla="*/ 4332630 h 4332630"/>
                <a:gd name="connsiteX1" fmla="*/ 1398494 w 7570695"/>
                <a:gd name="connsiteY1" fmla="*/ 137148 h 4332630"/>
                <a:gd name="connsiteX2" fmla="*/ 1559859 w 7570695"/>
                <a:gd name="connsiteY2" fmla="*/ 836395 h 4332630"/>
                <a:gd name="connsiteX3" fmla="*/ 1707777 w 7570695"/>
                <a:gd name="connsiteY3" fmla="*/ 258171 h 4332630"/>
                <a:gd name="connsiteX4" fmla="*/ 1842247 w 7570695"/>
                <a:gd name="connsiteY4" fmla="*/ 715371 h 4332630"/>
                <a:gd name="connsiteX5" fmla="*/ 1909483 w 7570695"/>
                <a:gd name="connsiteY5" fmla="*/ 446430 h 4332630"/>
                <a:gd name="connsiteX6" fmla="*/ 3133165 w 7570695"/>
                <a:gd name="connsiteY6" fmla="*/ 567454 h 4332630"/>
                <a:gd name="connsiteX7" fmla="*/ 7570695 w 7570695"/>
                <a:gd name="connsiteY7" fmla="*/ 675030 h 4332630"/>
                <a:gd name="connsiteX0" fmla="*/ 0 w 7570695"/>
                <a:gd name="connsiteY0" fmla="*/ 4332630 h 4332630"/>
                <a:gd name="connsiteX1" fmla="*/ 1398494 w 7570695"/>
                <a:gd name="connsiteY1" fmla="*/ 137148 h 4332630"/>
                <a:gd name="connsiteX2" fmla="*/ 1559859 w 7570695"/>
                <a:gd name="connsiteY2" fmla="*/ 836395 h 4332630"/>
                <a:gd name="connsiteX3" fmla="*/ 1707777 w 7570695"/>
                <a:gd name="connsiteY3" fmla="*/ 258171 h 4332630"/>
                <a:gd name="connsiteX4" fmla="*/ 1842247 w 7570695"/>
                <a:gd name="connsiteY4" fmla="*/ 715371 h 4332630"/>
                <a:gd name="connsiteX5" fmla="*/ 1909483 w 7570695"/>
                <a:gd name="connsiteY5" fmla="*/ 446430 h 4332630"/>
                <a:gd name="connsiteX6" fmla="*/ 3133165 w 7570695"/>
                <a:gd name="connsiteY6" fmla="*/ 567454 h 4332630"/>
                <a:gd name="connsiteX7" fmla="*/ 7570695 w 7570695"/>
                <a:gd name="connsiteY7" fmla="*/ 675030 h 4332630"/>
                <a:gd name="connsiteX0" fmla="*/ 0 w 7570695"/>
                <a:gd name="connsiteY0" fmla="*/ 4332630 h 4332630"/>
                <a:gd name="connsiteX1" fmla="*/ 1398494 w 7570695"/>
                <a:gd name="connsiteY1" fmla="*/ 137148 h 4332630"/>
                <a:gd name="connsiteX2" fmla="*/ 1559859 w 7570695"/>
                <a:gd name="connsiteY2" fmla="*/ 836395 h 4332630"/>
                <a:gd name="connsiteX3" fmla="*/ 1707777 w 7570695"/>
                <a:gd name="connsiteY3" fmla="*/ 258171 h 4332630"/>
                <a:gd name="connsiteX4" fmla="*/ 1842247 w 7570695"/>
                <a:gd name="connsiteY4" fmla="*/ 715371 h 4332630"/>
                <a:gd name="connsiteX5" fmla="*/ 1909483 w 7570695"/>
                <a:gd name="connsiteY5" fmla="*/ 446430 h 4332630"/>
                <a:gd name="connsiteX6" fmla="*/ 3133165 w 7570695"/>
                <a:gd name="connsiteY6" fmla="*/ 567454 h 4332630"/>
                <a:gd name="connsiteX7" fmla="*/ 7570695 w 7570695"/>
                <a:gd name="connsiteY7" fmla="*/ 675030 h 4332630"/>
                <a:gd name="connsiteX0" fmla="*/ 0 w 7570695"/>
                <a:gd name="connsiteY0" fmla="*/ 4332630 h 4332630"/>
                <a:gd name="connsiteX1" fmla="*/ 1398494 w 7570695"/>
                <a:gd name="connsiteY1" fmla="*/ 137148 h 4332630"/>
                <a:gd name="connsiteX2" fmla="*/ 1559859 w 7570695"/>
                <a:gd name="connsiteY2" fmla="*/ 836395 h 4332630"/>
                <a:gd name="connsiteX3" fmla="*/ 1707777 w 7570695"/>
                <a:gd name="connsiteY3" fmla="*/ 258171 h 4332630"/>
                <a:gd name="connsiteX4" fmla="*/ 1842247 w 7570695"/>
                <a:gd name="connsiteY4" fmla="*/ 715371 h 4332630"/>
                <a:gd name="connsiteX5" fmla="*/ 1909483 w 7570695"/>
                <a:gd name="connsiteY5" fmla="*/ 446430 h 4332630"/>
                <a:gd name="connsiteX6" fmla="*/ 3133165 w 7570695"/>
                <a:gd name="connsiteY6" fmla="*/ 567454 h 4332630"/>
                <a:gd name="connsiteX7" fmla="*/ 7570695 w 7570695"/>
                <a:gd name="connsiteY7" fmla="*/ 675030 h 4332630"/>
                <a:gd name="connsiteX0" fmla="*/ 0 w 7570695"/>
                <a:gd name="connsiteY0" fmla="*/ 4332630 h 4332630"/>
                <a:gd name="connsiteX1" fmla="*/ 1398494 w 7570695"/>
                <a:gd name="connsiteY1" fmla="*/ 137148 h 4332630"/>
                <a:gd name="connsiteX2" fmla="*/ 1559859 w 7570695"/>
                <a:gd name="connsiteY2" fmla="*/ 836395 h 4332630"/>
                <a:gd name="connsiteX3" fmla="*/ 1707777 w 7570695"/>
                <a:gd name="connsiteY3" fmla="*/ 258171 h 4332630"/>
                <a:gd name="connsiteX4" fmla="*/ 1842247 w 7570695"/>
                <a:gd name="connsiteY4" fmla="*/ 715371 h 4332630"/>
                <a:gd name="connsiteX5" fmla="*/ 1909483 w 7570695"/>
                <a:gd name="connsiteY5" fmla="*/ 446430 h 4332630"/>
                <a:gd name="connsiteX6" fmla="*/ 3133165 w 7570695"/>
                <a:gd name="connsiteY6" fmla="*/ 567454 h 4332630"/>
                <a:gd name="connsiteX7" fmla="*/ 7570695 w 7570695"/>
                <a:gd name="connsiteY7" fmla="*/ 675030 h 4332630"/>
                <a:gd name="connsiteX0" fmla="*/ 0 w 7570695"/>
                <a:gd name="connsiteY0" fmla="*/ 4332630 h 4332630"/>
                <a:gd name="connsiteX1" fmla="*/ 1398494 w 7570695"/>
                <a:gd name="connsiteY1" fmla="*/ 137148 h 4332630"/>
                <a:gd name="connsiteX2" fmla="*/ 1559859 w 7570695"/>
                <a:gd name="connsiteY2" fmla="*/ 836395 h 4332630"/>
                <a:gd name="connsiteX3" fmla="*/ 1707777 w 7570695"/>
                <a:gd name="connsiteY3" fmla="*/ 258171 h 4332630"/>
                <a:gd name="connsiteX4" fmla="*/ 1842247 w 7570695"/>
                <a:gd name="connsiteY4" fmla="*/ 715371 h 4332630"/>
                <a:gd name="connsiteX5" fmla="*/ 1909483 w 7570695"/>
                <a:gd name="connsiteY5" fmla="*/ 446430 h 4332630"/>
                <a:gd name="connsiteX6" fmla="*/ 3133165 w 7570695"/>
                <a:gd name="connsiteY6" fmla="*/ 567454 h 4332630"/>
                <a:gd name="connsiteX7" fmla="*/ 7570695 w 7570695"/>
                <a:gd name="connsiteY7" fmla="*/ 675030 h 4332630"/>
                <a:gd name="connsiteX0" fmla="*/ 0 w 3133165"/>
                <a:gd name="connsiteY0" fmla="*/ 4332630 h 4332630"/>
                <a:gd name="connsiteX1" fmla="*/ 1398494 w 3133165"/>
                <a:gd name="connsiteY1" fmla="*/ 137148 h 4332630"/>
                <a:gd name="connsiteX2" fmla="*/ 1559859 w 3133165"/>
                <a:gd name="connsiteY2" fmla="*/ 836395 h 4332630"/>
                <a:gd name="connsiteX3" fmla="*/ 1707777 w 3133165"/>
                <a:gd name="connsiteY3" fmla="*/ 258171 h 4332630"/>
                <a:gd name="connsiteX4" fmla="*/ 1842247 w 3133165"/>
                <a:gd name="connsiteY4" fmla="*/ 715371 h 4332630"/>
                <a:gd name="connsiteX5" fmla="*/ 1909483 w 3133165"/>
                <a:gd name="connsiteY5" fmla="*/ 446430 h 4332630"/>
                <a:gd name="connsiteX6" fmla="*/ 3133165 w 3133165"/>
                <a:gd name="connsiteY6" fmla="*/ 567454 h 4332630"/>
                <a:gd name="connsiteX0" fmla="*/ 0 w 3133165"/>
                <a:gd name="connsiteY0" fmla="*/ 4332630 h 4332630"/>
                <a:gd name="connsiteX1" fmla="*/ 1398494 w 3133165"/>
                <a:gd name="connsiteY1" fmla="*/ 137148 h 4332630"/>
                <a:gd name="connsiteX2" fmla="*/ 1559859 w 3133165"/>
                <a:gd name="connsiteY2" fmla="*/ 836395 h 4332630"/>
                <a:gd name="connsiteX3" fmla="*/ 1707777 w 3133165"/>
                <a:gd name="connsiteY3" fmla="*/ 258171 h 4332630"/>
                <a:gd name="connsiteX4" fmla="*/ 1842247 w 3133165"/>
                <a:gd name="connsiteY4" fmla="*/ 715371 h 4332630"/>
                <a:gd name="connsiteX5" fmla="*/ 2097742 w 3133165"/>
                <a:gd name="connsiteY5" fmla="*/ 500218 h 4332630"/>
                <a:gd name="connsiteX6" fmla="*/ 3133165 w 3133165"/>
                <a:gd name="connsiteY6" fmla="*/ 567454 h 4332630"/>
                <a:gd name="connsiteX0" fmla="*/ 0 w 3133165"/>
                <a:gd name="connsiteY0" fmla="*/ 4335489 h 4335489"/>
                <a:gd name="connsiteX1" fmla="*/ 1398494 w 3133165"/>
                <a:gd name="connsiteY1" fmla="*/ 140007 h 4335489"/>
                <a:gd name="connsiteX2" fmla="*/ 1559859 w 3133165"/>
                <a:gd name="connsiteY2" fmla="*/ 839254 h 4335489"/>
                <a:gd name="connsiteX3" fmla="*/ 1707777 w 3133165"/>
                <a:gd name="connsiteY3" fmla="*/ 261030 h 4335489"/>
                <a:gd name="connsiteX4" fmla="*/ 1842247 w 3133165"/>
                <a:gd name="connsiteY4" fmla="*/ 718230 h 4335489"/>
                <a:gd name="connsiteX5" fmla="*/ 2097742 w 3133165"/>
                <a:gd name="connsiteY5" fmla="*/ 503077 h 4335489"/>
                <a:gd name="connsiteX6" fmla="*/ 3133165 w 3133165"/>
                <a:gd name="connsiteY6" fmla="*/ 570313 h 4335489"/>
                <a:gd name="connsiteX0" fmla="*/ 0 w 3133165"/>
                <a:gd name="connsiteY0" fmla="*/ 4331701 h 4331701"/>
                <a:gd name="connsiteX1" fmla="*/ 1398494 w 3133165"/>
                <a:gd name="connsiteY1" fmla="*/ 136219 h 4331701"/>
                <a:gd name="connsiteX2" fmla="*/ 1559859 w 3133165"/>
                <a:gd name="connsiteY2" fmla="*/ 835466 h 4331701"/>
                <a:gd name="connsiteX3" fmla="*/ 1707777 w 3133165"/>
                <a:gd name="connsiteY3" fmla="*/ 257242 h 4331701"/>
                <a:gd name="connsiteX4" fmla="*/ 1842247 w 3133165"/>
                <a:gd name="connsiteY4" fmla="*/ 714442 h 4331701"/>
                <a:gd name="connsiteX5" fmla="*/ 2097742 w 3133165"/>
                <a:gd name="connsiteY5" fmla="*/ 499289 h 4331701"/>
                <a:gd name="connsiteX6" fmla="*/ 3133165 w 3133165"/>
                <a:gd name="connsiteY6" fmla="*/ 566525 h 4331701"/>
                <a:gd name="connsiteX0" fmla="*/ 0 w 3133165"/>
                <a:gd name="connsiteY0" fmla="*/ 4349061 h 4349061"/>
                <a:gd name="connsiteX1" fmla="*/ 1398494 w 3133165"/>
                <a:gd name="connsiteY1" fmla="*/ 153579 h 4349061"/>
                <a:gd name="connsiteX2" fmla="*/ 1559859 w 3133165"/>
                <a:gd name="connsiteY2" fmla="*/ 852826 h 4349061"/>
                <a:gd name="connsiteX3" fmla="*/ 1734671 w 3133165"/>
                <a:gd name="connsiteY3" fmla="*/ 274602 h 4349061"/>
                <a:gd name="connsiteX4" fmla="*/ 1842247 w 3133165"/>
                <a:gd name="connsiteY4" fmla="*/ 731802 h 4349061"/>
                <a:gd name="connsiteX5" fmla="*/ 2097742 w 3133165"/>
                <a:gd name="connsiteY5" fmla="*/ 516649 h 4349061"/>
                <a:gd name="connsiteX6" fmla="*/ 3133165 w 3133165"/>
                <a:gd name="connsiteY6" fmla="*/ 583885 h 4349061"/>
                <a:gd name="connsiteX0" fmla="*/ 0 w 3133165"/>
                <a:gd name="connsiteY0" fmla="*/ 4349061 h 4349061"/>
                <a:gd name="connsiteX1" fmla="*/ 1398494 w 3133165"/>
                <a:gd name="connsiteY1" fmla="*/ 153579 h 4349061"/>
                <a:gd name="connsiteX2" fmla="*/ 1492624 w 3133165"/>
                <a:gd name="connsiteY2" fmla="*/ 852826 h 4349061"/>
                <a:gd name="connsiteX3" fmla="*/ 1734671 w 3133165"/>
                <a:gd name="connsiteY3" fmla="*/ 274602 h 4349061"/>
                <a:gd name="connsiteX4" fmla="*/ 1842247 w 3133165"/>
                <a:gd name="connsiteY4" fmla="*/ 731802 h 4349061"/>
                <a:gd name="connsiteX5" fmla="*/ 2097742 w 3133165"/>
                <a:gd name="connsiteY5" fmla="*/ 516649 h 4349061"/>
                <a:gd name="connsiteX6" fmla="*/ 3133165 w 3133165"/>
                <a:gd name="connsiteY6" fmla="*/ 583885 h 4349061"/>
                <a:gd name="connsiteX0" fmla="*/ 0 w 3133165"/>
                <a:gd name="connsiteY0" fmla="*/ 4341002 h 4341002"/>
                <a:gd name="connsiteX1" fmla="*/ 1398494 w 3133165"/>
                <a:gd name="connsiteY1" fmla="*/ 145520 h 4341002"/>
                <a:gd name="connsiteX2" fmla="*/ 1627095 w 3133165"/>
                <a:gd name="connsiteY2" fmla="*/ 898556 h 4341002"/>
                <a:gd name="connsiteX3" fmla="*/ 1734671 w 3133165"/>
                <a:gd name="connsiteY3" fmla="*/ 266543 h 4341002"/>
                <a:gd name="connsiteX4" fmla="*/ 1842247 w 3133165"/>
                <a:gd name="connsiteY4" fmla="*/ 723743 h 4341002"/>
                <a:gd name="connsiteX5" fmla="*/ 2097742 w 3133165"/>
                <a:gd name="connsiteY5" fmla="*/ 508590 h 4341002"/>
                <a:gd name="connsiteX6" fmla="*/ 3133165 w 3133165"/>
                <a:gd name="connsiteY6" fmla="*/ 575826 h 4341002"/>
                <a:gd name="connsiteX0" fmla="*/ 0 w 3133165"/>
                <a:gd name="connsiteY0" fmla="*/ 4341002 h 4341002"/>
                <a:gd name="connsiteX1" fmla="*/ 1398494 w 3133165"/>
                <a:gd name="connsiteY1" fmla="*/ 145520 h 4341002"/>
                <a:gd name="connsiteX2" fmla="*/ 1627095 w 3133165"/>
                <a:gd name="connsiteY2" fmla="*/ 898556 h 4341002"/>
                <a:gd name="connsiteX3" fmla="*/ 1734671 w 3133165"/>
                <a:gd name="connsiteY3" fmla="*/ 266543 h 4341002"/>
                <a:gd name="connsiteX4" fmla="*/ 1842247 w 3133165"/>
                <a:gd name="connsiteY4" fmla="*/ 723743 h 4341002"/>
                <a:gd name="connsiteX5" fmla="*/ 2097742 w 3133165"/>
                <a:gd name="connsiteY5" fmla="*/ 508590 h 4341002"/>
                <a:gd name="connsiteX6" fmla="*/ 3133165 w 3133165"/>
                <a:gd name="connsiteY6" fmla="*/ 575826 h 4341002"/>
                <a:gd name="connsiteX0" fmla="*/ 0 w 3133165"/>
                <a:gd name="connsiteY0" fmla="*/ 4240076 h 4240076"/>
                <a:gd name="connsiteX1" fmla="*/ 1398494 w 3133165"/>
                <a:gd name="connsiteY1" fmla="*/ 44594 h 4240076"/>
                <a:gd name="connsiteX2" fmla="*/ 1627095 w 3133165"/>
                <a:gd name="connsiteY2" fmla="*/ 797630 h 4240076"/>
                <a:gd name="connsiteX3" fmla="*/ 1734671 w 3133165"/>
                <a:gd name="connsiteY3" fmla="*/ 165617 h 4240076"/>
                <a:gd name="connsiteX4" fmla="*/ 1842247 w 3133165"/>
                <a:gd name="connsiteY4" fmla="*/ 622817 h 4240076"/>
                <a:gd name="connsiteX5" fmla="*/ 2097742 w 3133165"/>
                <a:gd name="connsiteY5" fmla="*/ 407664 h 4240076"/>
                <a:gd name="connsiteX6" fmla="*/ 3133165 w 3133165"/>
                <a:gd name="connsiteY6" fmla="*/ 474900 h 4240076"/>
                <a:gd name="connsiteX0" fmla="*/ 0 w 3133165"/>
                <a:gd name="connsiteY0" fmla="*/ 4349061 h 4349061"/>
                <a:gd name="connsiteX1" fmla="*/ 1398494 w 3133165"/>
                <a:gd name="connsiteY1" fmla="*/ 153579 h 4349061"/>
                <a:gd name="connsiteX2" fmla="*/ 1600201 w 3133165"/>
                <a:gd name="connsiteY2" fmla="*/ 852826 h 4349061"/>
                <a:gd name="connsiteX3" fmla="*/ 1734671 w 3133165"/>
                <a:gd name="connsiteY3" fmla="*/ 274602 h 4349061"/>
                <a:gd name="connsiteX4" fmla="*/ 1842247 w 3133165"/>
                <a:gd name="connsiteY4" fmla="*/ 731802 h 4349061"/>
                <a:gd name="connsiteX5" fmla="*/ 2097742 w 3133165"/>
                <a:gd name="connsiteY5" fmla="*/ 516649 h 4349061"/>
                <a:gd name="connsiteX6" fmla="*/ 3133165 w 3133165"/>
                <a:gd name="connsiteY6" fmla="*/ 583885 h 4349061"/>
                <a:gd name="connsiteX0" fmla="*/ 0 w 3133165"/>
                <a:gd name="connsiteY0" fmla="*/ 4248677 h 4248677"/>
                <a:gd name="connsiteX1" fmla="*/ 1398494 w 3133165"/>
                <a:gd name="connsiteY1" fmla="*/ 53195 h 4248677"/>
                <a:gd name="connsiteX2" fmla="*/ 1600201 w 3133165"/>
                <a:gd name="connsiteY2" fmla="*/ 752442 h 4248677"/>
                <a:gd name="connsiteX3" fmla="*/ 1734671 w 3133165"/>
                <a:gd name="connsiteY3" fmla="*/ 174218 h 4248677"/>
                <a:gd name="connsiteX4" fmla="*/ 1842247 w 3133165"/>
                <a:gd name="connsiteY4" fmla="*/ 631418 h 4248677"/>
                <a:gd name="connsiteX5" fmla="*/ 2097742 w 3133165"/>
                <a:gd name="connsiteY5" fmla="*/ 416265 h 4248677"/>
                <a:gd name="connsiteX6" fmla="*/ 3133165 w 3133165"/>
                <a:gd name="connsiteY6" fmla="*/ 483501 h 4248677"/>
                <a:gd name="connsiteX0" fmla="*/ 0 w 3133165"/>
                <a:gd name="connsiteY0" fmla="*/ 4248677 h 4248677"/>
                <a:gd name="connsiteX1" fmla="*/ 1398494 w 3133165"/>
                <a:gd name="connsiteY1" fmla="*/ 53195 h 4248677"/>
                <a:gd name="connsiteX2" fmla="*/ 1600201 w 3133165"/>
                <a:gd name="connsiteY2" fmla="*/ 752442 h 4248677"/>
                <a:gd name="connsiteX3" fmla="*/ 1734671 w 3133165"/>
                <a:gd name="connsiteY3" fmla="*/ 174218 h 4248677"/>
                <a:gd name="connsiteX4" fmla="*/ 1855694 w 3133165"/>
                <a:gd name="connsiteY4" fmla="*/ 510395 h 4248677"/>
                <a:gd name="connsiteX5" fmla="*/ 2097742 w 3133165"/>
                <a:gd name="connsiteY5" fmla="*/ 416265 h 4248677"/>
                <a:gd name="connsiteX6" fmla="*/ 3133165 w 3133165"/>
                <a:gd name="connsiteY6" fmla="*/ 483501 h 4248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33165" h="4248677">
                  <a:moveTo>
                    <a:pt x="0" y="4248677"/>
                  </a:moveTo>
                  <a:cubicBezTo>
                    <a:pt x="466165" y="2850183"/>
                    <a:pt x="1293159" y="340066"/>
                    <a:pt x="1398494" y="53195"/>
                  </a:cubicBezTo>
                  <a:cubicBezTo>
                    <a:pt x="1503829" y="-233676"/>
                    <a:pt x="1544171" y="732271"/>
                    <a:pt x="1600201" y="752442"/>
                  </a:cubicBezTo>
                  <a:cubicBezTo>
                    <a:pt x="1656231" y="772613"/>
                    <a:pt x="1692089" y="214559"/>
                    <a:pt x="1734671" y="174218"/>
                  </a:cubicBezTo>
                  <a:cubicBezTo>
                    <a:pt x="1777253" y="133877"/>
                    <a:pt x="1795182" y="470054"/>
                    <a:pt x="1855694" y="510395"/>
                  </a:cubicBezTo>
                  <a:cubicBezTo>
                    <a:pt x="1916206" y="550736"/>
                    <a:pt x="1884830" y="420747"/>
                    <a:pt x="2097742" y="416265"/>
                  </a:cubicBezTo>
                  <a:cubicBezTo>
                    <a:pt x="2310654" y="411783"/>
                    <a:pt x="2189630" y="445401"/>
                    <a:pt x="3133165" y="483501"/>
                  </a:cubicBezTo>
                </a:path>
              </a:pathLst>
            </a:custGeom>
            <a:no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40" name="直線矢印コネクタ 139"/>
            <p:cNvCxnSpPr/>
            <p:nvPr/>
          </p:nvCxnSpPr>
          <p:spPr>
            <a:xfrm flipV="1">
              <a:off x="5792421" y="4454563"/>
              <a:ext cx="2304000" cy="0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テキスト ボックス 141"/>
            <p:cNvSpPr txBox="1"/>
            <p:nvPr/>
          </p:nvSpPr>
          <p:spPr>
            <a:xfrm>
              <a:off x="3553032" y="3385919"/>
              <a:ext cx="4732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altLang="ja-JP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cxnSp>
          <p:nvCxnSpPr>
            <p:cNvPr id="143" name="直線矢印コネクタ 142"/>
            <p:cNvCxnSpPr/>
            <p:nvPr/>
          </p:nvCxnSpPr>
          <p:spPr>
            <a:xfrm>
              <a:off x="3308452" y="3984230"/>
              <a:ext cx="3060000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6" name="フリーフォーム 145"/>
            <p:cNvSpPr/>
            <p:nvPr/>
          </p:nvSpPr>
          <p:spPr>
            <a:xfrm flipV="1">
              <a:off x="6392648" y="3985235"/>
              <a:ext cx="308567" cy="468000"/>
            </a:xfrm>
            <a:custGeom>
              <a:avLst/>
              <a:gdLst>
                <a:gd name="connsiteX0" fmla="*/ 0 w 7611036"/>
                <a:gd name="connsiteY0" fmla="*/ 4195482 h 4195482"/>
                <a:gd name="connsiteX1" fmla="*/ 1398494 w 7611036"/>
                <a:gd name="connsiteY1" fmla="*/ 0 h 4195482"/>
                <a:gd name="connsiteX2" fmla="*/ 1559859 w 7611036"/>
                <a:gd name="connsiteY2" fmla="*/ 699247 h 4195482"/>
                <a:gd name="connsiteX3" fmla="*/ 1707777 w 7611036"/>
                <a:gd name="connsiteY3" fmla="*/ 121023 h 4195482"/>
                <a:gd name="connsiteX4" fmla="*/ 1842247 w 7611036"/>
                <a:gd name="connsiteY4" fmla="*/ 578223 h 4195482"/>
                <a:gd name="connsiteX5" fmla="*/ 1909483 w 7611036"/>
                <a:gd name="connsiteY5" fmla="*/ 309282 h 4195482"/>
                <a:gd name="connsiteX6" fmla="*/ 1990165 w 7611036"/>
                <a:gd name="connsiteY6" fmla="*/ 403412 h 4195482"/>
                <a:gd name="connsiteX7" fmla="*/ 7611036 w 7611036"/>
                <a:gd name="connsiteY7" fmla="*/ 349623 h 4195482"/>
                <a:gd name="connsiteX8" fmla="*/ 7611036 w 7611036"/>
                <a:gd name="connsiteY8" fmla="*/ 336176 h 4195482"/>
                <a:gd name="connsiteX0" fmla="*/ 0 w 7611036"/>
                <a:gd name="connsiteY0" fmla="*/ 4195482 h 4195482"/>
                <a:gd name="connsiteX1" fmla="*/ 1398494 w 7611036"/>
                <a:gd name="connsiteY1" fmla="*/ 0 h 4195482"/>
                <a:gd name="connsiteX2" fmla="*/ 1559859 w 7611036"/>
                <a:gd name="connsiteY2" fmla="*/ 699247 h 4195482"/>
                <a:gd name="connsiteX3" fmla="*/ 1707777 w 7611036"/>
                <a:gd name="connsiteY3" fmla="*/ 121023 h 4195482"/>
                <a:gd name="connsiteX4" fmla="*/ 1842247 w 7611036"/>
                <a:gd name="connsiteY4" fmla="*/ 578223 h 4195482"/>
                <a:gd name="connsiteX5" fmla="*/ 1909483 w 7611036"/>
                <a:gd name="connsiteY5" fmla="*/ 309282 h 4195482"/>
                <a:gd name="connsiteX6" fmla="*/ 1990165 w 7611036"/>
                <a:gd name="connsiteY6" fmla="*/ 403412 h 4195482"/>
                <a:gd name="connsiteX7" fmla="*/ 7611036 w 7611036"/>
                <a:gd name="connsiteY7" fmla="*/ 349623 h 4195482"/>
                <a:gd name="connsiteX8" fmla="*/ 7570695 w 7611036"/>
                <a:gd name="connsiteY8" fmla="*/ 537882 h 4195482"/>
                <a:gd name="connsiteX0" fmla="*/ 0 w 7651377"/>
                <a:gd name="connsiteY0" fmla="*/ 4195482 h 4195482"/>
                <a:gd name="connsiteX1" fmla="*/ 1398494 w 7651377"/>
                <a:gd name="connsiteY1" fmla="*/ 0 h 4195482"/>
                <a:gd name="connsiteX2" fmla="*/ 1559859 w 7651377"/>
                <a:gd name="connsiteY2" fmla="*/ 699247 h 4195482"/>
                <a:gd name="connsiteX3" fmla="*/ 1707777 w 7651377"/>
                <a:gd name="connsiteY3" fmla="*/ 121023 h 4195482"/>
                <a:gd name="connsiteX4" fmla="*/ 1842247 w 7651377"/>
                <a:gd name="connsiteY4" fmla="*/ 578223 h 4195482"/>
                <a:gd name="connsiteX5" fmla="*/ 1909483 w 7651377"/>
                <a:gd name="connsiteY5" fmla="*/ 309282 h 4195482"/>
                <a:gd name="connsiteX6" fmla="*/ 1990165 w 7651377"/>
                <a:gd name="connsiteY6" fmla="*/ 403412 h 4195482"/>
                <a:gd name="connsiteX7" fmla="*/ 7651377 w 7651377"/>
                <a:gd name="connsiteY7" fmla="*/ 403411 h 4195482"/>
                <a:gd name="connsiteX8" fmla="*/ 7570695 w 7651377"/>
                <a:gd name="connsiteY8" fmla="*/ 537882 h 4195482"/>
                <a:gd name="connsiteX0" fmla="*/ 0 w 7651377"/>
                <a:gd name="connsiteY0" fmla="*/ 4195482 h 4195482"/>
                <a:gd name="connsiteX1" fmla="*/ 1398494 w 7651377"/>
                <a:gd name="connsiteY1" fmla="*/ 0 h 4195482"/>
                <a:gd name="connsiteX2" fmla="*/ 1559859 w 7651377"/>
                <a:gd name="connsiteY2" fmla="*/ 699247 h 4195482"/>
                <a:gd name="connsiteX3" fmla="*/ 1707777 w 7651377"/>
                <a:gd name="connsiteY3" fmla="*/ 121023 h 4195482"/>
                <a:gd name="connsiteX4" fmla="*/ 1842247 w 7651377"/>
                <a:gd name="connsiteY4" fmla="*/ 578223 h 4195482"/>
                <a:gd name="connsiteX5" fmla="*/ 1909483 w 7651377"/>
                <a:gd name="connsiteY5" fmla="*/ 309282 h 4195482"/>
                <a:gd name="connsiteX6" fmla="*/ 3133165 w 7651377"/>
                <a:gd name="connsiteY6" fmla="*/ 430306 h 4195482"/>
                <a:gd name="connsiteX7" fmla="*/ 7651377 w 7651377"/>
                <a:gd name="connsiteY7" fmla="*/ 403411 h 4195482"/>
                <a:gd name="connsiteX8" fmla="*/ 7570695 w 7651377"/>
                <a:gd name="connsiteY8" fmla="*/ 537882 h 4195482"/>
                <a:gd name="connsiteX0" fmla="*/ 0 w 7651377"/>
                <a:gd name="connsiteY0" fmla="*/ 4195482 h 4195482"/>
                <a:gd name="connsiteX1" fmla="*/ 1398494 w 7651377"/>
                <a:gd name="connsiteY1" fmla="*/ 0 h 4195482"/>
                <a:gd name="connsiteX2" fmla="*/ 1559859 w 7651377"/>
                <a:gd name="connsiteY2" fmla="*/ 699247 h 4195482"/>
                <a:gd name="connsiteX3" fmla="*/ 1707777 w 7651377"/>
                <a:gd name="connsiteY3" fmla="*/ 121023 h 4195482"/>
                <a:gd name="connsiteX4" fmla="*/ 1842247 w 7651377"/>
                <a:gd name="connsiteY4" fmla="*/ 578223 h 4195482"/>
                <a:gd name="connsiteX5" fmla="*/ 1909483 w 7651377"/>
                <a:gd name="connsiteY5" fmla="*/ 309282 h 4195482"/>
                <a:gd name="connsiteX6" fmla="*/ 3133165 w 7651377"/>
                <a:gd name="connsiteY6" fmla="*/ 430306 h 4195482"/>
                <a:gd name="connsiteX7" fmla="*/ 7651377 w 7651377"/>
                <a:gd name="connsiteY7" fmla="*/ 403411 h 4195482"/>
                <a:gd name="connsiteX8" fmla="*/ 7570695 w 7651377"/>
                <a:gd name="connsiteY8" fmla="*/ 537882 h 4195482"/>
                <a:gd name="connsiteX0" fmla="*/ 0 w 7570695"/>
                <a:gd name="connsiteY0" fmla="*/ 4195482 h 4195482"/>
                <a:gd name="connsiteX1" fmla="*/ 1398494 w 7570695"/>
                <a:gd name="connsiteY1" fmla="*/ 0 h 4195482"/>
                <a:gd name="connsiteX2" fmla="*/ 1559859 w 7570695"/>
                <a:gd name="connsiteY2" fmla="*/ 699247 h 4195482"/>
                <a:gd name="connsiteX3" fmla="*/ 1707777 w 7570695"/>
                <a:gd name="connsiteY3" fmla="*/ 121023 h 4195482"/>
                <a:gd name="connsiteX4" fmla="*/ 1842247 w 7570695"/>
                <a:gd name="connsiteY4" fmla="*/ 578223 h 4195482"/>
                <a:gd name="connsiteX5" fmla="*/ 1909483 w 7570695"/>
                <a:gd name="connsiteY5" fmla="*/ 309282 h 4195482"/>
                <a:gd name="connsiteX6" fmla="*/ 3133165 w 7570695"/>
                <a:gd name="connsiteY6" fmla="*/ 430306 h 4195482"/>
                <a:gd name="connsiteX7" fmla="*/ 7570695 w 7570695"/>
                <a:gd name="connsiteY7" fmla="*/ 537882 h 4195482"/>
                <a:gd name="connsiteX0" fmla="*/ 0 w 7570695"/>
                <a:gd name="connsiteY0" fmla="*/ 4349061 h 4349061"/>
                <a:gd name="connsiteX1" fmla="*/ 1398494 w 7570695"/>
                <a:gd name="connsiteY1" fmla="*/ 153579 h 4349061"/>
                <a:gd name="connsiteX2" fmla="*/ 1559859 w 7570695"/>
                <a:gd name="connsiteY2" fmla="*/ 852826 h 4349061"/>
                <a:gd name="connsiteX3" fmla="*/ 1707777 w 7570695"/>
                <a:gd name="connsiteY3" fmla="*/ 274602 h 4349061"/>
                <a:gd name="connsiteX4" fmla="*/ 1842247 w 7570695"/>
                <a:gd name="connsiteY4" fmla="*/ 731802 h 4349061"/>
                <a:gd name="connsiteX5" fmla="*/ 1909483 w 7570695"/>
                <a:gd name="connsiteY5" fmla="*/ 462861 h 4349061"/>
                <a:gd name="connsiteX6" fmla="*/ 3133165 w 7570695"/>
                <a:gd name="connsiteY6" fmla="*/ 583885 h 4349061"/>
                <a:gd name="connsiteX7" fmla="*/ 7570695 w 7570695"/>
                <a:gd name="connsiteY7" fmla="*/ 691461 h 4349061"/>
                <a:gd name="connsiteX0" fmla="*/ 0 w 7570695"/>
                <a:gd name="connsiteY0" fmla="*/ 4349061 h 4349061"/>
                <a:gd name="connsiteX1" fmla="*/ 1398494 w 7570695"/>
                <a:gd name="connsiteY1" fmla="*/ 153579 h 4349061"/>
                <a:gd name="connsiteX2" fmla="*/ 1559859 w 7570695"/>
                <a:gd name="connsiteY2" fmla="*/ 852826 h 4349061"/>
                <a:gd name="connsiteX3" fmla="*/ 1707777 w 7570695"/>
                <a:gd name="connsiteY3" fmla="*/ 274602 h 4349061"/>
                <a:gd name="connsiteX4" fmla="*/ 1842247 w 7570695"/>
                <a:gd name="connsiteY4" fmla="*/ 731802 h 4349061"/>
                <a:gd name="connsiteX5" fmla="*/ 1909483 w 7570695"/>
                <a:gd name="connsiteY5" fmla="*/ 462861 h 4349061"/>
                <a:gd name="connsiteX6" fmla="*/ 3133165 w 7570695"/>
                <a:gd name="connsiteY6" fmla="*/ 583885 h 4349061"/>
                <a:gd name="connsiteX7" fmla="*/ 7570695 w 7570695"/>
                <a:gd name="connsiteY7" fmla="*/ 691461 h 4349061"/>
                <a:gd name="connsiteX0" fmla="*/ 0 w 7570695"/>
                <a:gd name="connsiteY0" fmla="*/ 4332630 h 4332630"/>
                <a:gd name="connsiteX1" fmla="*/ 1398494 w 7570695"/>
                <a:gd name="connsiteY1" fmla="*/ 137148 h 4332630"/>
                <a:gd name="connsiteX2" fmla="*/ 1559859 w 7570695"/>
                <a:gd name="connsiteY2" fmla="*/ 836395 h 4332630"/>
                <a:gd name="connsiteX3" fmla="*/ 1707777 w 7570695"/>
                <a:gd name="connsiteY3" fmla="*/ 258171 h 4332630"/>
                <a:gd name="connsiteX4" fmla="*/ 1842247 w 7570695"/>
                <a:gd name="connsiteY4" fmla="*/ 715371 h 4332630"/>
                <a:gd name="connsiteX5" fmla="*/ 1909483 w 7570695"/>
                <a:gd name="connsiteY5" fmla="*/ 446430 h 4332630"/>
                <a:gd name="connsiteX6" fmla="*/ 3133165 w 7570695"/>
                <a:gd name="connsiteY6" fmla="*/ 567454 h 4332630"/>
                <a:gd name="connsiteX7" fmla="*/ 7570695 w 7570695"/>
                <a:gd name="connsiteY7" fmla="*/ 675030 h 4332630"/>
                <a:gd name="connsiteX0" fmla="*/ 0 w 7570695"/>
                <a:gd name="connsiteY0" fmla="*/ 4332630 h 4332630"/>
                <a:gd name="connsiteX1" fmla="*/ 1398494 w 7570695"/>
                <a:gd name="connsiteY1" fmla="*/ 137148 h 4332630"/>
                <a:gd name="connsiteX2" fmla="*/ 1559859 w 7570695"/>
                <a:gd name="connsiteY2" fmla="*/ 836395 h 4332630"/>
                <a:gd name="connsiteX3" fmla="*/ 1707777 w 7570695"/>
                <a:gd name="connsiteY3" fmla="*/ 258171 h 4332630"/>
                <a:gd name="connsiteX4" fmla="*/ 1842247 w 7570695"/>
                <a:gd name="connsiteY4" fmla="*/ 715371 h 4332630"/>
                <a:gd name="connsiteX5" fmla="*/ 1909483 w 7570695"/>
                <a:gd name="connsiteY5" fmla="*/ 446430 h 4332630"/>
                <a:gd name="connsiteX6" fmla="*/ 3133165 w 7570695"/>
                <a:gd name="connsiteY6" fmla="*/ 567454 h 4332630"/>
                <a:gd name="connsiteX7" fmla="*/ 7570695 w 7570695"/>
                <a:gd name="connsiteY7" fmla="*/ 675030 h 4332630"/>
                <a:gd name="connsiteX0" fmla="*/ 0 w 7570695"/>
                <a:gd name="connsiteY0" fmla="*/ 4332630 h 4332630"/>
                <a:gd name="connsiteX1" fmla="*/ 1398494 w 7570695"/>
                <a:gd name="connsiteY1" fmla="*/ 137148 h 4332630"/>
                <a:gd name="connsiteX2" fmla="*/ 1559859 w 7570695"/>
                <a:gd name="connsiteY2" fmla="*/ 836395 h 4332630"/>
                <a:gd name="connsiteX3" fmla="*/ 1707777 w 7570695"/>
                <a:gd name="connsiteY3" fmla="*/ 258171 h 4332630"/>
                <a:gd name="connsiteX4" fmla="*/ 1842247 w 7570695"/>
                <a:gd name="connsiteY4" fmla="*/ 715371 h 4332630"/>
                <a:gd name="connsiteX5" fmla="*/ 1909483 w 7570695"/>
                <a:gd name="connsiteY5" fmla="*/ 446430 h 4332630"/>
                <a:gd name="connsiteX6" fmla="*/ 3133165 w 7570695"/>
                <a:gd name="connsiteY6" fmla="*/ 567454 h 4332630"/>
                <a:gd name="connsiteX7" fmla="*/ 7570695 w 7570695"/>
                <a:gd name="connsiteY7" fmla="*/ 675030 h 4332630"/>
                <a:gd name="connsiteX0" fmla="*/ 0 w 7570695"/>
                <a:gd name="connsiteY0" fmla="*/ 4332630 h 4332630"/>
                <a:gd name="connsiteX1" fmla="*/ 1398494 w 7570695"/>
                <a:gd name="connsiteY1" fmla="*/ 137148 h 4332630"/>
                <a:gd name="connsiteX2" fmla="*/ 1559859 w 7570695"/>
                <a:gd name="connsiteY2" fmla="*/ 836395 h 4332630"/>
                <a:gd name="connsiteX3" fmla="*/ 1707777 w 7570695"/>
                <a:gd name="connsiteY3" fmla="*/ 258171 h 4332630"/>
                <a:gd name="connsiteX4" fmla="*/ 1842247 w 7570695"/>
                <a:gd name="connsiteY4" fmla="*/ 715371 h 4332630"/>
                <a:gd name="connsiteX5" fmla="*/ 1909483 w 7570695"/>
                <a:gd name="connsiteY5" fmla="*/ 446430 h 4332630"/>
                <a:gd name="connsiteX6" fmla="*/ 3133165 w 7570695"/>
                <a:gd name="connsiteY6" fmla="*/ 567454 h 4332630"/>
                <a:gd name="connsiteX7" fmla="*/ 7570695 w 7570695"/>
                <a:gd name="connsiteY7" fmla="*/ 675030 h 4332630"/>
                <a:gd name="connsiteX0" fmla="*/ 0 w 7570695"/>
                <a:gd name="connsiteY0" fmla="*/ 4332630 h 4332630"/>
                <a:gd name="connsiteX1" fmla="*/ 1398494 w 7570695"/>
                <a:gd name="connsiteY1" fmla="*/ 137148 h 4332630"/>
                <a:gd name="connsiteX2" fmla="*/ 1559859 w 7570695"/>
                <a:gd name="connsiteY2" fmla="*/ 836395 h 4332630"/>
                <a:gd name="connsiteX3" fmla="*/ 1707777 w 7570695"/>
                <a:gd name="connsiteY3" fmla="*/ 258171 h 4332630"/>
                <a:gd name="connsiteX4" fmla="*/ 1842247 w 7570695"/>
                <a:gd name="connsiteY4" fmla="*/ 715371 h 4332630"/>
                <a:gd name="connsiteX5" fmla="*/ 1909483 w 7570695"/>
                <a:gd name="connsiteY5" fmla="*/ 446430 h 4332630"/>
                <a:gd name="connsiteX6" fmla="*/ 3133165 w 7570695"/>
                <a:gd name="connsiteY6" fmla="*/ 567454 h 4332630"/>
                <a:gd name="connsiteX7" fmla="*/ 7570695 w 7570695"/>
                <a:gd name="connsiteY7" fmla="*/ 675030 h 4332630"/>
                <a:gd name="connsiteX0" fmla="*/ 0 w 7570695"/>
                <a:gd name="connsiteY0" fmla="*/ 4332630 h 4332630"/>
                <a:gd name="connsiteX1" fmla="*/ 1398494 w 7570695"/>
                <a:gd name="connsiteY1" fmla="*/ 137148 h 4332630"/>
                <a:gd name="connsiteX2" fmla="*/ 1559859 w 7570695"/>
                <a:gd name="connsiteY2" fmla="*/ 836395 h 4332630"/>
                <a:gd name="connsiteX3" fmla="*/ 1707777 w 7570695"/>
                <a:gd name="connsiteY3" fmla="*/ 258171 h 4332630"/>
                <a:gd name="connsiteX4" fmla="*/ 1842247 w 7570695"/>
                <a:gd name="connsiteY4" fmla="*/ 715371 h 4332630"/>
                <a:gd name="connsiteX5" fmla="*/ 1909483 w 7570695"/>
                <a:gd name="connsiteY5" fmla="*/ 446430 h 4332630"/>
                <a:gd name="connsiteX6" fmla="*/ 3133165 w 7570695"/>
                <a:gd name="connsiteY6" fmla="*/ 567454 h 4332630"/>
                <a:gd name="connsiteX7" fmla="*/ 7570695 w 7570695"/>
                <a:gd name="connsiteY7" fmla="*/ 675030 h 4332630"/>
                <a:gd name="connsiteX0" fmla="*/ 0 w 7570695"/>
                <a:gd name="connsiteY0" fmla="*/ 4332630 h 4332630"/>
                <a:gd name="connsiteX1" fmla="*/ 1398494 w 7570695"/>
                <a:gd name="connsiteY1" fmla="*/ 137148 h 4332630"/>
                <a:gd name="connsiteX2" fmla="*/ 1559859 w 7570695"/>
                <a:gd name="connsiteY2" fmla="*/ 836395 h 4332630"/>
                <a:gd name="connsiteX3" fmla="*/ 1707777 w 7570695"/>
                <a:gd name="connsiteY3" fmla="*/ 258171 h 4332630"/>
                <a:gd name="connsiteX4" fmla="*/ 1842247 w 7570695"/>
                <a:gd name="connsiteY4" fmla="*/ 715371 h 4332630"/>
                <a:gd name="connsiteX5" fmla="*/ 1909483 w 7570695"/>
                <a:gd name="connsiteY5" fmla="*/ 446430 h 4332630"/>
                <a:gd name="connsiteX6" fmla="*/ 3133165 w 7570695"/>
                <a:gd name="connsiteY6" fmla="*/ 567454 h 4332630"/>
                <a:gd name="connsiteX7" fmla="*/ 7570695 w 7570695"/>
                <a:gd name="connsiteY7" fmla="*/ 675030 h 4332630"/>
                <a:gd name="connsiteX0" fmla="*/ 0 w 3133165"/>
                <a:gd name="connsiteY0" fmla="*/ 4332630 h 4332630"/>
                <a:gd name="connsiteX1" fmla="*/ 1398494 w 3133165"/>
                <a:gd name="connsiteY1" fmla="*/ 137148 h 4332630"/>
                <a:gd name="connsiteX2" fmla="*/ 1559859 w 3133165"/>
                <a:gd name="connsiteY2" fmla="*/ 836395 h 4332630"/>
                <a:gd name="connsiteX3" fmla="*/ 1707777 w 3133165"/>
                <a:gd name="connsiteY3" fmla="*/ 258171 h 4332630"/>
                <a:gd name="connsiteX4" fmla="*/ 1842247 w 3133165"/>
                <a:gd name="connsiteY4" fmla="*/ 715371 h 4332630"/>
                <a:gd name="connsiteX5" fmla="*/ 1909483 w 3133165"/>
                <a:gd name="connsiteY5" fmla="*/ 446430 h 4332630"/>
                <a:gd name="connsiteX6" fmla="*/ 3133165 w 3133165"/>
                <a:gd name="connsiteY6" fmla="*/ 567454 h 4332630"/>
                <a:gd name="connsiteX0" fmla="*/ 0 w 3133165"/>
                <a:gd name="connsiteY0" fmla="*/ 4332630 h 4332630"/>
                <a:gd name="connsiteX1" fmla="*/ 1398494 w 3133165"/>
                <a:gd name="connsiteY1" fmla="*/ 137148 h 4332630"/>
                <a:gd name="connsiteX2" fmla="*/ 1559859 w 3133165"/>
                <a:gd name="connsiteY2" fmla="*/ 836395 h 4332630"/>
                <a:gd name="connsiteX3" fmla="*/ 1707777 w 3133165"/>
                <a:gd name="connsiteY3" fmla="*/ 258171 h 4332630"/>
                <a:gd name="connsiteX4" fmla="*/ 1842247 w 3133165"/>
                <a:gd name="connsiteY4" fmla="*/ 715371 h 4332630"/>
                <a:gd name="connsiteX5" fmla="*/ 2097742 w 3133165"/>
                <a:gd name="connsiteY5" fmla="*/ 500218 h 4332630"/>
                <a:gd name="connsiteX6" fmla="*/ 3133165 w 3133165"/>
                <a:gd name="connsiteY6" fmla="*/ 567454 h 4332630"/>
                <a:gd name="connsiteX0" fmla="*/ 0 w 3133165"/>
                <a:gd name="connsiteY0" fmla="*/ 4335489 h 4335489"/>
                <a:gd name="connsiteX1" fmla="*/ 1398494 w 3133165"/>
                <a:gd name="connsiteY1" fmla="*/ 140007 h 4335489"/>
                <a:gd name="connsiteX2" fmla="*/ 1559859 w 3133165"/>
                <a:gd name="connsiteY2" fmla="*/ 839254 h 4335489"/>
                <a:gd name="connsiteX3" fmla="*/ 1707777 w 3133165"/>
                <a:gd name="connsiteY3" fmla="*/ 261030 h 4335489"/>
                <a:gd name="connsiteX4" fmla="*/ 1842247 w 3133165"/>
                <a:gd name="connsiteY4" fmla="*/ 718230 h 4335489"/>
                <a:gd name="connsiteX5" fmla="*/ 2097742 w 3133165"/>
                <a:gd name="connsiteY5" fmla="*/ 503077 h 4335489"/>
                <a:gd name="connsiteX6" fmla="*/ 3133165 w 3133165"/>
                <a:gd name="connsiteY6" fmla="*/ 570313 h 4335489"/>
                <a:gd name="connsiteX0" fmla="*/ 0 w 3133165"/>
                <a:gd name="connsiteY0" fmla="*/ 4331701 h 4331701"/>
                <a:gd name="connsiteX1" fmla="*/ 1398494 w 3133165"/>
                <a:gd name="connsiteY1" fmla="*/ 136219 h 4331701"/>
                <a:gd name="connsiteX2" fmla="*/ 1559859 w 3133165"/>
                <a:gd name="connsiteY2" fmla="*/ 835466 h 4331701"/>
                <a:gd name="connsiteX3" fmla="*/ 1707777 w 3133165"/>
                <a:gd name="connsiteY3" fmla="*/ 257242 h 4331701"/>
                <a:gd name="connsiteX4" fmla="*/ 1842247 w 3133165"/>
                <a:gd name="connsiteY4" fmla="*/ 714442 h 4331701"/>
                <a:gd name="connsiteX5" fmla="*/ 2097742 w 3133165"/>
                <a:gd name="connsiteY5" fmla="*/ 499289 h 4331701"/>
                <a:gd name="connsiteX6" fmla="*/ 3133165 w 3133165"/>
                <a:gd name="connsiteY6" fmla="*/ 566525 h 4331701"/>
                <a:gd name="connsiteX0" fmla="*/ 0 w 3133165"/>
                <a:gd name="connsiteY0" fmla="*/ 4349061 h 4349061"/>
                <a:gd name="connsiteX1" fmla="*/ 1398494 w 3133165"/>
                <a:gd name="connsiteY1" fmla="*/ 153579 h 4349061"/>
                <a:gd name="connsiteX2" fmla="*/ 1559859 w 3133165"/>
                <a:gd name="connsiteY2" fmla="*/ 852826 h 4349061"/>
                <a:gd name="connsiteX3" fmla="*/ 1734671 w 3133165"/>
                <a:gd name="connsiteY3" fmla="*/ 274602 h 4349061"/>
                <a:gd name="connsiteX4" fmla="*/ 1842247 w 3133165"/>
                <a:gd name="connsiteY4" fmla="*/ 731802 h 4349061"/>
                <a:gd name="connsiteX5" fmla="*/ 2097742 w 3133165"/>
                <a:gd name="connsiteY5" fmla="*/ 516649 h 4349061"/>
                <a:gd name="connsiteX6" fmla="*/ 3133165 w 3133165"/>
                <a:gd name="connsiteY6" fmla="*/ 583885 h 4349061"/>
                <a:gd name="connsiteX0" fmla="*/ 0 w 3133165"/>
                <a:gd name="connsiteY0" fmla="*/ 4349061 h 4349061"/>
                <a:gd name="connsiteX1" fmla="*/ 1398494 w 3133165"/>
                <a:gd name="connsiteY1" fmla="*/ 153579 h 4349061"/>
                <a:gd name="connsiteX2" fmla="*/ 1492624 w 3133165"/>
                <a:gd name="connsiteY2" fmla="*/ 852826 h 4349061"/>
                <a:gd name="connsiteX3" fmla="*/ 1734671 w 3133165"/>
                <a:gd name="connsiteY3" fmla="*/ 274602 h 4349061"/>
                <a:gd name="connsiteX4" fmla="*/ 1842247 w 3133165"/>
                <a:gd name="connsiteY4" fmla="*/ 731802 h 4349061"/>
                <a:gd name="connsiteX5" fmla="*/ 2097742 w 3133165"/>
                <a:gd name="connsiteY5" fmla="*/ 516649 h 4349061"/>
                <a:gd name="connsiteX6" fmla="*/ 3133165 w 3133165"/>
                <a:gd name="connsiteY6" fmla="*/ 583885 h 4349061"/>
                <a:gd name="connsiteX0" fmla="*/ 0 w 3133165"/>
                <a:gd name="connsiteY0" fmla="*/ 4341002 h 4341002"/>
                <a:gd name="connsiteX1" fmla="*/ 1398494 w 3133165"/>
                <a:gd name="connsiteY1" fmla="*/ 145520 h 4341002"/>
                <a:gd name="connsiteX2" fmla="*/ 1627095 w 3133165"/>
                <a:gd name="connsiteY2" fmla="*/ 898556 h 4341002"/>
                <a:gd name="connsiteX3" fmla="*/ 1734671 w 3133165"/>
                <a:gd name="connsiteY3" fmla="*/ 266543 h 4341002"/>
                <a:gd name="connsiteX4" fmla="*/ 1842247 w 3133165"/>
                <a:gd name="connsiteY4" fmla="*/ 723743 h 4341002"/>
                <a:gd name="connsiteX5" fmla="*/ 2097742 w 3133165"/>
                <a:gd name="connsiteY5" fmla="*/ 508590 h 4341002"/>
                <a:gd name="connsiteX6" fmla="*/ 3133165 w 3133165"/>
                <a:gd name="connsiteY6" fmla="*/ 575826 h 4341002"/>
                <a:gd name="connsiteX0" fmla="*/ 0 w 3133165"/>
                <a:gd name="connsiteY0" fmla="*/ 4341002 h 4341002"/>
                <a:gd name="connsiteX1" fmla="*/ 1398494 w 3133165"/>
                <a:gd name="connsiteY1" fmla="*/ 145520 h 4341002"/>
                <a:gd name="connsiteX2" fmla="*/ 1627095 w 3133165"/>
                <a:gd name="connsiteY2" fmla="*/ 898556 h 4341002"/>
                <a:gd name="connsiteX3" fmla="*/ 1734671 w 3133165"/>
                <a:gd name="connsiteY3" fmla="*/ 266543 h 4341002"/>
                <a:gd name="connsiteX4" fmla="*/ 1842247 w 3133165"/>
                <a:gd name="connsiteY4" fmla="*/ 723743 h 4341002"/>
                <a:gd name="connsiteX5" fmla="*/ 2097742 w 3133165"/>
                <a:gd name="connsiteY5" fmla="*/ 508590 h 4341002"/>
                <a:gd name="connsiteX6" fmla="*/ 3133165 w 3133165"/>
                <a:gd name="connsiteY6" fmla="*/ 575826 h 4341002"/>
                <a:gd name="connsiteX0" fmla="*/ 0 w 3133165"/>
                <a:gd name="connsiteY0" fmla="*/ 4240076 h 4240076"/>
                <a:gd name="connsiteX1" fmla="*/ 1398494 w 3133165"/>
                <a:gd name="connsiteY1" fmla="*/ 44594 h 4240076"/>
                <a:gd name="connsiteX2" fmla="*/ 1627095 w 3133165"/>
                <a:gd name="connsiteY2" fmla="*/ 797630 h 4240076"/>
                <a:gd name="connsiteX3" fmla="*/ 1734671 w 3133165"/>
                <a:gd name="connsiteY3" fmla="*/ 165617 h 4240076"/>
                <a:gd name="connsiteX4" fmla="*/ 1842247 w 3133165"/>
                <a:gd name="connsiteY4" fmla="*/ 622817 h 4240076"/>
                <a:gd name="connsiteX5" fmla="*/ 2097742 w 3133165"/>
                <a:gd name="connsiteY5" fmla="*/ 407664 h 4240076"/>
                <a:gd name="connsiteX6" fmla="*/ 3133165 w 3133165"/>
                <a:gd name="connsiteY6" fmla="*/ 474900 h 4240076"/>
                <a:gd name="connsiteX0" fmla="*/ 0 w 3133165"/>
                <a:gd name="connsiteY0" fmla="*/ 4349061 h 4349061"/>
                <a:gd name="connsiteX1" fmla="*/ 1398494 w 3133165"/>
                <a:gd name="connsiteY1" fmla="*/ 153579 h 4349061"/>
                <a:gd name="connsiteX2" fmla="*/ 1600201 w 3133165"/>
                <a:gd name="connsiteY2" fmla="*/ 852826 h 4349061"/>
                <a:gd name="connsiteX3" fmla="*/ 1734671 w 3133165"/>
                <a:gd name="connsiteY3" fmla="*/ 274602 h 4349061"/>
                <a:gd name="connsiteX4" fmla="*/ 1842247 w 3133165"/>
                <a:gd name="connsiteY4" fmla="*/ 731802 h 4349061"/>
                <a:gd name="connsiteX5" fmla="*/ 2097742 w 3133165"/>
                <a:gd name="connsiteY5" fmla="*/ 516649 h 4349061"/>
                <a:gd name="connsiteX6" fmla="*/ 3133165 w 3133165"/>
                <a:gd name="connsiteY6" fmla="*/ 583885 h 4349061"/>
                <a:gd name="connsiteX0" fmla="*/ 0 w 3133165"/>
                <a:gd name="connsiteY0" fmla="*/ 4248677 h 4248677"/>
                <a:gd name="connsiteX1" fmla="*/ 1398494 w 3133165"/>
                <a:gd name="connsiteY1" fmla="*/ 53195 h 4248677"/>
                <a:gd name="connsiteX2" fmla="*/ 1600201 w 3133165"/>
                <a:gd name="connsiteY2" fmla="*/ 752442 h 4248677"/>
                <a:gd name="connsiteX3" fmla="*/ 1734671 w 3133165"/>
                <a:gd name="connsiteY3" fmla="*/ 174218 h 4248677"/>
                <a:gd name="connsiteX4" fmla="*/ 1842247 w 3133165"/>
                <a:gd name="connsiteY4" fmla="*/ 631418 h 4248677"/>
                <a:gd name="connsiteX5" fmla="*/ 2097742 w 3133165"/>
                <a:gd name="connsiteY5" fmla="*/ 416265 h 4248677"/>
                <a:gd name="connsiteX6" fmla="*/ 3133165 w 3133165"/>
                <a:gd name="connsiteY6" fmla="*/ 483501 h 4248677"/>
                <a:gd name="connsiteX0" fmla="*/ 0 w 3133165"/>
                <a:gd name="connsiteY0" fmla="*/ 4248677 h 4248677"/>
                <a:gd name="connsiteX1" fmla="*/ 1398494 w 3133165"/>
                <a:gd name="connsiteY1" fmla="*/ 53195 h 4248677"/>
                <a:gd name="connsiteX2" fmla="*/ 1600201 w 3133165"/>
                <a:gd name="connsiteY2" fmla="*/ 752442 h 4248677"/>
                <a:gd name="connsiteX3" fmla="*/ 1734671 w 3133165"/>
                <a:gd name="connsiteY3" fmla="*/ 174218 h 4248677"/>
                <a:gd name="connsiteX4" fmla="*/ 1855694 w 3133165"/>
                <a:gd name="connsiteY4" fmla="*/ 510395 h 4248677"/>
                <a:gd name="connsiteX5" fmla="*/ 2097742 w 3133165"/>
                <a:gd name="connsiteY5" fmla="*/ 416265 h 4248677"/>
                <a:gd name="connsiteX6" fmla="*/ 3133165 w 3133165"/>
                <a:gd name="connsiteY6" fmla="*/ 483501 h 4248677"/>
                <a:gd name="connsiteX0" fmla="*/ 0 w 3133165"/>
                <a:gd name="connsiteY0" fmla="*/ 4251226 h 4251226"/>
                <a:gd name="connsiteX1" fmla="*/ 1398494 w 3133165"/>
                <a:gd name="connsiteY1" fmla="*/ 55744 h 4251226"/>
                <a:gd name="connsiteX2" fmla="*/ 1600201 w 3133165"/>
                <a:gd name="connsiteY2" fmla="*/ 754991 h 4251226"/>
                <a:gd name="connsiteX3" fmla="*/ 1855694 w 3133165"/>
                <a:gd name="connsiteY3" fmla="*/ 512944 h 4251226"/>
                <a:gd name="connsiteX4" fmla="*/ 2097742 w 3133165"/>
                <a:gd name="connsiteY4" fmla="*/ 418814 h 4251226"/>
                <a:gd name="connsiteX5" fmla="*/ 3133165 w 3133165"/>
                <a:gd name="connsiteY5" fmla="*/ 486050 h 4251226"/>
                <a:gd name="connsiteX0" fmla="*/ 0 w 3133165"/>
                <a:gd name="connsiteY0" fmla="*/ 4353992 h 4353992"/>
                <a:gd name="connsiteX1" fmla="*/ 1398494 w 3133165"/>
                <a:gd name="connsiteY1" fmla="*/ 158510 h 4353992"/>
                <a:gd name="connsiteX2" fmla="*/ 1600201 w 3133165"/>
                <a:gd name="connsiteY2" fmla="*/ 857757 h 4353992"/>
                <a:gd name="connsiteX3" fmla="*/ 1855694 w 3133165"/>
                <a:gd name="connsiteY3" fmla="*/ 615710 h 4353992"/>
                <a:gd name="connsiteX4" fmla="*/ 2097742 w 3133165"/>
                <a:gd name="connsiteY4" fmla="*/ 521580 h 4353992"/>
                <a:gd name="connsiteX5" fmla="*/ 3133165 w 3133165"/>
                <a:gd name="connsiteY5" fmla="*/ 588816 h 4353992"/>
                <a:gd name="connsiteX0" fmla="*/ 0 w 3133165"/>
                <a:gd name="connsiteY0" fmla="*/ 4396351 h 4396351"/>
                <a:gd name="connsiteX1" fmla="*/ 1398494 w 3133165"/>
                <a:gd name="connsiteY1" fmla="*/ 200869 h 4396351"/>
                <a:gd name="connsiteX2" fmla="*/ 1855694 w 3133165"/>
                <a:gd name="connsiteY2" fmla="*/ 658069 h 4396351"/>
                <a:gd name="connsiteX3" fmla="*/ 2097742 w 3133165"/>
                <a:gd name="connsiteY3" fmla="*/ 563939 h 4396351"/>
                <a:gd name="connsiteX4" fmla="*/ 3133165 w 3133165"/>
                <a:gd name="connsiteY4" fmla="*/ 631175 h 4396351"/>
                <a:gd name="connsiteX0" fmla="*/ 0 w 3133165"/>
                <a:gd name="connsiteY0" fmla="*/ 3832815 h 3832815"/>
                <a:gd name="connsiteX1" fmla="*/ 1091957 w 3133165"/>
                <a:gd name="connsiteY1" fmla="*/ 421999 h 3832815"/>
                <a:gd name="connsiteX2" fmla="*/ 1855694 w 3133165"/>
                <a:gd name="connsiteY2" fmla="*/ 94533 h 3832815"/>
                <a:gd name="connsiteX3" fmla="*/ 2097742 w 3133165"/>
                <a:gd name="connsiteY3" fmla="*/ 403 h 3832815"/>
                <a:gd name="connsiteX4" fmla="*/ 3133165 w 3133165"/>
                <a:gd name="connsiteY4" fmla="*/ 67639 h 3832815"/>
                <a:gd name="connsiteX0" fmla="*/ 0 w 3133165"/>
                <a:gd name="connsiteY0" fmla="*/ 3832815 h 3832815"/>
                <a:gd name="connsiteX1" fmla="*/ 1091957 w 3133165"/>
                <a:gd name="connsiteY1" fmla="*/ 421999 h 3832815"/>
                <a:gd name="connsiteX2" fmla="*/ 1855694 w 3133165"/>
                <a:gd name="connsiteY2" fmla="*/ 94533 h 3832815"/>
                <a:gd name="connsiteX3" fmla="*/ 2097742 w 3133165"/>
                <a:gd name="connsiteY3" fmla="*/ 403 h 3832815"/>
                <a:gd name="connsiteX4" fmla="*/ 3133165 w 3133165"/>
                <a:gd name="connsiteY4" fmla="*/ 67639 h 3832815"/>
                <a:gd name="connsiteX0" fmla="*/ 0 w 3133165"/>
                <a:gd name="connsiteY0" fmla="*/ 3842807 h 3842807"/>
                <a:gd name="connsiteX1" fmla="*/ 1091957 w 3133165"/>
                <a:gd name="connsiteY1" fmla="*/ 431991 h 3842807"/>
                <a:gd name="connsiteX2" fmla="*/ 2097742 w 3133165"/>
                <a:gd name="connsiteY2" fmla="*/ 10395 h 3842807"/>
                <a:gd name="connsiteX3" fmla="*/ 3133165 w 3133165"/>
                <a:gd name="connsiteY3" fmla="*/ 77631 h 3842807"/>
                <a:gd name="connsiteX0" fmla="*/ 0 w 3114007"/>
                <a:gd name="connsiteY0" fmla="*/ 3856131 h 3856131"/>
                <a:gd name="connsiteX1" fmla="*/ 1091957 w 3114007"/>
                <a:gd name="connsiteY1" fmla="*/ 445315 h 3856131"/>
                <a:gd name="connsiteX2" fmla="*/ 2097742 w 3114007"/>
                <a:gd name="connsiteY2" fmla="*/ 23719 h 3856131"/>
                <a:gd name="connsiteX3" fmla="*/ 3114007 w 3114007"/>
                <a:gd name="connsiteY3" fmla="*/ 74260 h 3856131"/>
                <a:gd name="connsiteX0" fmla="*/ 0 w 3114007"/>
                <a:gd name="connsiteY0" fmla="*/ 3856131 h 3856131"/>
                <a:gd name="connsiteX1" fmla="*/ 1091957 w 3114007"/>
                <a:gd name="connsiteY1" fmla="*/ 445315 h 3856131"/>
                <a:gd name="connsiteX2" fmla="*/ 2097742 w 3114007"/>
                <a:gd name="connsiteY2" fmla="*/ 23719 h 3856131"/>
                <a:gd name="connsiteX3" fmla="*/ 3114007 w 3114007"/>
                <a:gd name="connsiteY3" fmla="*/ 74260 h 3856131"/>
                <a:gd name="connsiteX0" fmla="*/ 0 w 3114007"/>
                <a:gd name="connsiteY0" fmla="*/ 3856131 h 3856131"/>
                <a:gd name="connsiteX1" fmla="*/ 1091957 w 3114007"/>
                <a:gd name="connsiteY1" fmla="*/ 445315 h 3856131"/>
                <a:gd name="connsiteX2" fmla="*/ 2097742 w 3114007"/>
                <a:gd name="connsiteY2" fmla="*/ 23720 h 3856131"/>
                <a:gd name="connsiteX3" fmla="*/ 3114007 w 3114007"/>
                <a:gd name="connsiteY3" fmla="*/ 74260 h 3856131"/>
                <a:gd name="connsiteX0" fmla="*/ 0 w 3114007"/>
                <a:gd name="connsiteY0" fmla="*/ 3803929 h 3803929"/>
                <a:gd name="connsiteX1" fmla="*/ 1091957 w 3114007"/>
                <a:gd name="connsiteY1" fmla="*/ 393113 h 3803929"/>
                <a:gd name="connsiteX2" fmla="*/ 3114007 w 3114007"/>
                <a:gd name="connsiteY2" fmla="*/ 22058 h 3803929"/>
                <a:gd name="connsiteX0" fmla="*/ 0 w 2462615"/>
                <a:gd name="connsiteY0" fmla="*/ 3824165 h 3824165"/>
                <a:gd name="connsiteX1" fmla="*/ 1091957 w 2462615"/>
                <a:gd name="connsiteY1" fmla="*/ 413349 h 3824165"/>
                <a:gd name="connsiteX2" fmla="*/ 2462615 w 2462615"/>
                <a:gd name="connsiteY2" fmla="*/ 8905 h 3824165"/>
                <a:gd name="connsiteX0" fmla="*/ 0 w 2462615"/>
                <a:gd name="connsiteY0" fmla="*/ 3858947 h 3858947"/>
                <a:gd name="connsiteX1" fmla="*/ 1091957 w 2462615"/>
                <a:gd name="connsiteY1" fmla="*/ 448131 h 3858947"/>
                <a:gd name="connsiteX2" fmla="*/ 2462615 w 2462615"/>
                <a:gd name="connsiteY2" fmla="*/ 43687 h 3858947"/>
                <a:gd name="connsiteX0" fmla="*/ 0 w 2462615"/>
                <a:gd name="connsiteY0" fmla="*/ 3821038 h 3821038"/>
                <a:gd name="connsiteX1" fmla="*/ 1034482 w 2462615"/>
                <a:gd name="connsiteY1" fmla="*/ 560478 h 3821038"/>
                <a:gd name="connsiteX2" fmla="*/ 2462615 w 2462615"/>
                <a:gd name="connsiteY2" fmla="*/ 5778 h 3821038"/>
                <a:gd name="connsiteX0" fmla="*/ 0 w 2462615"/>
                <a:gd name="connsiteY0" fmla="*/ 3825339 h 3825339"/>
                <a:gd name="connsiteX1" fmla="*/ 1034482 w 2462615"/>
                <a:gd name="connsiteY1" fmla="*/ 564779 h 3825339"/>
                <a:gd name="connsiteX2" fmla="*/ 2462615 w 2462615"/>
                <a:gd name="connsiteY2" fmla="*/ 10079 h 3825339"/>
                <a:gd name="connsiteX0" fmla="*/ 0 w 2156078"/>
                <a:gd name="connsiteY0" fmla="*/ 3821038 h 3821038"/>
                <a:gd name="connsiteX1" fmla="*/ 1034482 w 2156078"/>
                <a:gd name="connsiteY1" fmla="*/ 560478 h 3821038"/>
                <a:gd name="connsiteX2" fmla="*/ 2156078 w 2156078"/>
                <a:gd name="connsiteY2" fmla="*/ 5778 h 382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56078" h="3821038">
                  <a:moveTo>
                    <a:pt x="0" y="3821038"/>
                  </a:moveTo>
                  <a:cubicBezTo>
                    <a:pt x="466165" y="2422544"/>
                    <a:pt x="675136" y="1196355"/>
                    <a:pt x="1034482" y="560478"/>
                  </a:cubicBezTo>
                  <a:cubicBezTo>
                    <a:pt x="1393828" y="-75399"/>
                    <a:pt x="1600708" y="-393"/>
                    <a:pt x="2156078" y="5778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47" name="直線矢印コネクタ 146"/>
            <p:cNvCxnSpPr/>
            <p:nvPr/>
          </p:nvCxnSpPr>
          <p:spPr>
            <a:xfrm>
              <a:off x="6715041" y="4448959"/>
              <a:ext cx="1332000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0" name="テキスト ボックス 159"/>
            <p:cNvSpPr txBox="1"/>
            <p:nvPr/>
          </p:nvSpPr>
          <p:spPr>
            <a:xfrm>
              <a:off x="1655067" y="5945742"/>
              <a:ext cx="1315034" cy="3062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ホールド時間</a:t>
              </a:r>
              <a:endParaRPr lang="en-US" altLang="ja-JP" sz="1400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1" name="テキスト ボックス 160"/>
            <p:cNvSpPr txBox="1"/>
            <p:nvPr/>
          </p:nvSpPr>
          <p:spPr>
            <a:xfrm>
              <a:off x="3077621" y="5957194"/>
              <a:ext cx="13150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サンプル時間</a:t>
              </a:r>
              <a:endParaRPr lang="en-US" altLang="ja-JP" sz="1400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3" name="テキスト ボックス 172"/>
            <p:cNvSpPr txBox="1"/>
            <p:nvPr/>
          </p:nvSpPr>
          <p:spPr>
            <a:xfrm>
              <a:off x="4885019" y="5977643"/>
              <a:ext cx="1315034" cy="3062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ホールド時間</a:t>
              </a:r>
              <a:endParaRPr lang="en-US" altLang="ja-JP" sz="1400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4" name="テキスト ボックス 173"/>
            <p:cNvSpPr txBox="1"/>
            <p:nvPr/>
          </p:nvSpPr>
          <p:spPr>
            <a:xfrm>
              <a:off x="6710983" y="5989095"/>
              <a:ext cx="13150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サンプル時間</a:t>
              </a:r>
              <a:endParaRPr lang="en-US" altLang="ja-JP" sz="1400" baseline="-250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175" name="直線矢印コネクタ 174"/>
          <p:cNvCxnSpPr/>
          <p:nvPr/>
        </p:nvCxnSpPr>
        <p:spPr>
          <a:xfrm flipV="1">
            <a:off x="1652354" y="3321233"/>
            <a:ext cx="0" cy="2880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直線矢印コネクタ 176"/>
          <p:cNvCxnSpPr/>
          <p:nvPr/>
        </p:nvCxnSpPr>
        <p:spPr>
          <a:xfrm>
            <a:off x="1940331" y="4571940"/>
            <a:ext cx="1332000" cy="0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5" name="グループ化 234"/>
          <p:cNvGrpSpPr/>
          <p:nvPr/>
        </p:nvGrpSpPr>
        <p:grpSpPr>
          <a:xfrm>
            <a:off x="1840289" y="4412706"/>
            <a:ext cx="123198" cy="300560"/>
            <a:chOff x="1840289" y="4412706"/>
            <a:chExt cx="123198" cy="300560"/>
          </a:xfrm>
        </p:grpSpPr>
        <p:sp>
          <p:nvSpPr>
            <p:cNvPr id="234" name="フリーフォーム 233"/>
            <p:cNvSpPr/>
            <p:nvPr/>
          </p:nvSpPr>
          <p:spPr>
            <a:xfrm>
              <a:off x="1841875" y="4493419"/>
              <a:ext cx="119649" cy="164305"/>
            </a:xfrm>
            <a:custGeom>
              <a:avLst/>
              <a:gdLst>
                <a:gd name="connsiteX0" fmla="*/ 0 w 121444"/>
                <a:gd name="connsiteY0" fmla="*/ 35719 h 159544"/>
                <a:gd name="connsiteX1" fmla="*/ 54769 w 121444"/>
                <a:gd name="connsiteY1" fmla="*/ 111919 h 159544"/>
                <a:gd name="connsiteX2" fmla="*/ 40481 w 121444"/>
                <a:gd name="connsiteY2" fmla="*/ 157162 h 159544"/>
                <a:gd name="connsiteX3" fmla="*/ 102394 w 121444"/>
                <a:gd name="connsiteY3" fmla="*/ 159544 h 159544"/>
                <a:gd name="connsiteX4" fmla="*/ 121444 w 121444"/>
                <a:gd name="connsiteY4" fmla="*/ 116681 h 159544"/>
                <a:gd name="connsiteX5" fmla="*/ 64294 w 121444"/>
                <a:gd name="connsiteY5" fmla="*/ 28575 h 159544"/>
                <a:gd name="connsiteX6" fmla="*/ 76200 w 121444"/>
                <a:gd name="connsiteY6" fmla="*/ 0 h 159544"/>
                <a:gd name="connsiteX7" fmla="*/ 0 w 121444"/>
                <a:gd name="connsiteY7" fmla="*/ 35719 h 159544"/>
                <a:gd name="connsiteX0" fmla="*/ 0 w 121444"/>
                <a:gd name="connsiteY0" fmla="*/ 35719 h 159544"/>
                <a:gd name="connsiteX1" fmla="*/ 54769 w 121444"/>
                <a:gd name="connsiteY1" fmla="*/ 111919 h 159544"/>
                <a:gd name="connsiteX2" fmla="*/ 40481 w 121444"/>
                <a:gd name="connsiteY2" fmla="*/ 157162 h 159544"/>
                <a:gd name="connsiteX3" fmla="*/ 102394 w 121444"/>
                <a:gd name="connsiteY3" fmla="*/ 159544 h 159544"/>
                <a:gd name="connsiteX4" fmla="*/ 121444 w 121444"/>
                <a:gd name="connsiteY4" fmla="*/ 116681 h 159544"/>
                <a:gd name="connsiteX5" fmla="*/ 64294 w 121444"/>
                <a:gd name="connsiteY5" fmla="*/ 28575 h 159544"/>
                <a:gd name="connsiteX6" fmla="*/ 76200 w 121444"/>
                <a:gd name="connsiteY6" fmla="*/ 0 h 159544"/>
                <a:gd name="connsiteX7" fmla="*/ 9525 w 121444"/>
                <a:gd name="connsiteY7" fmla="*/ 7144 h 159544"/>
                <a:gd name="connsiteX8" fmla="*/ 0 w 121444"/>
                <a:gd name="connsiteY8" fmla="*/ 35719 h 159544"/>
                <a:gd name="connsiteX0" fmla="*/ 0 w 121444"/>
                <a:gd name="connsiteY0" fmla="*/ 35719 h 159544"/>
                <a:gd name="connsiteX1" fmla="*/ 54769 w 121444"/>
                <a:gd name="connsiteY1" fmla="*/ 111919 h 159544"/>
                <a:gd name="connsiteX2" fmla="*/ 40481 w 121444"/>
                <a:gd name="connsiteY2" fmla="*/ 157162 h 159544"/>
                <a:gd name="connsiteX3" fmla="*/ 102394 w 121444"/>
                <a:gd name="connsiteY3" fmla="*/ 159544 h 159544"/>
                <a:gd name="connsiteX4" fmla="*/ 121444 w 121444"/>
                <a:gd name="connsiteY4" fmla="*/ 116681 h 159544"/>
                <a:gd name="connsiteX5" fmla="*/ 64294 w 121444"/>
                <a:gd name="connsiteY5" fmla="*/ 28575 h 159544"/>
                <a:gd name="connsiteX6" fmla="*/ 76200 w 121444"/>
                <a:gd name="connsiteY6" fmla="*/ 0 h 159544"/>
                <a:gd name="connsiteX7" fmla="*/ 9525 w 121444"/>
                <a:gd name="connsiteY7" fmla="*/ 7144 h 159544"/>
                <a:gd name="connsiteX8" fmla="*/ 0 w 121444"/>
                <a:gd name="connsiteY8" fmla="*/ 35719 h 159544"/>
                <a:gd name="connsiteX0" fmla="*/ 0 w 123200"/>
                <a:gd name="connsiteY0" fmla="*/ 35719 h 159544"/>
                <a:gd name="connsiteX1" fmla="*/ 54769 w 123200"/>
                <a:gd name="connsiteY1" fmla="*/ 111919 h 159544"/>
                <a:gd name="connsiteX2" fmla="*/ 40481 w 123200"/>
                <a:gd name="connsiteY2" fmla="*/ 157162 h 159544"/>
                <a:gd name="connsiteX3" fmla="*/ 102394 w 123200"/>
                <a:gd name="connsiteY3" fmla="*/ 159544 h 159544"/>
                <a:gd name="connsiteX4" fmla="*/ 121444 w 123200"/>
                <a:gd name="connsiteY4" fmla="*/ 116681 h 159544"/>
                <a:gd name="connsiteX5" fmla="*/ 64294 w 123200"/>
                <a:gd name="connsiteY5" fmla="*/ 28575 h 159544"/>
                <a:gd name="connsiteX6" fmla="*/ 76200 w 123200"/>
                <a:gd name="connsiteY6" fmla="*/ 0 h 159544"/>
                <a:gd name="connsiteX7" fmla="*/ 9525 w 123200"/>
                <a:gd name="connsiteY7" fmla="*/ 7144 h 159544"/>
                <a:gd name="connsiteX8" fmla="*/ 0 w 123200"/>
                <a:gd name="connsiteY8" fmla="*/ 35719 h 159544"/>
                <a:gd name="connsiteX0" fmla="*/ 0 w 123200"/>
                <a:gd name="connsiteY0" fmla="*/ 35719 h 159544"/>
                <a:gd name="connsiteX1" fmla="*/ 54769 w 123200"/>
                <a:gd name="connsiteY1" fmla="*/ 111919 h 159544"/>
                <a:gd name="connsiteX2" fmla="*/ 40481 w 123200"/>
                <a:gd name="connsiteY2" fmla="*/ 157162 h 159544"/>
                <a:gd name="connsiteX3" fmla="*/ 102394 w 123200"/>
                <a:gd name="connsiteY3" fmla="*/ 159544 h 159544"/>
                <a:gd name="connsiteX4" fmla="*/ 121444 w 123200"/>
                <a:gd name="connsiteY4" fmla="*/ 116681 h 159544"/>
                <a:gd name="connsiteX5" fmla="*/ 64294 w 123200"/>
                <a:gd name="connsiteY5" fmla="*/ 28575 h 159544"/>
                <a:gd name="connsiteX6" fmla="*/ 76200 w 123200"/>
                <a:gd name="connsiteY6" fmla="*/ 0 h 159544"/>
                <a:gd name="connsiteX7" fmla="*/ 9525 w 123200"/>
                <a:gd name="connsiteY7" fmla="*/ 7144 h 159544"/>
                <a:gd name="connsiteX8" fmla="*/ 0 w 123200"/>
                <a:gd name="connsiteY8" fmla="*/ 35719 h 159544"/>
                <a:gd name="connsiteX0" fmla="*/ 2213 w 125413"/>
                <a:gd name="connsiteY0" fmla="*/ 35719 h 159544"/>
                <a:gd name="connsiteX1" fmla="*/ 56982 w 125413"/>
                <a:gd name="connsiteY1" fmla="*/ 111919 h 159544"/>
                <a:gd name="connsiteX2" fmla="*/ 42694 w 125413"/>
                <a:gd name="connsiteY2" fmla="*/ 157162 h 159544"/>
                <a:gd name="connsiteX3" fmla="*/ 104607 w 125413"/>
                <a:gd name="connsiteY3" fmla="*/ 159544 h 159544"/>
                <a:gd name="connsiteX4" fmla="*/ 123657 w 125413"/>
                <a:gd name="connsiteY4" fmla="*/ 116681 h 159544"/>
                <a:gd name="connsiteX5" fmla="*/ 66507 w 125413"/>
                <a:gd name="connsiteY5" fmla="*/ 28575 h 159544"/>
                <a:gd name="connsiteX6" fmla="*/ 78413 w 125413"/>
                <a:gd name="connsiteY6" fmla="*/ 0 h 159544"/>
                <a:gd name="connsiteX7" fmla="*/ 11738 w 125413"/>
                <a:gd name="connsiteY7" fmla="*/ 7144 h 159544"/>
                <a:gd name="connsiteX8" fmla="*/ 2213 w 125413"/>
                <a:gd name="connsiteY8" fmla="*/ 35719 h 159544"/>
                <a:gd name="connsiteX0" fmla="*/ 2213 w 125413"/>
                <a:gd name="connsiteY0" fmla="*/ 35719 h 159544"/>
                <a:gd name="connsiteX1" fmla="*/ 56982 w 125413"/>
                <a:gd name="connsiteY1" fmla="*/ 111919 h 159544"/>
                <a:gd name="connsiteX2" fmla="*/ 42694 w 125413"/>
                <a:gd name="connsiteY2" fmla="*/ 157162 h 159544"/>
                <a:gd name="connsiteX3" fmla="*/ 104607 w 125413"/>
                <a:gd name="connsiteY3" fmla="*/ 159544 h 159544"/>
                <a:gd name="connsiteX4" fmla="*/ 123657 w 125413"/>
                <a:gd name="connsiteY4" fmla="*/ 116681 h 159544"/>
                <a:gd name="connsiteX5" fmla="*/ 66507 w 125413"/>
                <a:gd name="connsiteY5" fmla="*/ 28575 h 159544"/>
                <a:gd name="connsiteX6" fmla="*/ 78413 w 125413"/>
                <a:gd name="connsiteY6" fmla="*/ 0 h 159544"/>
                <a:gd name="connsiteX7" fmla="*/ 11738 w 125413"/>
                <a:gd name="connsiteY7" fmla="*/ 7144 h 159544"/>
                <a:gd name="connsiteX8" fmla="*/ 2213 w 125413"/>
                <a:gd name="connsiteY8" fmla="*/ 35719 h 159544"/>
                <a:gd name="connsiteX0" fmla="*/ 2213 w 125413"/>
                <a:gd name="connsiteY0" fmla="*/ 35719 h 159544"/>
                <a:gd name="connsiteX1" fmla="*/ 56982 w 125413"/>
                <a:gd name="connsiteY1" fmla="*/ 111919 h 159544"/>
                <a:gd name="connsiteX2" fmla="*/ 45076 w 125413"/>
                <a:gd name="connsiteY2" fmla="*/ 157162 h 159544"/>
                <a:gd name="connsiteX3" fmla="*/ 104607 w 125413"/>
                <a:gd name="connsiteY3" fmla="*/ 159544 h 159544"/>
                <a:gd name="connsiteX4" fmla="*/ 123657 w 125413"/>
                <a:gd name="connsiteY4" fmla="*/ 116681 h 159544"/>
                <a:gd name="connsiteX5" fmla="*/ 66507 w 125413"/>
                <a:gd name="connsiteY5" fmla="*/ 28575 h 159544"/>
                <a:gd name="connsiteX6" fmla="*/ 78413 w 125413"/>
                <a:gd name="connsiteY6" fmla="*/ 0 h 159544"/>
                <a:gd name="connsiteX7" fmla="*/ 11738 w 125413"/>
                <a:gd name="connsiteY7" fmla="*/ 7144 h 159544"/>
                <a:gd name="connsiteX8" fmla="*/ 2213 w 125413"/>
                <a:gd name="connsiteY8" fmla="*/ 35719 h 159544"/>
                <a:gd name="connsiteX0" fmla="*/ 2685 w 125885"/>
                <a:gd name="connsiteY0" fmla="*/ 35719 h 159544"/>
                <a:gd name="connsiteX1" fmla="*/ 64598 w 125885"/>
                <a:gd name="connsiteY1" fmla="*/ 109537 h 159544"/>
                <a:gd name="connsiteX2" fmla="*/ 45548 w 125885"/>
                <a:gd name="connsiteY2" fmla="*/ 157162 h 159544"/>
                <a:gd name="connsiteX3" fmla="*/ 105079 w 125885"/>
                <a:gd name="connsiteY3" fmla="*/ 159544 h 159544"/>
                <a:gd name="connsiteX4" fmla="*/ 124129 w 125885"/>
                <a:gd name="connsiteY4" fmla="*/ 116681 h 159544"/>
                <a:gd name="connsiteX5" fmla="*/ 66979 w 125885"/>
                <a:gd name="connsiteY5" fmla="*/ 28575 h 159544"/>
                <a:gd name="connsiteX6" fmla="*/ 78885 w 125885"/>
                <a:gd name="connsiteY6" fmla="*/ 0 h 159544"/>
                <a:gd name="connsiteX7" fmla="*/ 12210 w 125885"/>
                <a:gd name="connsiteY7" fmla="*/ 7144 h 159544"/>
                <a:gd name="connsiteX8" fmla="*/ 2685 w 125885"/>
                <a:gd name="connsiteY8" fmla="*/ 35719 h 159544"/>
                <a:gd name="connsiteX0" fmla="*/ 2685 w 125885"/>
                <a:gd name="connsiteY0" fmla="*/ 35719 h 164305"/>
                <a:gd name="connsiteX1" fmla="*/ 64598 w 125885"/>
                <a:gd name="connsiteY1" fmla="*/ 109537 h 164305"/>
                <a:gd name="connsiteX2" fmla="*/ 50310 w 125885"/>
                <a:gd name="connsiteY2" fmla="*/ 164305 h 164305"/>
                <a:gd name="connsiteX3" fmla="*/ 105079 w 125885"/>
                <a:gd name="connsiteY3" fmla="*/ 159544 h 164305"/>
                <a:gd name="connsiteX4" fmla="*/ 124129 w 125885"/>
                <a:gd name="connsiteY4" fmla="*/ 116681 h 164305"/>
                <a:gd name="connsiteX5" fmla="*/ 66979 w 125885"/>
                <a:gd name="connsiteY5" fmla="*/ 28575 h 164305"/>
                <a:gd name="connsiteX6" fmla="*/ 78885 w 125885"/>
                <a:gd name="connsiteY6" fmla="*/ 0 h 164305"/>
                <a:gd name="connsiteX7" fmla="*/ 12210 w 125885"/>
                <a:gd name="connsiteY7" fmla="*/ 7144 h 164305"/>
                <a:gd name="connsiteX8" fmla="*/ 2685 w 125885"/>
                <a:gd name="connsiteY8" fmla="*/ 35719 h 164305"/>
                <a:gd name="connsiteX0" fmla="*/ 3430 w 121867"/>
                <a:gd name="connsiteY0" fmla="*/ 35719 h 164305"/>
                <a:gd name="connsiteX1" fmla="*/ 60580 w 121867"/>
                <a:gd name="connsiteY1" fmla="*/ 109537 h 164305"/>
                <a:gd name="connsiteX2" fmla="*/ 46292 w 121867"/>
                <a:gd name="connsiteY2" fmla="*/ 164305 h 164305"/>
                <a:gd name="connsiteX3" fmla="*/ 101061 w 121867"/>
                <a:gd name="connsiteY3" fmla="*/ 159544 h 164305"/>
                <a:gd name="connsiteX4" fmla="*/ 120111 w 121867"/>
                <a:gd name="connsiteY4" fmla="*/ 116681 h 164305"/>
                <a:gd name="connsiteX5" fmla="*/ 62961 w 121867"/>
                <a:gd name="connsiteY5" fmla="*/ 28575 h 164305"/>
                <a:gd name="connsiteX6" fmla="*/ 74867 w 121867"/>
                <a:gd name="connsiteY6" fmla="*/ 0 h 164305"/>
                <a:gd name="connsiteX7" fmla="*/ 8192 w 121867"/>
                <a:gd name="connsiteY7" fmla="*/ 7144 h 164305"/>
                <a:gd name="connsiteX8" fmla="*/ 3430 w 121867"/>
                <a:gd name="connsiteY8" fmla="*/ 35719 h 164305"/>
                <a:gd name="connsiteX0" fmla="*/ 1212 w 119649"/>
                <a:gd name="connsiteY0" fmla="*/ 35719 h 164305"/>
                <a:gd name="connsiteX1" fmla="*/ 27406 w 119649"/>
                <a:gd name="connsiteY1" fmla="*/ 76200 h 164305"/>
                <a:gd name="connsiteX2" fmla="*/ 58362 w 119649"/>
                <a:gd name="connsiteY2" fmla="*/ 109537 h 164305"/>
                <a:gd name="connsiteX3" fmla="*/ 44074 w 119649"/>
                <a:gd name="connsiteY3" fmla="*/ 164305 h 164305"/>
                <a:gd name="connsiteX4" fmla="*/ 98843 w 119649"/>
                <a:gd name="connsiteY4" fmla="*/ 159544 h 164305"/>
                <a:gd name="connsiteX5" fmla="*/ 117893 w 119649"/>
                <a:gd name="connsiteY5" fmla="*/ 116681 h 164305"/>
                <a:gd name="connsiteX6" fmla="*/ 60743 w 119649"/>
                <a:gd name="connsiteY6" fmla="*/ 28575 h 164305"/>
                <a:gd name="connsiteX7" fmla="*/ 72649 w 119649"/>
                <a:gd name="connsiteY7" fmla="*/ 0 h 164305"/>
                <a:gd name="connsiteX8" fmla="*/ 5974 w 119649"/>
                <a:gd name="connsiteY8" fmla="*/ 7144 h 164305"/>
                <a:gd name="connsiteX9" fmla="*/ 1212 w 119649"/>
                <a:gd name="connsiteY9" fmla="*/ 35719 h 164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9649" h="164305">
                  <a:moveTo>
                    <a:pt x="1212" y="35719"/>
                  </a:moveTo>
                  <a:cubicBezTo>
                    <a:pt x="4784" y="47228"/>
                    <a:pt x="17881" y="63897"/>
                    <a:pt x="27406" y="76200"/>
                  </a:cubicBezTo>
                  <a:cubicBezTo>
                    <a:pt x="36931" y="88503"/>
                    <a:pt x="55584" y="94853"/>
                    <a:pt x="58362" y="109537"/>
                  </a:cubicBezTo>
                  <a:cubicBezTo>
                    <a:pt x="61140" y="124221"/>
                    <a:pt x="36137" y="156368"/>
                    <a:pt x="44074" y="164305"/>
                  </a:cubicBezTo>
                  <a:lnTo>
                    <a:pt x="98843" y="159544"/>
                  </a:lnTo>
                  <a:cubicBezTo>
                    <a:pt x="112337" y="152797"/>
                    <a:pt x="124243" y="138509"/>
                    <a:pt x="117893" y="116681"/>
                  </a:cubicBezTo>
                  <a:cubicBezTo>
                    <a:pt x="111543" y="94853"/>
                    <a:pt x="56774" y="38100"/>
                    <a:pt x="60743" y="28575"/>
                  </a:cubicBezTo>
                  <a:lnTo>
                    <a:pt x="72649" y="0"/>
                  </a:lnTo>
                  <a:cubicBezTo>
                    <a:pt x="52805" y="7937"/>
                    <a:pt x="25818" y="-793"/>
                    <a:pt x="5974" y="7144"/>
                  </a:cubicBezTo>
                  <a:cubicBezTo>
                    <a:pt x="2799" y="16669"/>
                    <a:pt x="-2360" y="24210"/>
                    <a:pt x="1212" y="3571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1" name="フリーフォーム 230"/>
            <p:cNvSpPr/>
            <p:nvPr/>
          </p:nvSpPr>
          <p:spPr>
            <a:xfrm>
              <a:off x="1908585" y="4412707"/>
              <a:ext cx="54902" cy="300559"/>
            </a:xfrm>
            <a:custGeom>
              <a:avLst/>
              <a:gdLst>
                <a:gd name="connsiteX0" fmla="*/ 28575 w 35719"/>
                <a:gd name="connsiteY0" fmla="*/ 0 h 238125"/>
                <a:gd name="connsiteX1" fmla="*/ 0 w 35719"/>
                <a:gd name="connsiteY1" fmla="*/ 90487 h 238125"/>
                <a:gd name="connsiteX2" fmla="*/ 35719 w 35719"/>
                <a:gd name="connsiteY2" fmla="*/ 159543 h 238125"/>
                <a:gd name="connsiteX3" fmla="*/ 2381 w 35719"/>
                <a:gd name="connsiteY3" fmla="*/ 238125 h 238125"/>
                <a:gd name="connsiteX0" fmla="*/ 28575 w 35724"/>
                <a:gd name="connsiteY0" fmla="*/ 0 h 238125"/>
                <a:gd name="connsiteX1" fmla="*/ 0 w 35724"/>
                <a:gd name="connsiteY1" fmla="*/ 90487 h 238125"/>
                <a:gd name="connsiteX2" fmla="*/ 35719 w 35724"/>
                <a:gd name="connsiteY2" fmla="*/ 159543 h 238125"/>
                <a:gd name="connsiteX3" fmla="*/ 2381 w 35724"/>
                <a:gd name="connsiteY3" fmla="*/ 238125 h 238125"/>
                <a:gd name="connsiteX0" fmla="*/ 28575 w 35724"/>
                <a:gd name="connsiteY0" fmla="*/ 0 h 238125"/>
                <a:gd name="connsiteX1" fmla="*/ 0 w 35724"/>
                <a:gd name="connsiteY1" fmla="*/ 90487 h 238125"/>
                <a:gd name="connsiteX2" fmla="*/ 35719 w 35724"/>
                <a:gd name="connsiteY2" fmla="*/ 159543 h 238125"/>
                <a:gd name="connsiteX3" fmla="*/ 2381 w 35724"/>
                <a:gd name="connsiteY3" fmla="*/ 238125 h 238125"/>
                <a:gd name="connsiteX0" fmla="*/ 28625 w 35774"/>
                <a:gd name="connsiteY0" fmla="*/ 0 h 238125"/>
                <a:gd name="connsiteX1" fmla="*/ 50 w 35774"/>
                <a:gd name="connsiteY1" fmla="*/ 90487 h 238125"/>
                <a:gd name="connsiteX2" fmla="*/ 35769 w 35774"/>
                <a:gd name="connsiteY2" fmla="*/ 159543 h 238125"/>
                <a:gd name="connsiteX3" fmla="*/ 2431 w 35774"/>
                <a:gd name="connsiteY3" fmla="*/ 238125 h 23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774" h="238125">
                  <a:moveTo>
                    <a:pt x="28625" y="0"/>
                  </a:moveTo>
                  <a:cubicBezTo>
                    <a:pt x="19100" y="30162"/>
                    <a:pt x="-1141" y="63897"/>
                    <a:pt x="50" y="90487"/>
                  </a:cubicBezTo>
                  <a:cubicBezTo>
                    <a:pt x="1241" y="117077"/>
                    <a:pt x="35372" y="134937"/>
                    <a:pt x="35769" y="159543"/>
                  </a:cubicBezTo>
                  <a:cubicBezTo>
                    <a:pt x="36166" y="184149"/>
                    <a:pt x="13544" y="211931"/>
                    <a:pt x="2431" y="238125"/>
                  </a:cubicBez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9" name="フリーフォーム 178"/>
            <p:cNvSpPr/>
            <p:nvPr/>
          </p:nvSpPr>
          <p:spPr>
            <a:xfrm>
              <a:off x="1840289" y="4412706"/>
              <a:ext cx="54902" cy="300559"/>
            </a:xfrm>
            <a:custGeom>
              <a:avLst/>
              <a:gdLst>
                <a:gd name="connsiteX0" fmla="*/ 28575 w 35719"/>
                <a:gd name="connsiteY0" fmla="*/ 0 h 238125"/>
                <a:gd name="connsiteX1" fmla="*/ 0 w 35719"/>
                <a:gd name="connsiteY1" fmla="*/ 90487 h 238125"/>
                <a:gd name="connsiteX2" fmla="*/ 35719 w 35719"/>
                <a:gd name="connsiteY2" fmla="*/ 159543 h 238125"/>
                <a:gd name="connsiteX3" fmla="*/ 2381 w 35719"/>
                <a:gd name="connsiteY3" fmla="*/ 238125 h 238125"/>
                <a:gd name="connsiteX0" fmla="*/ 28575 w 35724"/>
                <a:gd name="connsiteY0" fmla="*/ 0 h 238125"/>
                <a:gd name="connsiteX1" fmla="*/ 0 w 35724"/>
                <a:gd name="connsiteY1" fmla="*/ 90487 h 238125"/>
                <a:gd name="connsiteX2" fmla="*/ 35719 w 35724"/>
                <a:gd name="connsiteY2" fmla="*/ 159543 h 238125"/>
                <a:gd name="connsiteX3" fmla="*/ 2381 w 35724"/>
                <a:gd name="connsiteY3" fmla="*/ 238125 h 238125"/>
                <a:gd name="connsiteX0" fmla="*/ 28575 w 35724"/>
                <a:gd name="connsiteY0" fmla="*/ 0 h 238125"/>
                <a:gd name="connsiteX1" fmla="*/ 0 w 35724"/>
                <a:gd name="connsiteY1" fmla="*/ 90487 h 238125"/>
                <a:gd name="connsiteX2" fmla="*/ 35719 w 35724"/>
                <a:gd name="connsiteY2" fmla="*/ 159543 h 238125"/>
                <a:gd name="connsiteX3" fmla="*/ 2381 w 35724"/>
                <a:gd name="connsiteY3" fmla="*/ 238125 h 238125"/>
                <a:gd name="connsiteX0" fmla="*/ 28625 w 35774"/>
                <a:gd name="connsiteY0" fmla="*/ 0 h 238125"/>
                <a:gd name="connsiteX1" fmla="*/ 50 w 35774"/>
                <a:gd name="connsiteY1" fmla="*/ 90487 h 238125"/>
                <a:gd name="connsiteX2" fmla="*/ 35769 w 35774"/>
                <a:gd name="connsiteY2" fmla="*/ 159543 h 238125"/>
                <a:gd name="connsiteX3" fmla="*/ 2431 w 35774"/>
                <a:gd name="connsiteY3" fmla="*/ 238125 h 23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774" h="238125">
                  <a:moveTo>
                    <a:pt x="28625" y="0"/>
                  </a:moveTo>
                  <a:cubicBezTo>
                    <a:pt x="19100" y="30162"/>
                    <a:pt x="-1141" y="63897"/>
                    <a:pt x="50" y="90487"/>
                  </a:cubicBezTo>
                  <a:cubicBezTo>
                    <a:pt x="1241" y="117077"/>
                    <a:pt x="35372" y="134937"/>
                    <a:pt x="35769" y="159543"/>
                  </a:cubicBezTo>
                  <a:cubicBezTo>
                    <a:pt x="36166" y="184149"/>
                    <a:pt x="13544" y="211931"/>
                    <a:pt x="2431" y="238125"/>
                  </a:cubicBez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80" name="グループ化 179"/>
          <p:cNvGrpSpPr/>
          <p:nvPr/>
        </p:nvGrpSpPr>
        <p:grpSpPr>
          <a:xfrm>
            <a:off x="1844683" y="5128976"/>
            <a:ext cx="123198" cy="300560"/>
            <a:chOff x="1840289" y="4412706"/>
            <a:chExt cx="123198" cy="300560"/>
          </a:xfrm>
        </p:grpSpPr>
        <p:sp>
          <p:nvSpPr>
            <p:cNvPr id="201" name="フリーフォーム 200"/>
            <p:cNvSpPr/>
            <p:nvPr/>
          </p:nvSpPr>
          <p:spPr>
            <a:xfrm>
              <a:off x="1841875" y="4493419"/>
              <a:ext cx="119649" cy="164305"/>
            </a:xfrm>
            <a:custGeom>
              <a:avLst/>
              <a:gdLst>
                <a:gd name="connsiteX0" fmla="*/ 0 w 121444"/>
                <a:gd name="connsiteY0" fmla="*/ 35719 h 159544"/>
                <a:gd name="connsiteX1" fmla="*/ 54769 w 121444"/>
                <a:gd name="connsiteY1" fmla="*/ 111919 h 159544"/>
                <a:gd name="connsiteX2" fmla="*/ 40481 w 121444"/>
                <a:gd name="connsiteY2" fmla="*/ 157162 h 159544"/>
                <a:gd name="connsiteX3" fmla="*/ 102394 w 121444"/>
                <a:gd name="connsiteY3" fmla="*/ 159544 h 159544"/>
                <a:gd name="connsiteX4" fmla="*/ 121444 w 121444"/>
                <a:gd name="connsiteY4" fmla="*/ 116681 h 159544"/>
                <a:gd name="connsiteX5" fmla="*/ 64294 w 121444"/>
                <a:gd name="connsiteY5" fmla="*/ 28575 h 159544"/>
                <a:gd name="connsiteX6" fmla="*/ 76200 w 121444"/>
                <a:gd name="connsiteY6" fmla="*/ 0 h 159544"/>
                <a:gd name="connsiteX7" fmla="*/ 0 w 121444"/>
                <a:gd name="connsiteY7" fmla="*/ 35719 h 159544"/>
                <a:gd name="connsiteX0" fmla="*/ 0 w 121444"/>
                <a:gd name="connsiteY0" fmla="*/ 35719 h 159544"/>
                <a:gd name="connsiteX1" fmla="*/ 54769 w 121444"/>
                <a:gd name="connsiteY1" fmla="*/ 111919 h 159544"/>
                <a:gd name="connsiteX2" fmla="*/ 40481 w 121444"/>
                <a:gd name="connsiteY2" fmla="*/ 157162 h 159544"/>
                <a:gd name="connsiteX3" fmla="*/ 102394 w 121444"/>
                <a:gd name="connsiteY3" fmla="*/ 159544 h 159544"/>
                <a:gd name="connsiteX4" fmla="*/ 121444 w 121444"/>
                <a:gd name="connsiteY4" fmla="*/ 116681 h 159544"/>
                <a:gd name="connsiteX5" fmla="*/ 64294 w 121444"/>
                <a:gd name="connsiteY5" fmla="*/ 28575 h 159544"/>
                <a:gd name="connsiteX6" fmla="*/ 76200 w 121444"/>
                <a:gd name="connsiteY6" fmla="*/ 0 h 159544"/>
                <a:gd name="connsiteX7" fmla="*/ 9525 w 121444"/>
                <a:gd name="connsiteY7" fmla="*/ 7144 h 159544"/>
                <a:gd name="connsiteX8" fmla="*/ 0 w 121444"/>
                <a:gd name="connsiteY8" fmla="*/ 35719 h 159544"/>
                <a:gd name="connsiteX0" fmla="*/ 0 w 121444"/>
                <a:gd name="connsiteY0" fmla="*/ 35719 h 159544"/>
                <a:gd name="connsiteX1" fmla="*/ 54769 w 121444"/>
                <a:gd name="connsiteY1" fmla="*/ 111919 h 159544"/>
                <a:gd name="connsiteX2" fmla="*/ 40481 w 121444"/>
                <a:gd name="connsiteY2" fmla="*/ 157162 h 159544"/>
                <a:gd name="connsiteX3" fmla="*/ 102394 w 121444"/>
                <a:gd name="connsiteY3" fmla="*/ 159544 h 159544"/>
                <a:gd name="connsiteX4" fmla="*/ 121444 w 121444"/>
                <a:gd name="connsiteY4" fmla="*/ 116681 h 159544"/>
                <a:gd name="connsiteX5" fmla="*/ 64294 w 121444"/>
                <a:gd name="connsiteY5" fmla="*/ 28575 h 159544"/>
                <a:gd name="connsiteX6" fmla="*/ 76200 w 121444"/>
                <a:gd name="connsiteY6" fmla="*/ 0 h 159544"/>
                <a:gd name="connsiteX7" fmla="*/ 9525 w 121444"/>
                <a:gd name="connsiteY7" fmla="*/ 7144 h 159544"/>
                <a:gd name="connsiteX8" fmla="*/ 0 w 121444"/>
                <a:gd name="connsiteY8" fmla="*/ 35719 h 159544"/>
                <a:gd name="connsiteX0" fmla="*/ 0 w 123200"/>
                <a:gd name="connsiteY0" fmla="*/ 35719 h 159544"/>
                <a:gd name="connsiteX1" fmla="*/ 54769 w 123200"/>
                <a:gd name="connsiteY1" fmla="*/ 111919 h 159544"/>
                <a:gd name="connsiteX2" fmla="*/ 40481 w 123200"/>
                <a:gd name="connsiteY2" fmla="*/ 157162 h 159544"/>
                <a:gd name="connsiteX3" fmla="*/ 102394 w 123200"/>
                <a:gd name="connsiteY3" fmla="*/ 159544 h 159544"/>
                <a:gd name="connsiteX4" fmla="*/ 121444 w 123200"/>
                <a:gd name="connsiteY4" fmla="*/ 116681 h 159544"/>
                <a:gd name="connsiteX5" fmla="*/ 64294 w 123200"/>
                <a:gd name="connsiteY5" fmla="*/ 28575 h 159544"/>
                <a:gd name="connsiteX6" fmla="*/ 76200 w 123200"/>
                <a:gd name="connsiteY6" fmla="*/ 0 h 159544"/>
                <a:gd name="connsiteX7" fmla="*/ 9525 w 123200"/>
                <a:gd name="connsiteY7" fmla="*/ 7144 h 159544"/>
                <a:gd name="connsiteX8" fmla="*/ 0 w 123200"/>
                <a:gd name="connsiteY8" fmla="*/ 35719 h 159544"/>
                <a:gd name="connsiteX0" fmla="*/ 0 w 123200"/>
                <a:gd name="connsiteY0" fmla="*/ 35719 h 159544"/>
                <a:gd name="connsiteX1" fmla="*/ 54769 w 123200"/>
                <a:gd name="connsiteY1" fmla="*/ 111919 h 159544"/>
                <a:gd name="connsiteX2" fmla="*/ 40481 w 123200"/>
                <a:gd name="connsiteY2" fmla="*/ 157162 h 159544"/>
                <a:gd name="connsiteX3" fmla="*/ 102394 w 123200"/>
                <a:gd name="connsiteY3" fmla="*/ 159544 h 159544"/>
                <a:gd name="connsiteX4" fmla="*/ 121444 w 123200"/>
                <a:gd name="connsiteY4" fmla="*/ 116681 h 159544"/>
                <a:gd name="connsiteX5" fmla="*/ 64294 w 123200"/>
                <a:gd name="connsiteY5" fmla="*/ 28575 h 159544"/>
                <a:gd name="connsiteX6" fmla="*/ 76200 w 123200"/>
                <a:gd name="connsiteY6" fmla="*/ 0 h 159544"/>
                <a:gd name="connsiteX7" fmla="*/ 9525 w 123200"/>
                <a:gd name="connsiteY7" fmla="*/ 7144 h 159544"/>
                <a:gd name="connsiteX8" fmla="*/ 0 w 123200"/>
                <a:gd name="connsiteY8" fmla="*/ 35719 h 159544"/>
                <a:gd name="connsiteX0" fmla="*/ 2213 w 125413"/>
                <a:gd name="connsiteY0" fmla="*/ 35719 h 159544"/>
                <a:gd name="connsiteX1" fmla="*/ 56982 w 125413"/>
                <a:gd name="connsiteY1" fmla="*/ 111919 h 159544"/>
                <a:gd name="connsiteX2" fmla="*/ 42694 w 125413"/>
                <a:gd name="connsiteY2" fmla="*/ 157162 h 159544"/>
                <a:gd name="connsiteX3" fmla="*/ 104607 w 125413"/>
                <a:gd name="connsiteY3" fmla="*/ 159544 h 159544"/>
                <a:gd name="connsiteX4" fmla="*/ 123657 w 125413"/>
                <a:gd name="connsiteY4" fmla="*/ 116681 h 159544"/>
                <a:gd name="connsiteX5" fmla="*/ 66507 w 125413"/>
                <a:gd name="connsiteY5" fmla="*/ 28575 h 159544"/>
                <a:gd name="connsiteX6" fmla="*/ 78413 w 125413"/>
                <a:gd name="connsiteY6" fmla="*/ 0 h 159544"/>
                <a:gd name="connsiteX7" fmla="*/ 11738 w 125413"/>
                <a:gd name="connsiteY7" fmla="*/ 7144 h 159544"/>
                <a:gd name="connsiteX8" fmla="*/ 2213 w 125413"/>
                <a:gd name="connsiteY8" fmla="*/ 35719 h 159544"/>
                <a:gd name="connsiteX0" fmla="*/ 2213 w 125413"/>
                <a:gd name="connsiteY0" fmla="*/ 35719 h 159544"/>
                <a:gd name="connsiteX1" fmla="*/ 56982 w 125413"/>
                <a:gd name="connsiteY1" fmla="*/ 111919 h 159544"/>
                <a:gd name="connsiteX2" fmla="*/ 42694 w 125413"/>
                <a:gd name="connsiteY2" fmla="*/ 157162 h 159544"/>
                <a:gd name="connsiteX3" fmla="*/ 104607 w 125413"/>
                <a:gd name="connsiteY3" fmla="*/ 159544 h 159544"/>
                <a:gd name="connsiteX4" fmla="*/ 123657 w 125413"/>
                <a:gd name="connsiteY4" fmla="*/ 116681 h 159544"/>
                <a:gd name="connsiteX5" fmla="*/ 66507 w 125413"/>
                <a:gd name="connsiteY5" fmla="*/ 28575 h 159544"/>
                <a:gd name="connsiteX6" fmla="*/ 78413 w 125413"/>
                <a:gd name="connsiteY6" fmla="*/ 0 h 159544"/>
                <a:gd name="connsiteX7" fmla="*/ 11738 w 125413"/>
                <a:gd name="connsiteY7" fmla="*/ 7144 h 159544"/>
                <a:gd name="connsiteX8" fmla="*/ 2213 w 125413"/>
                <a:gd name="connsiteY8" fmla="*/ 35719 h 159544"/>
                <a:gd name="connsiteX0" fmla="*/ 2213 w 125413"/>
                <a:gd name="connsiteY0" fmla="*/ 35719 h 159544"/>
                <a:gd name="connsiteX1" fmla="*/ 56982 w 125413"/>
                <a:gd name="connsiteY1" fmla="*/ 111919 h 159544"/>
                <a:gd name="connsiteX2" fmla="*/ 45076 w 125413"/>
                <a:gd name="connsiteY2" fmla="*/ 157162 h 159544"/>
                <a:gd name="connsiteX3" fmla="*/ 104607 w 125413"/>
                <a:gd name="connsiteY3" fmla="*/ 159544 h 159544"/>
                <a:gd name="connsiteX4" fmla="*/ 123657 w 125413"/>
                <a:gd name="connsiteY4" fmla="*/ 116681 h 159544"/>
                <a:gd name="connsiteX5" fmla="*/ 66507 w 125413"/>
                <a:gd name="connsiteY5" fmla="*/ 28575 h 159544"/>
                <a:gd name="connsiteX6" fmla="*/ 78413 w 125413"/>
                <a:gd name="connsiteY6" fmla="*/ 0 h 159544"/>
                <a:gd name="connsiteX7" fmla="*/ 11738 w 125413"/>
                <a:gd name="connsiteY7" fmla="*/ 7144 h 159544"/>
                <a:gd name="connsiteX8" fmla="*/ 2213 w 125413"/>
                <a:gd name="connsiteY8" fmla="*/ 35719 h 159544"/>
                <a:gd name="connsiteX0" fmla="*/ 2685 w 125885"/>
                <a:gd name="connsiteY0" fmla="*/ 35719 h 159544"/>
                <a:gd name="connsiteX1" fmla="*/ 64598 w 125885"/>
                <a:gd name="connsiteY1" fmla="*/ 109537 h 159544"/>
                <a:gd name="connsiteX2" fmla="*/ 45548 w 125885"/>
                <a:gd name="connsiteY2" fmla="*/ 157162 h 159544"/>
                <a:gd name="connsiteX3" fmla="*/ 105079 w 125885"/>
                <a:gd name="connsiteY3" fmla="*/ 159544 h 159544"/>
                <a:gd name="connsiteX4" fmla="*/ 124129 w 125885"/>
                <a:gd name="connsiteY4" fmla="*/ 116681 h 159544"/>
                <a:gd name="connsiteX5" fmla="*/ 66979 w 125885"/>
                <a:gd name="connsiteY5" fmla="*/ 28575 h 159544"/>
                <a:gd name="connsiteX6" fmla="*/ 78885 w 125885"/>
                <a:gd name="connsiteY6" fmla="*/ 0 h 159544"/>
                <a:gd name="connsiteX7" fmla="*/ 12210 w 125885"/>
                <a:gd name="connsiteY7" fmla="*/ 7144 h 159544"/>
                <a:gd name="connsiteX8" fmla="*/ 2685 w 125885"/>
                <a:gd name="connsiteY8" fmla="*/ 35719 h 159544"/>
                <a:gd name="connsiteX0" fmla="*/ 2685 w 125885"/>
                <a:gd name="connsiteY0" fmla="*/ 35719 h 164305"/>
                <a:gd name="connsiteX1" fmla="*/ 64598 w 125885"/>
                <a:gd name="connsiteY1" fmla="*/ 109537 h 164305"/>
                <a:gd name="connsiteX2" fmla="*/ 50310 w 125885"/>
                <a:gd name="connsiteY2" fmla="*/ 164305 h 164305"/>
                <a:gd name="connsiteX3" fmla="*/ 105079 w 125885"/>
                <a:gd name="connsiteY3" fmla="*/ 159544 h 164305"/>
                <a:gd name="connsiteX4" fmla="*/ 124129 w 125885"/>
                <a:gd name="connsiteY4" fmla="*/ 116681 h 164305"/>
                <a:gd name="connsiteX5" fmla="*/ 66979 w 125885"/>
                <a:gd name="connsiteY5" fmla="*/ 28575 h 164305"/>
                <a:gd name="connsiteX6" fmla="*/ 78885 w 125885"/>
                <a:gd name="connsiteY6" fmla="*/ 0 h 164305"/>
                <a:gd name="connsiteX7" fmla="*/ 12210 w 125885"/>
                <a:gd name="connsiteY7" fmla="*/ 7144 h 164305"/>
                <a:gd name="connsiteX8" fmla="*/ 2685 w 125885"/>
                <a:gd name="connsiteY8" fmla="*/ 35719 h 164305"/>
                <a:gd name="connsiteX0" fmla="*/ 3430 w 121867"/>
                <a:gd name="connsiteY0" fmla="*/ 35719 h 164305"/>
                <a:gd name="connsiteX1" fmla="*/ 60580 w 121867"/>
                <a:gd name="connsiteY1" fmla="*/ 109537 h 164305"/>
                <a:gd name="connsiteX2" fmla="*/ 46292 w 121867"/>
                <a:gd name="connsiteY2" fmla="*/ 164305 h 164305"/>
                <a:gd name="connsiteX3" fmla="*/ 101061 w 121867"/>
                <a:gd name="connsiteY3" fmla="*/ 159544 h 164305"/>
                <a:gd name="connsiteX4" fmla="*/ 120111 w 121867"/>
                <a:gd name="connsiteY4" fmla="*/ 116681 h 164305"/>
                <a:gd name="connsiteX5" fmla="*/ 62961 w 121867"/>
                <a:gd name="connsiteY5" fmla="*/ 28575 h 164305"/>
                <a:gd name="connsiteX6" fmla="*/ 74867 w 121867"/>
                <a:gd name="connsiteY6" fmla="*/ 0 h 164305"/>
                <a:gd name="connsiteX7" fmla="*/ 8192 w 121867"/>
                <a:gd name="connsiteY7" fmla="*/ 7144 h 164305"/>
                <a:gd name="connsiteX8" fmla="*/ 3430 w 121867"/>
                <a:gd name="connsiteY8" fmla="*/ 35719 h 164305"/>
                <a:gd name="connsiteX0" fmla="*/ 1212 w 119649"/>
                <a:gd name="connsiteY0" fmla="*/ 35719 h 164305"/>
                <a:gd name="connsiteX1" fmla="*/ 27406 w 119649"/>
                <a:gd name="connsiteY1" fmla="*/ 76200 h 164305"/>
                <a:gd name="connsiteX2" fmla="*/ 58362 w 119649"/>
                <a:gd name="connsiteY2" fmla="*/ 109537 h 164305"/>
                <a:gd name="connsiteX3" fmla="*/ 44074 w 119649"/>
                <a:gd name="connsiteY3" fmla="*/ 164305 h 164305"/>
                <a:gd name="connsiteX4" fmla="*/ 98843 w 119649"/>
                <a:gd name="connsiteY4" fmla="*/ 159544 h 164305"/>
                <a:gd name="connsiteX5" fmla="*/ 117893 w 119649"/>
                <a:gd name="connsiteY5" fmla="*/ 116681 h 164305"/>
                <a:gd name="connsiteX6" fmla="*/ 60743 w 119649"/>
                <a:gd name="connsiteY6" fmla="*/ 28575 h 164305"/>
                <a:gd name="connsiteX7" fmla="*/ 72649 w 119649"/>
                <a:gd name="connsiteY7" fmla="*/ 0 h 164305"/>
                <a:gd name="connsiteX8" fmla="*/ 5974 w 119649"/>
                <a:gd name="connsiteY8" fmla="*/ 7144 h 164305"/>
                <a:gd name="connsiteX9" fmla="*/ 1212 w 119649"/>
                <a:gd name="connsiteY9" fmla="*/ 35719 h 164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9649" h="164305">
                  <a:moveTo>
                    <a:pt x="1212" y="35719"/>
                  </a:moveTo>
                  <a:cubicBezTo>
                    <a:pt x="4784" y="47228"/>
                    <a:pt x="17881" y="63897"/>
                    <a:pt x="27406" y="76200"/>
                  </a:cubicBezTo>
                  <a:cubicBezTo>
                    <a:pt x="36931" y="88503"/>
                    <a:pt x="55584" y="94853"/>
                    <a:pt x="58362" y="109537"/>
                  </a:cubicBezTo>
                  <a:cubicBezTo>
                    <a:pt x="61140" y="124221"/>
                    <a:pt x="36137" y="156368"/>
                    <a:pt x="44074" y="164305"/>
                  </a:cubicBezTo>
                  <a:lnTo>
                    <a:pt x="98843" y="159544"/>
                  </a:lnTo>
                  <a:cubicBezTo>
                    <a:pt x="112337" y="152797"/>
                    <a:pt x="124243" y="138509"/>
                    <a:pt x="117893" y="116681"/>
                  </a:cubicBezTo>
                  <a:cubicBezTo>
                    <a:pt x="111543" y="94853"/>
                    <a:pt x="56774" y="38100"/>
                    <a:pt x="60743" y="28575"/>
                  </a:cubicBezTo>
                  <a:lnTo>
                    <a:pt x="72649" y="0"/>
                  </a:lnTo>
                  <a:cubicBezTo>
                    <a:pt x="52805" y="7937"/>
                    <a:pt x="25818" y="-793"/>
                    <a:pt x="5974" y="7144"/>
                  </a:cubicBezTo>
                  <a:cubicBezTo>
                    <a:pt x="2799" y="16669"/>
                    <a:pt x="-2360" y="24210"/>
                    <a:pt x="1212" y="3571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8" name="フリーフォーム 207"/>
            <p:cNvSpPr/>
            <p:nvPr/>
          </p:nvSpPr>
          <p:spPr>
            <a:xfrm>
              <a:off x="1908585" y="4412707"/>
              <a:ext cx="54902" cy="300559"/>
            </a:xfrm>
            <a:custGeom>
              <a:avLst/>
              <a:gdLst>
                <a:gd name="connsiteX0" fmla="*/ 28575 w 35719"/>
                <a:gd name="connsiteY0" fmla="*/ 0 h 238125"/>
                <a:gd name="connsiteX1" fmla="*/ 0 w 35719"/>
                <a:gd name="connsiteY1" fmla="*/ 90487 h 238125"/>
                <a:gd name="connsiteX2" fmla="*/ 35719 w 35719"/>
                <a:gd name="connsiteY2" fmla="*/ 159543 h 238125"/>
                <a:gd name="connsiteX3" fmla="*/ 2381 w 35719"/>
                <a:gd name="connsiteY3" fmla="*/ 238125 h 238125"/>
                <a:gd name="connsiteX0" fmla="*/ 28575 w 35724"/>
                <a:gd name="connsiteY0" fmla="*/ 0 h 238125"/>
                <a:gd name="connsiteX1" fmla="*/ 0 w 35724"/>
                <a:gd name="connsiteY1" fmla="*/ 90487 h 238125"/>
                <a:gd name="connsiteX2" fmla="*/ 35719 w 35724"/>
                <a:gd name="connsiteY2" fmla="*/ 159543 h 238125"/>
                <a:gd name="connsiteX3" fmla="*/ 2381 w 35724"/>
                <a:gd name="connsiteY3" fmla="*/ 238125 h 238125"/>
                <a:gd name="connsiteX0" fmla="*/ 28575 w 35724"/>
                <a:gd name="connsiteY0" fmla="*/ 0 h 238125"/>
                <a:gd name="connsiteX1" fmla="*/ 0 w 35724"/>
                <a:gd name="connsiteY1" fmla="*/ 90487 h 238125"/>
                <a:gd name="connsiteX2" fmla="*/ 35719 w 35724"/>
                <a:gd name="connsiteY2" fmla="*/ 159543 h 238125"/>
                <a:gd name="connsiteX3" fmla="*/ 2381 w 35724"/>
                <a:gd name="connsiteY3" fmla="*/ 238125 h 238125"/>
                <a:gd name="connsiteX0" fmla="*/ 28625 w 35774"/>
                <a:gd name="connsiteY0" fmla="*/ 0 h 238125"/>
                <a:gd name="connsiteX1" fmla="*/ 50 w 35774"/>
                <a:gd name="connsiteY1" fmla="*/ 90487 h 238125"/>
                <a:gd name="connsiteX2" fmla="*/ 35769 w 35774"/>
                <a:gd name="connsiteY2" fmla="*/ 159543 h 238125"/>
                <a:gd name="connsiteX3" fmla="*/ 2431 w 35774"/>
                <a:gd name="connsiteY3" fmla="*/ 238125 h 23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774" h="238125">
                  <a:moveTo>
                    <a:pt x="28625" y="0"/>
                  </a:moveTo>
                  <a:cubicBezTo>
                    <a:pt x="19100" y="30162"/>
                    <a:pt x="-1141" y="63897"/>
                    <a:pt x="50" y="90487"/>
                  </a:cubicBezTo>
                  <a:cubicBezTo>
                    <a:pt x="1241" y="117077"/>
                    <a:pt x="35372" y="134937"/>
                    <a:pt x="35769" y="159543"/>
                  </a:cubicBezTo>
                  <a:cubicBezTo>
                    <a:pt x="36166" y="184149"/>
                    <a:pt x="13544" y="211931"/>
                    <a:pt x="2431" y="238125"/>
                  </a:cubicBez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4" name="フリーフォーム 213"/>
            <p:cNvSpPr/>
            <p:nvPr/>
          </p:nvSpPr>
          <p:spPr>
            <a:xfrm>
              <a:off x="1840289" y="4412706"/>
              <a:ext cx="54902" cy="300559"/>
            </a:xfrm>
            <a:custGeom>
              <a:avLst/>
              <a:gdLst>
                <a:gd name="connsiteX0" fmla="*/ 28575 w 35719"/>
                <a:gd name="connsiteY0" fmla="*/ 0 h 238125"/>
                <a:gd name="connsiteX1" fmla="*/ 0 w 35719"/>
                <a:gd name="connsiteY1" fmla="*/ 90487 h 238125"/>
                <a:gd name="connsiteX2" fmla="*/ 35719 w 35719"/>
                <a:gd name="connsiteY2" fmla="*/ 159543 h 238125"/>
                <a:gd name="connsiteX3" fmla="*/ 2381 w 35719"/>
                <a:gd name="connsiteY3" fmla="*/ 238125 h 238125"/>
                <a:gd name="connsiteX0" fmla="*/ 28575 w 35724"/>
                <a:gd name="connsiteY0" fmla="*/ 0 h 238125"/>
                <a:gd name="connsiteX1" fmla="*/ 0 w 35724"/>
                <a:gd name="connsiteY1" fmla="*/ 90487 h 238125"/>
                <a:gd name="connsiteX2" fmla="*/ 35719 w 35724"/>
                <a:gd name="connsiteY2" fmla="*/ 159543 h 238125"/>
                <a:gd name="connsiteX3" fmla="*/ 2381 w 35724"/>
                <a:gd name="connsiteY3" fmla="*/ 238125 h 238125"/>
                <a:gd name="connsiteX0" fmla="*/ 28575 w 35724"/>
                <a:gd name="connsiteY0" fmla="*/ 0 h 238125"/>
                <a:gd name="connsiteX1" fmla="*/ 0 w 35724"/>
                <a:gd name="connsiteY1" fmla="*/ 90487 h 238125"/>
                <a:gd name="connsiteX2" fmla="*/ 35719 w 35724"/>
                <a:gd name="connsiteY2" fmla="*/ 159543 h 238125"/>
                <a:gd name="connsiteX3" fmla="*/ 2381 w 35724"/>
                <a:gd name="connsiteY3" fmla="*/ 238125 h 238125"/>
                <a:gd name="connsiteX0" fmla="*/ 28625 w 35774"/>
                <a:gd name="connsiteY0" fmla="*/ 0 h 238125"/>
                <a:gd name="connsiteX1" fmla="*/ 50 w 35774"/>
                <a:gd name="connsiteY1" fmla="*/ 90487 h 238125"/>
                <a:gd name="connsiteX2" fmla="*/ 35769 w 35774"/>
                <a:gd name="connsiteY2" fmla="*/ 159543 h 238125"/>
                <a:gd name="connsiteX3" fmla="*/ 2431 w 35774"/>
                <a:gd name="connsiteY3" fmla="*/ 238125 h 23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774" h="238125">
                  <a:moveTo>
                    <a:pt x="28625" y="0"/>
                  </a:moveTo>
                  <a:cubicBezTo>
                    <a:pt x="19100" y="30162"/>
                    <a:pt x="-1141" y="63897"/>
                    <a:pt x="50" y="90487"/>
                  </a:cubicBezTo>
                  <a:cubicBezTo>
                    <a:pt x="1241" y="117077"/>
                    <a:pt x="35372" y="134937"/>
                    <a:pt x="35769" y="159543"/>
                  </a:cubicBezTo>
                  <a:cubicBezTo>
                    <a:pt x="36166" y="184149"/>
                    <a:pt x="13544" y="211931"/>
                    <a:pt x="2431" y="238125"/>
                  </a:cubicBez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8" name="グループ化 217"/>
          <p:cNvGrpSpPr/>
          <p:nvPr/>
        </p:nvGrpSpPr>
        <p:grpSpPr>
          <a:xfrm>
            <a:off x="1846986" y="5566862"/>
            <a:ext cx="123198" cy="300560"/>
            <a:chOff x="1840289" y="4412706"/>
            <a:chExt cx="123198" cy="300560"/>
          </a:xfrm>
        </p:grpSpPr>
        <p:sp>
          <p:nvSpPr>
            <p:cNvPr id="219" name="フリーフォーム 218"/>
            <p:cNvSpPr/>
            <p:nvPr/>
          </p:nvSpPr>
          <p:spPr>
            <a:xfrm>
              <a:off x="1841875" y="4493419"/>
              <a:ext cx="119649" cy="164305"/>
            </a:xfrm>
            <a:custGeom>
              <a:avLst/>
              <a:gdLst>
                <a:gd name="connsiteX0" fmla="*/ 0 w 121444"/>
                <a:gd name="connsiteY0" fmla="*/ 35719 h 159544"/>
                <a:gd name="connsiteX1" fmla="*/ 54769 w 121444"/>
                <a:gd name="connsiteY1" fmla="*/ 111919 h 159544"/>
                <a:gd name="connsiteX2" fmla="*/ 40481 w 121444"/>
                <a:gd name="connsiteY2" fmla="*/ 157162 h 159544"/>
                <a:gd name="connsiteX3" fmla="*/ 102394 w 121444"/>
                <a:gd name="connsiteY3" fmla="*/ 159544 h 159544"/>
                <a:gd name="connsiteX4" fmla="*/ 121444 w 121444"/>
                <a:gd name="connsiteY4" fmla="*/ 116681 h 159544"/>
                <a:gd name="connsiteX5" fmla="*/ 64294 w 121444"/>
                <a:gd name="connsiteY5" fmla="*/ 28575 h 159544"/>
                <a:gd name="connsiteX6" fmla="*/ 76200 w 121444"/>
                <a:gd name="connsiteY6" fmla="*/ 0 h 159544"/>
                <a:gd name="connsiteX7" fmla="*/ 0 w 121444"/>
                <a:gd name="connsiteY7" fmla="*/ 35719 h 159544"/>
                <a:gd name="connsiteX0" fmla="*/ 0 w 121444"/>
                <a:gd name="connsiteY0" fmla="*/ 35719 h 159544"/>
                <a:gd name="connsiteX1" fmla="*/ 54769 w 121444"/>
                <a:gd name="connsiteY1" fmla="*/ 111919 h 159544"/>
                <a:gd name="connsiteX2" fmla="*/ 40481 w 121444"/>
                <a:gd name="connsiteY2" fmla="*/ 157162 h 159544"/>
                <a:gd name="connsiteX3" fmla="*/ 102394 w 121444"/>
                <a:gd name="connsiteY3" fmla="*/ 159544 h 159544"/>
                <a:gd name="connsiteX4" fmla="*/ 121444 w 121444"/>
                <a:gd name="connsiteY4" fmla="*/ 116681 h 159544"/>
                <a:gd name="connsiteX5" fmla="*/ 64294 w 121444"/>
                <a:gd name="connsiteY5" fmla="*/ 28575 h 159544"/>
                <a:gd name="connsiteX6" fmla="*/ 76200 w 121444"/>
                <a:gd name="connsiteY6" fmla="*/ 0 h 159544"/>
                <a:gd name="connsiteX7" fmla="*/ 9525 w 121444"/>
                <a:gd name="connsiteY7" fmla="*/ 7144 h 159544"/>
                <a:gd name="connsiteX8" fmla="*/ 0 w 121444"/>
                <a:gd name="connsiteY8" fmla="*/ 35719 h 159544"/>
                <a:gd name="connsiteX0" fmla="*/ 0 w 121444"/>
                <a:gd name="connsiteY0" fmla="*/ 35719 h 159544"/>
                <a:gd name="connsiteX1" fmla="*/ 54769 w 121444"/>
                <a:gd name="connsiteY1" fmla="*/ 111919 h 159544"/>
                <a:gd name="connsiteX2" fmla="*/ 40481 w 121444"/>
                <a:gd name="connsiteY2" fmla="*/ 157162 h 159544"/>
                <a:gd name="connsiteX3" fmla="*/ 102394 w 121444"/>
                <a:gd name="connsiteY3" fmla="*/ 159544 h 159544"/>
                <a:gd name="connsiteX4" fmla="*/ 121444 w 121444"/>
                <a:gd name="connsiteY4" fmla="*/ 116681 h 159544"/>
                <a:gd name="connsiteX5" fmla="*/ 64294 w 121444"/>
                <a:gd name="connsiteY5" fmla="*/ 28575 h 159544"/>
                <a:gd name="connsiteX6" fmla="*/ 76200 w 121444"/>
                <a:gd name="connsiteY6" fmla="*/ 0 h 159544"/>
                <a:gd name="connsiteX7" fmla="*/ 9525 w 121444"/>
                <a:gd name="connsiteY7" fmla="*/ 7144 h 159544"/>
                <a:gd name="connsiteX8" fmla="*/ 0 w 121444"/>
                <a:gd name="connsiteY8" fmla="*/ 35719 h 159544"/>
                <a:gd name="connsiteX0" fmla="*/ 0 w 123200"/>
                <a:gd name="connsiteY0" fmla="*/ 35719 h 159544"/>
                <a:gd name="connsiteX1" fmla="*/ 54769 w 123200"/>
                <a:gd name="connsiteY1" fmla="*/ 111919 h 159544"/>
                <a:gd name="connsiteX2" fmla="*/ 40481 w 123200"/>
                <a:gd name="connsiteY2" fmla="*/ 157162 h 159544"/>
                <a:gd name="connsiteX3" fmla="*/ 102394 w 123200"/>
                <a:gd name="connsiteY3" fmla="*/ 159544 h 159544"/>
                <a:gd name="connsiteX4" fmla="*/ 121444 w 123200"/>
                <a:gd name="connsiteY4" fmla="*/ 116681 h 159544"/>
                <a:gd name="connsiteX5" fmla="*/ 64294 w 123200"/>
                <a:gd name="connsiteY5" fmla="*/ 28575 h 159544"/>
                <a:gd name="connsiteX6" fmla="*/ 76200 w 123200"/>
                <a:gd name="connsiteY6" fmla="*/ 0 h 159544"/>
                <a:gd name="connsiteX7" fmla="*/ 9525 w 123200"/>
                <a:gd name="connsiteY7" fmla="*/ 7144 h 159544"/>
                <a:gd name="connsiteX8" fmla="*/ 0 w 123200"/>
                <a:gd name="connsiteY8" fmla="*/ 35719 h 159544"/>
                <a:gd name="connsiteX0" fmla="*/ 0 w 123200"/>
                <a:gd name="connsiteY0" fmla="*/ 35719 h 159544"/>
                <a:gd name="connsiteX1" fmla="*/ 54769 w 123200"/>
                <a:gd name="connsiteY1" fmla="*/ 111919 h 159544"/>
                <a:gd name="connsiteX2" fmla="*/ 40481 w 123200"/>
                <a:gd name="connsiteY2" fmla="*/ 157162 h 159544"/>
                <a:gd name="connsiteX3" fmla="*/ 102394 w 123200"/>
                <a:gd name="connsiteY3" fmla="*/ 159544 h 159544"/>
                <a:gd name="connsiteX4" fmla="*/ 121444 w 123200"/>
                <a:gd name="connsiteY4" fmla="*/ 116681 h 159544"/>
                <a:gd name="connsiteX5" fmla="*/ 64294 w 123200"/>
                <a:gd name="connsiteY5" fmla="*/ 28575 h 159544"/>
                <a:gd name="connsiteX6" fmla="*/ 76200 w 123200"/>
                <a:gd name="connsiteY6" fmla="*/ 0 h 159544"/>
                <a:gd name="connsiteX7" fmla="*/ 9525 w 123200"/>
                <a:gd name="connsiteY7" fmla="*/ 7144 h 159544"/>
                <a:gd name="connsiteX8" fmla="*/ 0 w 123200"/>
                <a:gd name="connsiteY8" fmla="*/ 35719 h 159544"/>
                <a:gd name="connsiteX0" fmla="*/ 2213 w 125413"/>
                <a:gd name="connsiteY0" fmla="*/ 35719 h 159544"/>
                <a:gd name="connsiteX1" fmla="*/ 56982 w 125413"/>
                <a:gd name="connsiteY1" fmla="*/ 111919 h 159544"/>
                <a:gd name="connsiteX2" fmla="*/ 42694 w 125413"/>
                <a:gd name="connsiteY2" fmla="*/ 157162 h 159544"/>
                <a:gd name="connsiteX3" fmla="*/ 104607 w 125413"/>
                <a:gd name="connsiteY3" fmla="*/ 159544 h 159544"/>
                <a:gd name="connsiteX4" fmla="*/ 123657 w 125413"/>
                <a:gd name="connsiteY4" fmla="*/ 116681 h 159544"/>
                <a:gd name="connsiteX5" fmla="*/ 66507 w 125413"/>
                <a:gd name="connsiteY5" fmla="*/ 28575 h 159544"/>
                <a:gd name="connsiteX6" fmla="*/ 78413 w 125413"/>
                <a:gd name="connsiteY6" fmla="*/ 0 h 159544"/>
                <a:gd name="connsiteX7" fmla="*/ 11738 w 125413"/>
                <a:gd name="connsiteY7" fmla="*/ 7144 h 159544"/>
                <a:gd name="connsiteX8" fmla="*/ 2213 w 125413"/>
                <a:gd name="connsiteY8" fmla="*/ 35719 h 159544"/>
                <a:gd name="connsiteX0" fmla="*/ 2213 w 125413"/>
                <a:gd name="connsiteY0" fmla="*/ 35719 h 159544"/>
                <a:gd name="connsiteX1" fmla="*/ 56982 w 125413"/>
                <a:gd name="connsiteY1" fmla="*/ 111919 h 159544"/>
                <a:gd name="connsiteX2" fmla="*/ 42694 w 125413"/>
                <a:gd name="connsiteY2" fmla="*/ 157162 h 159544"/>
                <a:gd name="connsiteX3" fmla="*/ 104607 w 125413"/>
                <a:gd name="connsiteY3" fmla="*/ 159544 h 159544"/>
                <a:gd name="connsiteX4" fmla="*/ 123657 w 125413"/>
                <a:gd name="connsiteY4" fmla="*/ 116681 h 159544"/>
                <a:gd name="connsiteX5" fmla="*/ 66507 w 125413"/>
                <a:gd name="connsiteY5" fmla="*/ 28575 h 159544"/>
                <a:gd name="connsiteX6" fmla="*/ 78413 w 125413"/>
                <a:gd name="connsiteY6" fmla="*/ 0 h 159544"/>
                <a:gd name="connsiteX7" fmla="*/ 11738 w 125413"/>
                <a:gd name="connsiteY7" fmla="*/ 7144 h 159544"/>
                <a:gd name="connsiteX8" fmla="*/ 2213 w 125413"/>
                <a:gd name="connsiteY8" fmla="*/ 35719 h 159544"/>
                <a:gd name="connsiteX0" fmla="*/ 2213 w 125413"/>
                <a:gd name="connsiteY0" fmla="*/ 35719 h 159544"/>
                <a:gd name="connsiteX1" fmla="*/ 56982 w 125413"/>
                <a:gd name="connsiteY1" fmla="*/ 111919 h 159544"/>
                <a:gd name="connsiteX2" fmla="*/ 45076 w 125413"/>
                <a:gd name="connsiteY2" fmla="*/ 157162 h 159544"/>
                <a:gd name="connsiteX3" fmla="*/ 104607 w 125413"/>
                <a:gd name="connsiteY3" fmla="*/ 159544 h 159544"/>
                <a:gd name="connsiteX4" fmla="*/ 123657 w 125413"/>
                <a:gd name="connsiteY4" fmla="*/ 116681 h 159544"/>
                <a:gd name="connsiteX5" fmla="*/ 66507 w 125413"/>
                <a:gd name="connsiteY5" fmla="*/ 28575 h 159544"/>
                <a:gd name="connsiteX6" fmla="*/ 78413 w 125413"/>
                <a:gd name="connsiteY6" fmla="*/ 0 h 159544"/>
                <a:gd name="connsiteX7" fmla="*/ 11738 w 125413"/>
                <a:gd name="connsiteY7" fmla="*/ 7144 h 159544"/>
                <a:gd name="connsiteX8" fmla="*/ 2213 w 125413"/>
                <a:gd name="connsiteY8" fmla="*/ 35719 h 159544"/>
                <a:gd name="connsiteX0" fmla="*/ 2685 w 125885"/>
                <a:gd name="connsiteY0" fmla="*/ 35719 h 159544"/>
                <a:gd name="connsiteX1" fmla="*/ 64598 w 125885"/>
                <a:gd name="connsiteY1" fmla="*/ 109537 h 159544"/>
                <a:gd name="connsiteX2" fmla="*/ 45548 w 125885"/>
                <a:gd name="connsiteY2" fmla="*/ 157162 h 159544"/>
                <a:gd name="connsiteX3" fmla="*/ 105079 w 125885"/>
                <a:gd name="connsiteY3" fmla="*/ 159544 h 159544"/>
                <a:gd name="connsiteX4" fmla="*/ 124129 w 125885"/>
                <a:gd name="connsiteY4" fmla="*/ 116681 h 159544"/>
                <a:gd name="connsiteX5" fmla="*/ 66979 w 125885"/>
                <a:gd name="connsiteY5" fmla="*/ 28575 h 159544"/>
                <a:gd name="connsiteX6" fmla="*/ 78885 w 125885"/>
                <a:gd name="connsiteY6" fmla="*/ 0 h 159544"/>
                <a:gd name="connsiteX7" fmla="*/ 12210 w 125885"/>
                <a:gd name="connsiteY7" fmla="*/ 7144 h 159544"/>
                <a:gd name="connsiteX8" fmla="*/ 2685 w 125885"/>
                <a:gd name="connsiteY8" fmla="*/ 35719 h 159544"/>
                <a:gd name="connsiteX0" fmla="*/ 2685 w 125885"/>
                <a:gd name="connsiteY0" fmla="*/ 35719 h 164305"/>
                <a:gd name="connsiteX1" fmla="*/ 64598 w 125885"/>
                <a:gd name="connsiteY1" fmla="*/ 109537 h 164305"/>
                <a:gd name="connsiteX2" fmla="*/ 50310 w 125885"/>
                <a:gd name="connsiteY2" fmla="*/ 164305 h 164305"/>
                <a:gd name="connsiteX3" fmla="*/ 105079 w 125885"/>
                <a:gd name="connsiteY3" fmla="*/ 159544 h 164305"/>
                <a:gd name="connsiteX4" fmla="*/ 124129 w 125885"/>
                <a:gd name="connsiteY4" fmla="*/ 116681 h 164305"/>
                <a:gd name="connsiteX5" fmla="*/ 66979 w 125885"/>
                <a:gd name="connsiteY5" fmla="*/ 28575 h 164305"/>
                <a:gd name="connsiteX6" fmla="*/ 78885 w 125885"/>
                <a:gd name="connsiteY6" fmla="*/ 0 h 164305"/>
                <a:gd name="connsiteX7" fmla="*/ 12210 w 125885"/>
                <a:gd name="connsiteY7" fmla="*/ 7144 h 164305"/>
                <a:gd name="connsiteX8" fmla="*/ 2685 w 125885"/>
                <a:gd name="connsiteY8" fmla="*/ 35719 h 164305"/>
                <a:gd name="connsiteX0" fmla="*/ 3430 w 121867"/>
                <a:gd name="connsiteY0" fmla="*/ 35719 h 164305"/>
                <a:gd name="connsiteX1" fmla="*/ 60580 w 121867"/>
                <a:gd name="connsiteY1" fmla="*/ 109537 h 164305"/>
                <a:gd name="connsiteX2" fmla="*/ 46292 w 121867"/>
                <a:gd name="connsiteY2" fmla="*/ 164305 h 164305"/>
                <a:gd name="connsiteX3" fmla="*/ 101061 w 121867"/>
                <a:gd name="connsiteY3" fmla="*/ 159544 h 164305"/>
                <a:gd name="connsiteX4" fmla="*/ 120111 w 121867"/>
                <a:gd name="connsiteY4" fmla="*/ 116681 h 164305"/>
                <a:gd name="connsiteX5" fmla="*/ 62961 w 121867"/>
                <a:gd name="connsiteY5" fmla="*/ 28575 h 164305"/>
                <a:gd name="connsiteX6" fmla="*/ 74867 w 121867"/>
                <a:gd name="connsiteY6" fmla="*/ 0 h 164305"/>
                <a:gd name="connsiteX7" fmla="*/ 8192 w 121867"/>
                <a:gd name="connsiteY7" fmla="*/ 7144 h 164305"/>
                <a:gd name="connsiteX8" fmla="*/ 3430 w 121867"/>
                <a:gd name="connsiteY8" fmla="*/ 35719 h 164305"/>
                <a:gd name="connsiteX0" fmla="*/ 1212 w 119649"/>
                <a:gd name="connsiteY0" fmla="*/ 35719 h 164305"/>
                <a:gd name="connsiteX1" fmla="*/ 27406 w 119649"/>
                <a:gd name="connsiteY1" fmla="*/ 76200 h 164305"/>
                <a:gd name="connsiteX2" fmla="*/ 58362 w 119649"/>
                <a:gd name="connsiteY2" fmla="*/ 109537 h 164305"/>
                <a:gd name="connsiteX3" fmla="*/ 44074 w 119649"/>
                <a:gd name="connsiteY3" fmla="*/ 164305 h 164305"/>
                <a:gd name="connsiteX4" fmla="*/ 98843 w 119649"/>
                <a:gd name="connsiteY4" fmla="*/ 159544 h 164305"/>
                <a:gd name="connsiteX5" fmla="*/ 117893 w 119649"/>
                <a:gd name="connsiteY5" fmla="*/ 116681 h 164305"/>
                <a:gd name="connsiteX6" fmla="*/ 60743 w 119649"/>
                <a:gd name="connsiteY6" fmla="*/ 28575 h 164305"/>
                <a:gd name="connsiteX7" fmla="*/ 72649 w 119649"/>
                <a:gd name="connsiteY7" fmla="*/ 0 h 164305"/>
                <a:gd name="connsiteX8" fmla="*/ 5974 w 119649"/>
                <a:gd name="connsiteY8" fmla="*/ 7144 h 164305"/>
                <a:gd name="connsiteX9" fmla="*/ 1212 w 119649"/>
                <a:gd name="connsiteY9" fmla="*/ 35719 h 164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9649" h="164305">
                  <a:moveTo>
                    <a:pt x="1212" y="35719"/>
                  </a:moveTo>
                  <a:cubicBezTo>
                    <a:pt x="4784" y="47228"/>
                    <a:pt x="17881" y="63897"/>
                    <a:pt x="27406" y="76200"/>
                  </a:cubicBezTo>
                  <a:cubicBezTo>
                    <a:pt x="36931" y="88503"/>
                    <a:pt x="55584" y="94853"/>
                    <a:pt x="58362" y="109537"/>
                  </a:cubicBezTo>
                  <a:cubicBezTo>
                    <a:pt x="61140" y="124221"/>
                    <a:pt x="36137" y="156368"/>
                    <a:pt x="44074" y="164305"/>
                  </a:cubicBezTo>
                  <a:lnTo>
                    <a:pt x="98843" y="159544"/>
                  </a:lnTo>
                  <a:cubicBezTo>
                    <a:pt x="112337" y="152797"/>
                    <a:pt x="124243" y="138509"/>
                    <a:pt x="117893" y="116681"/>
                  </a:cubicBezTo>
                  <a:cubicBezTo>
                    <a:pt x="111543" y="94853"/>
                    <a:pt x="56774" y="38100"/>
                    <a:pt x="60743" y="28575"/>
                  </a:cubicBezTo>
                  <a:lnTo>
                    <a:pt x="72649" y="0"/>
                  </a:lnTo>
                  <a:cubicBezTo>
                    <a:pt x="52805" y="7937"/>
                    <a:pt x="25818" y="-793"/>
                    <a:pt x="5974" y="7144"/>
                  </a:cubicBezTo>
                  <a:cubicBezTo>
                    <a:pt x="2799" y="16669"/>
                    <a:pt x="-2360" y="24210"/>
                    <a:pt x="1212" y="3571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6" name="フリーフォーム 235"/>
            <p:cNvSpPr/>
            <p:nvPr/>
          </p:nvSpPr>
          <p:spPr>
            <a:xfrm>
              <a:off x="1908585" y="4412707"/>
              <a:ext cx="54902" cy="300559"/>
            </a:xfrm>
            <a:custGeom>
              <a:avLst/>
              <a:gdLst>
                <a:gd name="connsiteX0" fmla="*/ 28575 w 35719"/>
                <a:gd name="connsiteY0" fmla="*/ 0 h 238125"/>
                <a:gd name="connsiteX1" fmla="*/ 0 w 35719"/>
                <a:gd name="connsiteY1" fmla="*/ 90487 h 238125"/>
                <a:gd name="connsiteX2" fmla="*/ 35719 w 35719"/>
                <a:gd name="connsiteY2" fmla="*/ 159543 h 238125"/>
                <a:gd name="connsiteX3" fmla="*/ 2381 w 35719"/>
                <a:gd name="connsiteY3" fmla="*/ 238125 h 238125"/>
                <a:gd name="connsiteX0" fmla="*/ 28575 w 35724"/>
                <a:gd name="connsiteY0" fmla="*/ 0 h 238125"/>
                <a:gd name="connsiteX1" fmla="*/ 0 w 35724"/>
                <a:gd name="connsiteY1" fmla="*/ 90487 h 238125"/>
                <a:gd name="connsiteX2" fmla="*/ 35719 w 35724"/>
                <a:gd name="connsiteY2" fmla="*/ 159543 h 238125"/>
                <a:gd name="connsiteX3" fmla="*/ 2381 w 35724"/>
                <a:gd name="connsiteY3" fmla="*/ 238125 h 238125"/>
                <a:gd name="connsiteX0" fmla="*/ 28575 w 35724"/>
                <a:gd name="connsiteY0" fmla="*/ 0 h 238125"/>
                <a:gd name="connsiteX1" fmla="*/ 0 w 35724"/>
                <a:gd name="connsiteY1" fmla="*/ 90487 h 238125"/>
                <a:gd name="connsiteX2" fmla="*/ 35719 w 35724"/>
                <a:gd name="connsiteY2" fmla="*/ 159543 h 238125"/>
                <a:gd name="connsiteX3" fmla="*/ 2381 w 35724"/>
                <a:gd name="connsiteY3" fmla="*/ 238125 h 238125"/>
                <a:gd name="connsiteX0" fmla="*/ 28625 w 35774"/>
                <a:gd name="connsiteY0" fmla="*/ 0 h 238125"/>
                <a:gd name="connsiteX1" fmla="*/ 50 w 35774"/>
                <a:gd name="connsiteY1" fmla="*/ 90487 h 238125"/>
                <a:gd name="connsiteX2" fmla="*/ 35769 w 35774"/>
                <a:gd name="connsiteY2" fmla="*/ 159543 h 238125"/>
                <a:gd name="connsiteX3" fmla="*/ 2431 w 35774"/>
                <a:gd name="connsiteY3" fmla="*/ 238125 h 23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774" h="238125">
                  <a:moveTo>
                    <a:pt x="28625" y="0"/>
                  </a:moveTo>
                  <a:cubicBezTo>
                    <a:pt x="19100" y="30162"/>
                    <a:pt x="-1141" y="63897"/>
                    <a:pt x="50" y="90487"/>
                  </a:cubicBezTo>
                  <a:cubicBezTo>
                    <a:pt x="1241" y="117077"/>
                    <a:pt x="35372" y="134937"/>
                    <a:pt x="35769" y="159543"/>
                  </a:cubicBezTo>
                  <a:cubicBezTo>
                    <a:pt x="36166" y="184149"/>
                    <a:pt x="13544" y="211931"/>
                    <a:pt x="2431" y="238125"/>
                  </a:cubicBez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7" name="フリーフォーム 236"/>
            <p:cNvSpPr/>
            <p:nvPr/>
          </p:nvSpPr>
          <p:spPr>
            <a:xfrm>
              <a:off x="1840289" y="4412706"/>
              <a:ext cx="54902" cy="300559"/>
            </a:xfrm>
            <a:custGeom>
              <a:avLst/>
              <a:gdLst>
                <a:gd name="connsiteX0" fmla="*/ 28575 w 35719"/>
                <a:gd name="connsiteY0" fmla="*/ 0 h 238125"/>
                <a:gd name="connsiteX1" fmla="*/ 0 w 35719"/>
                <a:gd name="connsiteY1" fmla="*/ 90487 h 238125"/>
                <a:gd name="connsiteX2" fmla="*/ 35719 w 35719"/>
                <a:gd name="connsiteY2" fmla="*/ 159543 h 238125"/>
                <a:gd name="connsiteX3" fmla="*/ 2381 w 35719"/>
                <a:gd name="connsiteY3" fmla="*/ 238125 h 238125"/>
                <a:gd name="connsiteX0" fmla="*/ 28575 w 35724"/>
                <a:gd name="connsiteY0" fmla="*/ 0 h 238125"/>
                <a:gd name="connsiteX1" fmla="*/ 0 w 35724"/>
                <a:gd name="connsiteY1" fmla="*/ 90487 h 238125"/>
                <a:gd name="connsiteX2" fmla="*/ 35719 w 35724"/>
                <a:gd name="connsiteY2" fmla="*/ 159543 h 238125"/>
                <a:gd name="connsiteX3" fmla="*/ 2381 w 35724"/>
                <a:gd name="connsiteY3" fmla="*/ 238125 h 238125"/>
                <a:gd name="connsiteX0" fmla="*/ 28575 w 35724"/>
                <a:gd name="connsiteY0" fmla="*/ 0 h 238125"/>
                <a:gd name="connsiteX1" fmla="*/ 0 w 35724"/>
                <a:gd name="connsiteY1" fmla="*/ 90487 h 238125"/>
                <a:gd name="connsiteX2" fmla="*/ 35719 w 35724"/>
                <a:gd name="connsiteY2" fmla="*/ 159543 h 238125"/>
                <a:gd name="connsiteX3" fmla="*/ 2381 w 35724"/>
                <a:gd name="connsiteY3" fmla="*/ 238125 h 238125"/>
                <a:gd name="connsiteX0" fmla="*/ 28625 w 35774"/>
                <a:gd name="connsiteY0" fmla="*/ 0 h 238125"/>
                <a:gd name="connsiteX1" fmla="*/ 50 w 35774"/>
                <a:gd name="connsiteY1" fmla="*/ 90487 h 238125"/>
                <a:gd name="connsiteX2" fmla="*/ 35769 w 35774"/>
                <a:gd name="connsiteY2" fmla="*/ 159543 h 238125"/>
                <a:gd name="connsiteX3" fmla="*/ 2431 w 35774"/>
                <a:gd name="connsiteY3" fmla="*/ 238125 h 23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774" h="238125">
                  <a:moveTo>
                    <a:pt x="28625" y="0"/>
                  </a:moveTo>
                  <a:cubicBezTo>
                    <a:pt x="19100" y="30162"/>
                    <a:pt x="-1141" y="63897"/>
                    <a:pt x="50" y="90487"/>
                  </a:cubicBezTo>
                  <a:cubicBezTo>
                    <a:pt x="1241" y="117077"/>
                    <a:pt x="35372" y="134937"/>
                    <a:pt x="35769" y="159543"/>
                  </a:cubicBezTo>
                  <a:cubicBezTo>
                    <a:pt x="36166" y="184149"/>
                    <a:pt x="13544" y="211931"/>
                    <a:pt x="2431" y="238125"/>
                  </a:cubicBez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8" name="グループ化 237"/>
          <p:cNvGrpSpPr/>
          <p:nvPr/>
        </p:nvGrpSpPr>
        <p:grpSpPr>
          <a:xfrm>
            <a:off x="1853682" y="5942106"/>
            <a:ext cx="154897" cy="198588"/>
            <a:chOff x="1840289" y="4412706"/>
            <a:chExt cx="123198" cy="300560"/>
          </a:xfrm>
        </p:grpSpPr>
        <p:sp>
          <p:nvSpPr>
            <p:cNvPr id="239" name="フリーフォーム 238"/>
            <p:cNvSpPr/>
            <p:nvPr/>
          </p:nvSpPr>
          <p:spPr>
            <a:xfrm>
              <a:off x="1841875" y="4493419"/>
              <a:ext cx="119649" cy="164305"/>
            </a:xfrm>
            <a:custGeom>
              <a:avLst/>
              <a:gdLst>
                <a:gd name="connsiteX0" fmla="*/ 0 w 121444"/>
                <a:gd name="connsiteY0" fmla="*/ 35719 h 159544"/>
                <a:gd name="connsiteX1" fmla="*/ 54769 w 121444"/>
                <a:gd name="connsiteY1" fmla="*/ 111919 h 159544"/>
                <a:gd name="connsiteX2" fmla="*/ 40481 w 121444"/>
                <a:gd name="connsiteY2" fmla="*/ 157162 h 159544"/>
                <a:gd name="connsiteX3" fmla="*/ 102394 w 121444"/>
                <a:gd name="connsiteY3" fmla="*/ 159544 h 159544"/>
                <a:gd name="connsiteX4" fmla="*/ 121444 w 121444"/>
                <a:gd name="connsiteY4" fmla="*/ 116681 h 159544"/>
                <a:gd name="connsiteX5" fmla="*/ 64294 w 121444"/>
                <a:gd name="connsiteY5" fmla="*/ 28575 h 159544"/>
                <a:gd name="connsiteX6" fmla="*/ 76200 w 121444"/>
                <a:gd name="connsiteY6" fmla="*/ 0 h 159544"/>
                <a:gd name="connsiteX7" fmla="*/ 0 w 121444"/>
                <a:gd name="connsiteY7" fmla="*/ 35719 h 159544"/>
                <a:gd name="connsiteX0" fmla="*/ 0 w 121444"/>
                <a:gd name="connsiteY0" fmla="*/ 35719 h 159544"/>
                <a:gd name="connsiteX1" fmla="*/ 54769 w 121444"/>
                <a:gd name="connsiteY1" fmla="*/ 111919 h 159544"/>
                <a:gd name="connsiteX2" fmla="*/ 40481 w 121444"/>
                <a:gd name="connsiteY2" fmla="*/ 157162 h 159544"/>
                <a:gd name="connsiteX3" fmla="*/ 102394 w 121444"/>
                <a:gd name="connsiteY3" fmla="*/ 159544 h 159544"/>
                <a:gd name="connsiteX4" fmla="*/ 121444 w 121444"/>
                <a:gd name="connsiteY4" fmla="*/ 116681 h 159544"/>
                <a:gd name="connsiteX5" fmla="*/ 64294 w 121444"/>
                <a:gd name="connsiteY5" fmla="*/ 28575 h 159544"/>
                <a:gd name="connsiteX6" fmla="*/ 76200 w 121444"/>
                <a:gd name="connsiteY6" fmla="*/ 0 h 159544"/>
                <a:gd name="connsiteX7" fmla="*/ 9525 w 121444"/>
                <a:gd name="connsiteY7" fmla="*/ 7144 h 159544"/>
                <a:gd name="connsiteX8" fmla="*/ 0 w 121444"/>
                <a:gd name="connsiteY8" fmla="*/ 35719 h 159544"/>
                <a:gd name="connsiteX0" fmla="*/ 0 w 121444"/>
                <a:gd name="connsiteY0" fmla="*/ 35719 h 159544"/>
                <a:gd name="connsiteX1" fmla="*/ 54769 w 121444"/>
                <a:gd name="connsiteY1" fmla="*/ 111919 h 159544"/>
                <a:gd name="connsiteX2" fmla="*/ 40481 w 121444"/>
                <a:gd name="connsiteY2" fmla="*/ 157162 h 159544"/>
                <a:gd name="connsiteX3" fmla="*/ 102394 w 121444"/>
                <a:gd name="connsiteY3" fmla="*/ 159544 h 159544"/>
                <a:gd name="connsiteX4" fmla="*/ 121444 w 121444"/>
                <a:gd name="connsiteY4" fmla="*/ 116681 h 159544"/>
                <a:gd name="connsiteX5" fmla="*/ 64294 w 121444"/>
                <a:gd name="connsiteY5" fmla="*/ 28575 h 159544"/>
                <a:gd name="connsiteX6" fmla="*/ 76200 w 121444"/>
                <a:gd name="connsiteY6" fmla="*/ 0 h 159544"/>
                <a:gd name="connsiteX7" fmla="*/ 9525 w 121444"/>
                <a:gd name="connsiteY7" fmla="*/ 7144 h 159544"/>
                <a:gd name="connsiteX8" fmla="*/ 0 w 121444"/>
                <a:gd name="connsiteY8" fmla="*/ 35719 h 159544"/>
                <a:gd name="connsiteX0" fmla="*/ 0 w 123200"/>
                <a:gd name="connsiteY0" fmla="*/ 35719 h 159544"/>
                <a:gd name="connsiteX1" fmla="*/ 54769 w 123200"/>
                <a:gd name="connsiteY1" fmla="*/ 111919 h 159544"/>
                <a:gd name="connsiteX2" fmla="*/ 40481 w 123200"/>
                <a:gd name="connsiteY2" fmla="*/ 157162 h 159544"/>
                <a:gd name="connsiteX3" fmla="*/ 102394 w 123200"/>
                <a:gd name="connsiteY3" fmla="*/ 159544 h 159544"/>
                <a:gd name="connsiteX4" fmla="*/ 121444 w 123200"/>
                <a:gd name="connsiteY4" fmla="*/ 116681 h 159544"/>
                <a:gd name="connsiteX5" fmla="*/ 64294 w 123200"/>
                <a:gd name="connsiteY5" fmla="*/ 28575 h 159544"/>
                <a:gd name="connsiteX6" fmla="*/ 76200 w 123200"/>
                <a:gd name="connsiteY6" fmla="*/ 0 h 159544"/>
                <a:gd name="connsiteX7" fmla="*/ 9525 w 123200"/>
                <a:gd name="connsiteY7" fmla="*/ 7144 h 159544"/>
                <a:gd name="connsiteX8" fmla="*/ 0 w 123200"/>
                <a:gd name="connsiteY8" fmla="*/ 35719 h 159544"/>
                <a:gd name="connsiteX0" fmla="*/ 0 w 123200"/>
                <a:gd name="connsiteY0" fmla="*/ 35719 h 159544"/>
                <a:gd name="connsiteX1" fmla="*/ 54769 w 123200"/>
                <a:gd name="connsiteY1" fmla="*/ 111919 h 159544"/>
                <a:gd name="connsiteX2" fmla="*/ 40481 w 123200"/>
                <a:gd name="connsiteY2" fmla="*/ 157162 h 159544"/>
                <a:gd name="connsiteX3" fmla="*/ 102394 w 123200"/>
                <a:gd name="connsiteY3" fmla="*/ 159544 h 159544"/>
                <a:gd name="connsiteX4" fmla="*/ 121444 w 123200"/>
                <a:gd name="connsiteY4" fmla="*/ 116681 h 159544"/>
                <a:gd name="connsiteX5" fmla="*/ 64294 w 123200"/>
                <a:gd name="connsiteY5" fmla="*/ 28575 h 159544"/>
                <a:gd name="connsiteX6" fmla="*/ 76200 w 123200"/>
                <a:gd name="connsiteY6" fmla="*/ 0 h 159544"/>
                <a:gd name="connsiteX7" fmla="*/ 9525 w 123200"/>
                <a:gd name="connsiteY7" fmla="*/ 7144 h 159544"/>
                <a:gd name="connsiteX8" fmla="*/ 0 w 123200"/>
                <a:gd name="connsiteY8" fmla="*/ 35719 h 159544"/>
                <a:gd name="connsiteX0" fmla="*/ 2213 w 125413"/>
                <a:gd name="connsiteY0" fmla="*/ 35719 h 159544"/>
                <a:gd name="connsiteX1" fmla="*/ 56982 w 125413"/>
                <a:gd name="connsiteY1" fmla="*/ 111919 h 159544"/>
                <a:gd name="connsiteX2" fmla="*/ 42694 w 125413"/>
                <a:gd name="connsiteY2" fmla="*/ 157162 h 159544"/>
                <a:gd name="connsiteX3" fmla="*/ 104607 w 125413"/>
                <a:gd name="connsiteY3" fmla="*/ 159544 h 159544"/>
                <a:gd name="connsiteX4" fmla="*/ 123657 w 125413"/>
                <a:gd name="connsiteY4" fmla="*/ 116681 h 159544"/>
                <a:gd name="connsiteX5" fmla="*/ 66507 w 125413"/>
                <a:gd name="connsiteY5" fmla="*/ 28575 h 159544"/>
                <a:gd name="connsiteX6" fmla="*/ 78413 w 125413"/>
                <a:gd name="connsiteY6" fmla="*/ 0 h 159544"/>
                <a:gd name="connsiteX7" fmla="*/ 11738 w 125413"/>
                <a:gd name="connsiteY7" fmla="*/ 7144 h 159544"/>
                <a:gd name="connsiteX8" fmla="*/ 2213 w 125413"/>
                <a:gd name="connsiteY8" fmla="*/ 35719 h 159544"/>
                <a:gd name="connsiteX0" fmla="*/ 2213 w 125413"/>
                <a:gd name="connsiteY0" fmla="*/ 35719 h 159544"/>
                <a:gd name="connsiteX1" fmla="*/ 56982 w 125413"/>
                <a:gd name="connsiteY1" fmla="*/ 111919 h 159544"/>
                <a:gd name="connsiteX2" fmla="*/ 42694 w 125413"/>
                <a:gd name="connsiteY2" fmla="*/ 157162 h 159544"/>
                <a:gd name="connsiteX3" fmla="*/ 104607 w 125413"/>
                <a:gd name="connsiteY3" fmla="*/ 159544 h 159544"/>
                <a:gd name="connsiteX4" fmla="*/ 123657 w 125413"/>
                <a:gd name="connsiteY4" fmla="*/ 116681 h 159544"/>
                <a:gd name="connsiteX5" fmla="*/ 66507 w 125413"/>
                <a:gd name="connsiteY5" fmla="*/ 28575 h 159544"/>
                <a:gd name="connsiteX6" fmla="*/ 78413 w 125413"/>
                <a:gd name="connsiteY6" fmla="*/ 0 h 159544"/>
                <a:gd name="connsiteX7" fmla="*/ 11738 w 125413"/>
                <a:gd name="connsiteY7" fmla="*/ 7144 h 159544"/>
                <a:gd name="connsiteX8" fmla="*/ 2213 w 125413"/>
                <a:gd name="connsiteY8" fmla="*/ 35719 h 159544"/>
                <a:gd name="connsiteX0" fmla="*/ 2213 w 125413"/>
                <a:gd name="connsiteY0" fmla="*/ 35719 h 159544"/>
                <a:gd name="connsiteX1" fmla="*/ 56982 w 125413"/>
                <a:gd name="connsiteY1" fmla="*/ 111919 h 159544"/>
                <a:gd name="connsiteX2" fmla="*/ 45076 w 125413"/>
                <a:gd name="connsiteY2" fmla="*/ 157162 h 159544"/>
                <a:gd name="connsiteX3" fmla="*/ 104607 w 125413"/>
                <a:gd name="connsiteY3" fmla="*/ 159544 h 159544"/>
                <a:gd name="connsiteX4" fmla="*/ 123657 w 125413"/>
                <a:gd name="connsiteY4" fmla="*/ 116681 h 159544"/>
                <a:gd name="connsiteX5" fmla="*/ 66507 w 125413"/>
                <a:gd name="connsiteY5" fmla="*/ 28575 h 159544"/>
                <a:gd name="connsiteX6" fmla="*/ 78413 w 125413"/>
                <a:gd name="connsiteY6" fmla="*/ 0 h 159544"/>
                <a:gd name="connsiteX7" fmla="*/ 11738 w 125413"/>
                <a:gd name="connsiteY7" fmla="*/ 7144 h 159544"/>
                <a:gd name="connsiteX8" fmla="*/ 2213 w 125413"/>
                <a:gd name="connsiteY8" fmla="*/ 35719 h 159544"/>
                <a:gd name="connsiteX0" fmla="*/ 2685 w 125885"/>
                <a:gd name="connsiteY0" fmla="*/ 35719 h 159544"/>
                <a:gd name="connsiteX1" fmla="*/ 64598 w 125885"/>
                <a:gd name="connsiteY1" fmla="*/ 109537 h 159544"/>
                <a:gd name="connsiteX2" fmla="*/ 45548 w 125885"/>
                <a:gd name="connsiteY2" fmla="*/ 157162 h 159544"/>
                <a:gd name="connsiteX3" fmla="*/ 105079 w 125885"/>
                <a:gd name="connsiteY3" fmla="*/ 159544 h 159544"/>
                <a:gd name="connsiteX4" fmla="*/ 124129 w 125885"/>
                <a:gd name="connsiteY4" fmla="*/ 116681 h 159544"/>
                <a:gd name="connsiteX5" fmla="*/ 66979 w 125885"/>
                <a:gd name="connsiteY5" fmla="*/ 28575 h 159544"/>
                <a:gd name="connsiteX6" fmla="*/ 78885 w 125885"/>
                <a:gd name="connsiteY6" fmla="*/ 0 h 159544"/>
                <a:gd name="connsiteX7" fmla="*/ 12210 w 125885"/>
                <a:gd name="connsiteY7" fmla="*/ 7144 h 159544"/>
                <a:gd name="connsiteX8" fmla="*/ 2685 w 125885"/>
                <a:gd name="connsiteY8" fmla="*/ 35719 h 159544"/>
                <a:gd name="connsiteX0" fmla="*/ 2685 w 125885"/>
                <a:gd name="connsiteY0" fmla="*/ 35719 h 164305"/>
                <a:gd name="connsiteX1" fmla="*/ 64598 w 125885"/>
                <a:gd name="connsiteY1" fmla="*/ 109537 h 164305"/>
                <a:gd name="connsiteX2" fmla="*/ 50310 w 125885"/>
                <a:gd name="connsiteY2" fmla="*/ 164305 h 164305"/>
                <a:gd name="connsiteX3" fmla="*/ 105079 w 125885"/>
                <a:gd name="connsiteY3" fmla="*/ 159544 h 164305"/>
                <a:gd name="connsiteX4" fmla="*/ 124129 w 125885"/>
                <a:gd name="connsiteY4" fmla="*/ 116681 h 164305"/>
                <a:gd name="connsiteX5" fmla="*/ 66979 w 125885"/>
                <a:gd name="connsiteY5" fmla="*/ 28575 h 164305"/>
                <a:gd name="connsiteX6" fmla="*/ 78885 w 125885"/>
                <a:gd name="connsiteY6" fmla="*/ 0 h 164305"/>
                <a:gd name="connsiteX7" fmla="*/ 12210 w 125885"/>
                <a:gd name="connsiteY7" fmla="*/ 7144 h 164305"/>
                <a:gd name="connsiteX8" fmla="*/ 2685 w 125885"/>
                <a:gd name="connsiteY8" fmla="*/ 35719 h 164305"/>
                <a:gd name="connsiteX0" fmla="*/ 3430 w 121867"/>
                <a:gd name="connsiteY0" fmla="*/ 35719 h 164305"/>
                <a:gd name="connsiteX1" fmla="*/ 60580 w 121867"/>
                <a:gd name="connsiteY1" fmla="*/ 109537 h 164305"/>
                <a:gd name="connsiteX2" fmla="*/ 46292 w 121867"/>
                <a:gd name="connsiteY2" fmla="*/ 164305 h 164305"/>
                <a:gd name="connsiteX3" fmla="*/ 101061 w 121867"/>
                <a:gd name="connsiteY3" fmla="*/ 159544 h 164305"/>
                <a:gd name="connsiteX4" fmla="*/ 120111 w 121867"/>
                <a:gd name="connsiteY4" fmla="*/ 116681 h 164305"/>
                <a:gd name="connsiteX5" fmla="*/ 62961 w 121867"/>
                <a:gd name="connsiteY5" fmla="*/ 28575 h 164305"/>
                <a:gd name="connsiteX6" fmla="*/ 74867 w 121867"/>
                <a:gd name="connsiteY6" fmla="*/ 0 h 164305"/>
                <a:gd name="connsiteX7" fmla="*/ 8192 w 121867"/>
                <a:gd name="connsiteY7" fmla="*/ 7144 h 164305"/>
                <a:gd name="connsiteX8" fmla="*/ 3430 w 121867"/>
                <a:gd name="connsiteY8" fmla="*/ 35719 h 164305"/>
                <a:gd name="connsiteX0" fmla="*/ 1212 w 119649"/>
                <a:gd name="connsiteY0" fmla="*/ 35719 h 164305"/>
                <a:gd name="connsiteX1" fmla="*/ 27406 w 119649"/>
                <a:gd name="connsiteY1" fmla="*/ 76200 h 164305"/>
                <a:gd name="connsiteX2" fmla="*/ 58362 w 119649"/>
                <a:gd name="connsiteY2" fmla="*/ 109537 h 164305"/>
                <a:gd name="connsiteX3" fmla="*/ 44074 w 119649"/>
                <a:gd name="connsiteY3" fmla="*/ 164305 h 164305"/>
                <a:gd name="connsiteX4" fmla="*/ 98843 w 119649"/>
                <a:gd name="connsiteY4" fmla="*/ 159544 h 164305"/>
                <a:gd name="connsiteX5" fmla="*/ 117893 w 119649"/>
                <a:gd name="connsiteY5" fmla="*/ 116681 h 164305"/>
                <a:gd name="connsiteX6" fmla="*/ 60743 w 119649"/>
                <a:gd name="connsiteY6" fmla="*/ 28575 h 164305"/>
                <a:gd name="connsiteX7" fmla="*/ 72649 w 119649"/>
                <a:gd name="connsiteY7" fmla="*/ 0 h 164305"/>
                <a:gd name="connsiteX8" fmla="*/ 5974 w 119649"/>
                <a:gd name="connsiteY8" fmla="*/ 7144 h 164305"/>
                <a:gd name="connsiteX9" fmla="*/ 1212 w 119649"/>
                <a:gd name="connsiteY9" fmla="*/ 35719 h 164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9649" h="164305">
                  <a:moveTo>
                    <a:pt x="1212" y="35719"/>
                  </a:moveTo>
                  <a:cubicBezTo>
                    <a:pt x="4784" y="47228"/>
                    <a:pt x="17881" y="63897"/>
                    <a:pt x="27406" y="76200"/>
                  </a:cubicBezTo>
                  <a:cubicBezTo>
                    <a:pt x="36931" y="88503"/>
                    <a:pt x="55584" y="94853"/>
                    <a:pt x="58362" y="109537"/>
                  </a:cubicBezTo>
                  <a:cubicBezTo>
                    <a:pt x="61140" y="124221"/>
                    <a:pt x="36137" y="156368"/>
                    <a:pt x="44074" y="164305"/>
                  </a:cubicBezTo>
                  <a:lnTo>
                    <a:pt x="98843" y="159544"/>
                  </a:lnTo>
                  <a:cubicBezTo>
                    <a:pt x="112337" y="152797"/>
                    <a:pt x="124243" y="138509"/>
                    <a:pt x="117893" y="116681"/>
                  </a:cubicBezTo>
                  <a:cubicBezTo>
                    <a:pt x="111543" y="94853"/>
                    <a:pt x="56774" y="38100"/>
                    <a:pt x="60743" y="28575"/>
                  </a:cubicBezTo>
                  <a:lnTo>
                    <a:pt x="72649" y="0"/>
                  </a:lnTo>
                  <a:cubicBezTo>
                    <a:pt x="52805" y="7937"/>
                    <a:pt x="25818" y="-793"/>
                    <a:pt x="5974" y="7144"/>
                  </a:cubicBezTo>
                  <a:cubicBezTo>
                    <a:pt x="2799" y="16669"/>
                    <a:pt x="-2360" y="24210"/>
                    <a:pt x="1212" y="3571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0" name="フリーフォーム 239"/>
            <p:cNvSpPr/>
            <p:nvPr/>
          </p:nvSpPr>
          <p:spPr>
            <a:xfrm>
              <a:off x="1908585" y="4412707"/>
              <a:ext cx="54902" cy="300559"/>
            </a:xfrm>
            <a:custGeom>
              <a:avLst/>
              <a:gdLst>
                <a:gd name="connsiteX0" fmla="*/ 28575 w 35719"/>
                <a:gd name="connsiteY0" fmla="*/ 0 h 238125"/>
                <a:gd name="connsiteX1" fmla="*/ 0 w 35719"/>
                <a:gd name="connsiteY1" fmla="*/ 90487 h 238125"/>
                <a:gd name="connsiteX2" fmla="*/ 35719 w 35719"/>
                <a:gd name="connsiteY2" fmla="*/ 159543 h 238125"/>
                <a:gd name="connsiteX3" fmla="*/ 2381 w 35719"/>
                <a:gd name="connsiteY3" fmla="*/ 238125 h 238125"/>
                <a:gd name="connsiteX0" fmla="*/ 28575 w 35724"/>
                <a:gd name="connsiteY0" fmla="*/ 0 h 238125"/>
                <a:gd name="connsiteX1" fmla="*/ 0 w 35724"/>
                <a:gd name="connsiteY1" fmla="*/ 90487 h 238125"/>
                <a:gd name="connsiteX2" fmla="*/ 35719 w 35724"/>
                <a:gd name="connsiteY2" fmla="*/ 159543 h 238125"/>
                <a:gd name="connsiteX3" fmla="*/ 2381 w 35724"/>
                <a:gd name="connsiteY3" fmla="*/ 238125 h 238125"/>
                <a:gd name="connsiteX0" fmla="*/ 28575 w 35724"/>
                <a:gd name="connsiteY0" fmla="*/ 0 h 238125"/>
                <a:gd name="connsiteX1" fmla="*/ 0 w 35724"/>
                <a:gd name="connsiteY1" fmla="*/ 90487 h 238125"/>
                <a:gd name="connsiteX2" fmla="*/ 35719 w 35724"/>
                <a:gd name="connsiteY2" fmla="*/ 159543 h 238125"/>
                <a:gd name="connsiteX3" fmla="*/ 2381 w 35724"/>
                <a:gd name="connsiteY3" fmla="*/ 238125 h 238125"/>
                <a:gd name="connsiteX0" fmla="*/ 28625 w 35774"/>
                <a:gd name="connsiteY0" fmla="*/ 0 h 238125"/>
                <a:gd name="connsiteX1" fmla="*/ 50 w 35774"/>
                <a:gd name="connsiteY1" fmla="*/ 90487 h 238125"/>
                <a:gd name="connsiteX2" fmla="*/ 35769 w 35774"/>
                <a:gd name="connsiteY2" fmla="*/ 159543 h 238125"/>
                <a:gd name="connsiteX3" fmla="*/ 2431 w 35774"/>
                <a:gd name="connsiteY3" fmla="*/ 238125 h 23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774" h="238125">
                  <a:moveTo>
                    <a:pt x="28625" y="0"/>
                  </a:moveTo>
                  <a:cubicBezTo>
                    <a:pt x="19100" y="30162"/>
                    <a:pt x="-1141" y="63897"/>
                    <a:pt x="50" y="90487"/>
                  </a:cubicBezTo>
                  <a:cubicBezTo>
                    <a:pt x="1241" y="117077"/>
                    <a:pt x="35372" y="134937"/>
                    <a:pt x="35769" y="159543"/>
                  </a:cubicBezTo>
                  <a:cubicBezTo>
                    <a:pt x="36166" y="184149"/>
                    <a:pt x="13544" y="211931"/>
                    <a:pt x="2431" y="238125"/>
                  </a:cubicBez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1" name="フリーフォーム 240"/>
            <p:cNvSpPr/>
            <p:nvPr/>
          </p:nvSpPr>
          <p:spPr>
            <a:xfrm>
              <a:off x="1840289" y="4412706"/>
              <a:ext cx="54902" cy="300559"/>
            </a:xfrm>
            <a:custGeom>
              <a:avLst/>
              <a:gdLst>
                <a:gd name="connsiteX0" fmla="*/ 28575 w 35719"/>
                <a:gd name="connsiteY0" fmla="*/ 0 h 238125"/>
                <a:gd name="connsiteX1" fmla="*/ 0 w 35719"/>
                <a:gd name="connsiteY1" fmla="*/ 90487 h 238125"/>
                <a:gd name="connsiteX2" fmla="*/ 35719 w 35719"/>
                <a:gd name="connsiteY2" fmla="*/ 159543 h 238125"/>
                <a:gd name="connsiteX3" fmla="*/ 2381 w 35719"/>
                <a:gd name="connsiteY3" fmla="*/ 238125 h 238125"/>
                <a:gd name="connsiteX0" fmla="*/ 28575 w 35724"/>
                <a:gd name="connsiteY0" fmla="*/ 0 h 238125"/>
                <a:gd name="connsiteX1" fmla="*/ 0 w 35724"/>
                <a:gd name="connsiteY1" fmla="*/ 90487 h 238125"/>
                <a:gd name="connsiteX2" fmla="*/ 35719 w 35724"/>
                <a:gd name="connsiteY2" fmla="*/ 159543 h 238125"/>
                <a:gd name="connsiteX3" fmla="*/ 2381 w 35724"/>
                <a:gd name="connsiteY3" fmla="*/ 238125 h 238125"/>
                <a:gd name="connsiteX0" fmla="*/ 28575 w 35724"/>
                <a:gd name="connsiteY0" fmla="*/ 0 h 238125"/>
                <a:gd name="connsiteX1" fmla="*/ 0 w 35724"/>
                <a:gd name="connsiteY1" fmla="*/ 90487 h 238125"/>
                <a:gd name="connsiteX2" fmla="*/ 35719 w 35724"/>
                <a:gd name="connsiteY2" fmla="*/ 159543 h 238125"/>
                <a:gd name="connsiteX3" fmla="*/ 2381 w 35724"/>
                <a:gd name="connsiteY3" fmla="*/ 238125 h 238125"/>
                <a:gd name="connsiteX0" fmla="*/ 28625 w 35774"/>
                <a:gd name="connsiteY0" fmla="*/ 0 h 238125"/>
                <a:gd name="connsiteX1" fmla="*/ 50 w 35774"/>
                <a:gd name="connsiteY1" fmla="*/ 90487 h 238125"/>
                <a:gd name="connsiteX2" fmla="*/ 35769 w 35774"/>
                <a:gd name="connsiteY2" fmla="*/ 159543 h 238125"/>
                <a:gd name="connsiteX3" fmla="*/ 2431 w 35774"/>
                <a:gd name="connsiteY3" fmla="*/ 238125 h 23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774" h="238125">
                  <a:moveTo>
                    <a:pt x="28625" y="0"/>
                  </a:moveTo>
                  <a:cubicBezTo>
                    <a:pt x="19100" y="30162"/>
                    <a:pt x="-1141" y="63897"/>
                    <a:pt x="50" y="90487"/>
                  </a:cubicBezTo>
                  <a:cubicBezTo>
                    <a:pt x="1241" y="117077"/>
                    <a:pt x="35372" y="134937"/>
                    <a:pt x="35769" y="159543"/>
                  </a:cubicBezTo>
                  <a:cubicBezTo>
                    <a:pt x="36166" y="184149"/>
                    <a:pt x="13544" y="211931"/>
                    <a:pt x="2431" y="238125"/>
                  </a:cubicBez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565883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6" name="直線コネクタ 125"/>
          <p:cNvCxnSpPr/>
          <p:nvPr/>
        </p:nvCxnSpPr>
        <p:spPr>
          <a:xfrm>
            <a:off x="6807756" y="4760244"/>
            <a:ext cx="0" cy="17108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コネクタ 126"/>
          <p:cNvCxnSpPr/>
          <p:nvPr/>
        </p:nvCxnSpPr>
        <p:spPr>
          <a:xfrm>
            <a:off x="3727764" y="4760244"/>
            <a:ext cx="0" cy="17108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mtClean="0"/>
              <a:t>２．３　</a:t>
            </a:r>
            <a:r>
              <a:rPr lang="en-US" altLang="ja-JP" smtClean="0"/>
              <a:t>D/A</a:t>
            </a:r>
            <a:r>
              <a:rPr lang="ja-JP" altLang="en-US" smtClean="0"/>
              <a:t>変換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（１）ＤＡ変換のしくみ</a:t>
            </a:r>
            <a:r>
              <a:rPr lang="en-US" altLang="ja-JP" smtClean="0"/>
              <a:t> </a:t>
            </a:r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843509" y="2129731"/>
            <a:ext cx="7981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mtClean="0"/>
              <a:t>通信の場合，伝送路符号をＰＣＭ信号，</a:t>
            </a:r>
            <a:endParaRPr lang="en-US" altLang="ja-JP" smtClean="0"/>
          </a:p>
          <a:p>
            <a:pPr defTabSz="1169988"/>
            <a:r>
              <a:rPr lang="ja-JP" altLang="en-US" smtClean="0"/>
              <a:t>そしてＰＡＭ信号に変換する処理が前処理として必要。</a:t>
            </a:r>
            <a:endParaRPr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463345" y="5222771"/>
            <a:ext cx="1607574" cy="1474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463345" y="5091879"/>
            <a:ext cx="1607574" cy="1474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図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7675" y="3584008"/>
            <a:ext cx="1575620" cy="1085661"/>
          </a:xfrm>
          <a:prstGeom prst="rect">
            <a:avLst/>
          </a:prstGeom>
        </p:spPr>
      </p:pic>
      <p:grpSp>
        <p:nvGrpSpPr>
          <p:cNvPr id="57" name="グループ化 56"/>
          <p:cNvGrpSpPr/>
          <p:nvPr/>
        </p:nvGrpSpPr>
        <p:grpSpPr>
          <a:xfrm>
            <a:off x="4455776" y="3595509"/>
            <a:ext cx="1607225" cy="1085661"/>
            <a:chOff x="4501066" y="3253746"/>
            <a:chExt cx="1607225" cy="1085661"/>
          </a:xfrm>
        </p:grpSpPr>
        <p:pic>
          <p:nvPicPr>
            <p:cNvPr id="17" name="図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32671" y="3253746"/>
              <a:ext cx="1575620" cy="1085661"/>
            </a:xfrm>
            <a:prstGeom prst="rect">
              <a:avLst/>
            </a:prstGeom>
          </p:spPr>
        </p:pic>
        <p:grpSp>
          <p:nvGrpSpPr>
            <p:cNvPr id="36" name="グループ化 35"/>
            <p:cNvGrpSpPr/>
            <p:nvPr/>
          </p:nvGrpSpPr>
          <p:grpSpPr>
            <a:xfrm>
              <a:off x="4501066" y="3452813"/>
              <a:ext cx="1607225" cy="689907"/>
              <a:chOff x="4501066" y="3452813"/>
              <a:chExt cx="1607225" cy="689907"/>
            </a:xfrm>
          </p:grpSpPr>
          <p:grpSp>
            <p:nvGrpSpPr>
              <p:cNvPr id="20" name="グループ化 19"/>
              <p:cNvGrpSpPr/>
              <p:nvPr/>
            </p:nvGrpSpPr>
            <p:grpSpPr>
              <a:xfrm>
                <a:off x="4731544" y="3452813"/>
                <a:ext cx="98160" cy="343763"/>
                <a:chOff x="4731544" y="3452813"/>
                <a:chExt cx="98160" cy="343763"/>
              </a:xfrm>
            </p:grpSpPr>
            <p:cxnSp>
              <p:nvCxnSpPr>
                <p:cNvPr id="18" name="直線コネクタ 17"/>
                <p:cNvCxnSpPr/>
                <p:nvPr/>
              </p:nvCxnSpPr>
              <p:spPr>
                <a:xfrm>
                  <a:off x="4780935" y="3509963"/>
                  <a:ext cx="0" cy="286613"/>
                </a:xfrm>
                <a:prstGeom prst="line">
                  <a:avLst/>
                </a:prstGeom>
                <a:ln w="28575">
                  <a:solidFill>
                    <a:srgbClr val="003E1C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円/楕円 18"/>
                <p:cNvSpPr/>
                <p:nvPr/>
              </p:nvSpPr>
              <p:spPr>
                <a:xfrm>
                  <a:off x="4731544" y="3452813"/>
                  <a:ext cx="98160" cy="9525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003E1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2" name="グループ化 21"/>
              <p:cNvGrpSpPr/>
              <p:nvPr/>
            </p:nvGrpSpPr>
            <p:grpSpPr>
              <a:xfrm>
                <a:off x="4960143" y="3452813"/>
                <a:ext cx="98160" cy="343763"/>
                <a:chOff x="4731544" y="3452813"/>
                <a:chExt cx="98160" cy="343763"/>
              </a:xfrm>
            </p:grpSpPr>
            <p:cxnSp>
              <p:nvCxnSpPr>
                <p:cNvPr id="23" name="直線コネクタ 22"/>
                <p:cNvCxnSpPr/>
                <p:nvPr/>
              </p:nvCxnSpPr>
              <p:spPr>
                <a:xfrm>
                  <a:off x="4780935" y="3509963"/>
                  <a:ext cx="0" cy="286613"/>
                </a:xfrm>
                <a:prstGeom prst="line">
                  <a:avLst/>
                </a:prstGeom>
                <a:ln w="28575">
                  <a:solidFill>
                    <a:srgbClr val="003E1C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" name="円/楕円 23"/>
                <p:cNvSpPr/>
                <p:nvPr/>
              </p:nvSpPr>
              <p:spPr>
                <a:xfrm>
                  <a:off x="4731544" y="3452813"/>
                  <a:ext cx="98160" cy="9525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003E1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5" name="グループ化 24"/>
              <p:cNvGrpSpPr/>
              <p:nvPr/>
            </p:nvGrpSpPr>
            <p:grpSpPr>
              <a:xfrm flipV="1">
                <a:off x="5423578" y="3798957"/>
                <a:ext cx="98160" cy="343763"/>
                <a:chOff x="4731544" y="3452813"/>
                <a:chExt cx="98160" cy="343763"/>
              </a:xfrm>
            </p:grpSpPr>
            <p:cxnSp>
              <p:nvCxnSpPr>
                <p:cNvPr id="26" name="直線コネクタ 25"/>
                <p:cNvCxnSpPr/>
                <p:nvPr/>
              </p:nvCxnSpPr>
              <p:spPr>
                <a:xfrm>
                  <a:off x="4780935" y="3509963"/>
                  <a:ext cx="0" cy="286613"/>
                </a:xfrm>
                <a:prstGeom prst="line">
                  <a:avLst/>
                </a:prstGeom>
                <a:ln w="28575">
                  <a:solidFill>
                    <a:srgbClr val="003E1C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" name="円/楕円 26"/>
                <p:cNvSpPr/>
                <p:nvPr/>
              </p:nvSpPr>
              <p:spPr>
                <a:xfrm>
                  <a:off x="4731544" y="3452813"/>
                  <a:ext cx="98160" cy="9525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003E1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8" name="グループ化 27"/>
              <p:cNvGrpSpPr/>
              <p:nvPr/>
            </p:nvGrpSpPr>
            <p:grpSpPr>
              <a:xfrm flipV="1">
                <a:off x="5661822" y="3798957"/>
                <a:ext cx="98160" cy="343763"/>
                <a:chOff x="4731544" y="3452813"/>
                <a:chExt cx="98160" cy="343763"/>
              </a:xfrm>
            </p:grpSpPr>
            <p:cxnSp>
              <p:nvCxnSpPr>
                <p:cNvPr id="30" name="直線コネクタ 29"/>
                <p:cNvCxnSpPr/>
                <p:nvPr/>
              </p:nvCxnSpPr>
              <p:spPr>
                <a:xfrm>
                  <a:off x="4780935" y="3509963"/>
                  <a:ext cx="0" cy="286613"/>
                </a:xfrm>
                <a:prstGeom prst="line">
                  <a:avLst/>
                </a:prstGeom>
                <a:ln w="28575">
                  <a:solidFill>
                    <a:srgbClr val="003E1C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1" name="円/楕円 30"/>
                <p:cNvSpPr/>
                <p:nvPr/>
              </p:nvSpPr>
              <p:spPr>
                <a:xfrm>
                  <a:off x="4731544" y="3452813"/>
                  <a:ext cx="98160" cy="9525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003E1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cxnSp>
            <p:nvCxnSpPr>
              <p:cNvPr id="32" name="直線コネクタ 31"/>
              <p:cNvCxnSpPr>
                <a:stCxn id="17" idx="1"/>
                <a:endCxn id="17" idx="3"/>
              </p:cNvCxnSpPr>
              <p:nvPr/>
            </p:nvCxnSpPr>
            <p:spPr>
              <a:xfrm>
                <a:off x="4532671" y="3796577"/>
                <a:ext cx="1575620" cy="0"/>
              </a:xfrm>
              <a:prstGeom prst="line">
                <a:avLst/>
              </a:prstGeom>
              <a:ln>
                <a:solidFill>
                  <a:srgbClr val="003E1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円/楕円 32"/>
              <p:cNvSpPr/>
              <p:nvPr/>
            </p:nvSpPr>
            <p:spPr>
              <a:xfrm>
                <a:off x="4501066" y="3744571"/>
                <a:ext cx="98160" cy="9525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003E1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" name="円/楕円 33"/>
              <p:cNvSpPr/>
              <p:nvPr/>
            </p:nvSpPr>
            <p:spPr>
              <a:xfrm>
                <a:off x="5196629" y="3748951"/>
                <a:ext cx="98160" cy="9525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003E1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" name="円/楕円 34"/>
              <p:cNvSpPr/>
              <p:nvPr/>
            </p:nvSpPr>
            <p:spPr>
              <a:xfrm>
                <a:off x="5889052" y="3746952"/>
                <a:ext cx="98160" cy="9525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003E1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37" name="グループ化 36"/>
          <p:cNvGrpSpPr/>
          <p:nvPr/>
        </p:nvGrpSpPr>
        <p:grpSpPr>
          <a:xfrm>
            <a:off x="2468848" y="3798957"/>
            <a:ext cx="1607225" cy="689907"/>
            <a:chOff x="4501066" y="3452813"/>
            <a:chExt cx="1607225" cy="689907"/>
          </a:xfrm>
        </p:grpSpPr>
        <p:grpSp>
          <p:nvGrpSpPr>
            <p:cNvPr id="38" name="グループ化 37"/>
            <p:cNvGrpSpPr/>
            <p:nvPr/>
          </p:nvGrpSpPr>
          <p:grpSpPr>
            <a:xfrm>
              <a:off x="4731544" y="3452813"/>
              <a:ext cx="98160" cy="343763"/>
              <a:chOff x="4731544" y="3452813"/>
              <a:chExt cx="98160" cy="343763"/>
            </a:xfrm>
          </p:grpSpPr>
          <p:cxnSp>
            <p:nvCxnSpPr>
              <p:cNvPr id="52" name="直線コネクタ 51"/>
              <p:cNvCxnSpPr/>
              <p:nvPr/>
            </p:nvCxnSpPr>
            <p:spPr>
              <a:xfrm>
                <a:off x="4780935" y="3509963"/>
                <a:ext cx="0" cy="286613"/>
              </a:xfrm>
              <a:prstGeom prst="line">
                <a:avLst/>
              </a:prstGeom>
              <a:ln w="28575">
                <a:solidFill>
                  <a:srgbClr val="003E1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円/楕円 52"/>
              <p:cNvSpPr/>
              <p:nvPr/>
            </p:nvSpPr>
            <p:spPr>
              <a:xfrm>
                <a:off x="4731544" y="3452813"/>
                <a:ext cx="98160" cy="9525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003E1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9" name="グループ化 38"/>
            <p:cNvGrpSpPr/>
            <p:nvPr/>
          </p:nvGrpSpPr>
          <p:grpSpPr>
            <a:xfrm>
              <a:off x="4960143" y="3452813"/>
              <a:ext cx="98160" cy="343763"/>
              <a:chOff x="4731544" y="3452813"/>
              <a:chExt cx="98160" cy="343763"/>
            </a:xfrm>
          </p:grpSpPr>
          <p:cxnSp>
            <p:nvCxnSpPr>
              <p:cNvPr id="50" name="直線コネクタ 49"/>
              <p:cNvCxnSpPr/>
              <p:nvPr/>
            </p:nvCxnSpPr>
            <p:spPr>
              <a:xfrm>
                <a:off x="4780935" y="3509963"/>
                <a:ext cx="0" cy="286613"/>
              </a:xfrm>
              <a:prstGeom prst="line">
                <a:avLst/>
              </a:prstGeom>
              <a:ln w="28575">
                <a:solidFill>
                  <a:srgbClr val="003E1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円/楕円 50"/>
              <p:cNvSpPr/>
              <p:nvPr/>
            </p:nvSpPr>
            <p:spPr>
              <a:xfrm>
                <a:off x="4731544" y="3452813"/>
                <a:ext cx="98160" cy="9525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003E1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0" name="グループ化 39"/>
            <p:cNvGrpSpPr/>
            <p:nvPr/>
          </p:nvGrpSpPr>
          <p:grpSpPr>
            <a:xfrm flipV="1">
              <a:off x="5423578" y="3798957"/>
              <a:ext cx="98160" cy="343763"/>
              <a:chOff x="4731544" y="3452813"/>
              <a:chExt cx="98160" cy="343763"/>
            </a:xfrm>
          </p:grpSpPr>
          <p:cxnSp>
            <p:nvCxnSpPr>
              <p:cNvPr id="48" name="直線コネクタ 47"/>
              <p:cNvCxnSpPr/>
              <p:nvPr/>
            </p:nvCxnSpPr>
            <p:spPr>
              <a:xfrm>
                <a:off x="4780935" y="3509963"/>
                <a:ext cx="0" cy="286613"/>
              </a:xfrm>
              <a:prstGeom prst="line">
                <a:avLst/>
              </a:prstGeom>
              <a:ln w="28575">
                <a:solidFill>
                  <a:srgbClr val="003E1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円/楕円 48"/>
              <p:cNvSpPr/>
              <p:nvPr/>
            </p:nvSpPr>
            <p:spPr>
              <a:xfrm>
                <a:off x="4731544" y="3452813"/>
                <a:ext cx="98160" cy="9525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003E1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1" name="グループ化 40"/>
            <p:cNvGrpSpPr/>
            <p:nvPr/>
          </p:nvGrpSpPr>
          <p:grpSpPr>
            <a:xfrm flipV="1">
              <a:off x="5661822" y="3798957"/>
              <a:ext cx="98160" cy="343763"/>
              <a:chOff x="4731544" y="3452813"/>
              <a:chExt cx="98160" cy="343763"/>
            </a:xfrm>
          </p:grpSpPr>
          <p:cxnSp>
            <p:nvCxnSpPr>
              <p:cNvPr id="46" name="直線コネクタ 45"/>
              <p:cNvCxnSpPr/>
              <p:nvPr/>
            </p:nvCxnSpPr>
            <p:spPr>
              <a:xfrm>
                <a:off x="4780935" y="3509963"/>
                <a:ext cx="0" cy="286613"/>
              </a:xfrm>
              <a:prstGeom prst="line">
                <a:avLst/>
              </a:prstGeom>
              <a:ln w="28575">
                <a:solidFill>
                  <a:srgbClr val="003E1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円/楕円 46"/>
              <p:cNvSpPr/>
              <p:nvPr/>
            </p:nvSpPr>
            <p:spPr>
              <a:xfrm>
                <a:off x="4731544" y="3452813"/>
                <a:ext cx="98160" cy="9525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003E1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42" name="直線コネクタ 41"/>
            <p:cNvCxnSpPr/>
            <p:nvPr/>
          </p:nvCxnSpPr>
          <p:spPr>
            <a:xfrm>
              <a:off x="4532671" y="3796577"/>
              <a:ext cx="1575620" cy="0"/>
            </a:xfrm>
            <a:prstGeom prst="line">
              <a:avLst/>
            </a:prstGeom>
            <a:ln>
              <a:solidFill>
                <a:srgbClr val="003E1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円/楕円 42"/>
            <p:cNvSpPr/>
            <p:nvPr/>
          </p:nvSpPr>
          <p:spPr>
            <a:xfrm>
              <a:off x="4501066" y="3744571"/>
              <a:ext cx="98160" cy="9525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3E1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円/楕円 43"/>
            <p:cNvSpPr/>
            <p:nvPr/>
          </p:nvSpPr>
          <p:spPr>
            <a:xfrm>
              <a:off x="5196629" y="3748951"/>
              <a:ext cx="98160" cy="9525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3E1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円/楕円 44"/>
            <p:cNvSpPr/>
            <p:nvPr/>
          </p:nvSpPr>
          <p:spPr>
            <a:xfrm>
              <a:off x="5889052" y="3746952"/>
              <a:ext cx="98160" cy="9525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3E1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8" name="Group 309"/>
          <p:cNvGrpSpPr>
            <a:grpSpLocks/>
          </p:cNvGrpSpPr>
          <p:nvPr/>
        </p:nvGrpSpPr>
        <p:grpSpPr bwMode="auto">
          <a:xfrm>
            <a:off x="553714" y="3819662"/>
            <a:ext cx="1551349" cy="504825"/>
            <a:chOff x="3432" y="3426"/>
            <a:chExt cx="1801" cy="318"/>
          </a:xfrm>
        </p:grpSpPr>
        <p:sp>
          <p:nvSpPr>
            <p:cNvPr id="59" name="Freeform 310"/>
            <p:cNvSpPr>
              <a:spLocks/>
            </p:cNvSpPr>
            <p:nvPr/>
          </p:nvSpPr>
          <p:spPr bwMode="auto">
            <a:xfrm>
              <a:off x="3432" y="3427"/>
              <a:ext cx="142" cy="128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60" name="Freeform 311"/>
            <p:cNvSpPr>
              <a:spLocks/>
            </p:cNvSpPr>
            <p:nvPr/>
          </p:nvSpPr>
          <p:spPr bwMode="auto">
            <a:xfrm>
              <a:off x="3569" y="3427"/>
              <a:ext cx="142" cy="128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61" name="Freeform 312"/>
            <p:cNvSpPr>
              <a:spLocks/>
            </p:cNvSpPr>
            <p:nvPr/>
          </p:nvSpPr>
          <p:spPr bwMode="auto">
            <a:xfrm>
              <a:off x="4672" y="3426"/>
              <a:ext cx="141" cy="129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62" name="Freeform 313"/>
            <p:cNvSpPr>
              <a:spLocks/>
            </p:cNvSpPr>
            <p:nvPr/>
          </p:nvSpPr>
          <p:spPr bwMode="auto">
            <a:xfrm>
              <a:off x="4262" y="3427"/>
              <a:ext cx="142" cy="128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63" name="Line 314"/>
            <p:cNvSpPr>
              <a:spLocks noChangeShapeType="1"/>
            </p:cNvSpPr>
            <p:nvPr/>
          </p:nvSpPr>
          <p:spPr bwMode="auto">
            <a:xfrm flipV="1">
              <a:off x="3709" y="3555"/>
              <a:ext cx="62" cy="0"/>
            </a:xfrm>
            <a:prstGeom prst="line">
              <a:avLst/>
            </a:prstGeom>
            <a:noFill/>
            <a:ln w="2857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64" name="Line 315"/>
            <p:cNvSpPr>
              <a:spLocks noChangeShapeType="1"/>
            </p:cNvSpPr>
            <p:nvPr/>
          </p:nvSpPr>
          <p:spPr bwMode="auto">
            <a:xfrm>
              <a:off x="4123" y="3555"/>
              <a:ext cx="138" cy="2"/>
            </a:xfrm>
            <a:prstGeom prst="line">
              <a:avLst/>
            </a:prstGeom>
            <a:noFill/>
            <a:ln w="2857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65" name="Line 316"/>
            <p:cNvSpPr>
              <a:spLocks noChangeShapeType="1"/>
            </p:cNvSpPr>
            <p:nvPr/>
          </p:nvSpPr>
          <p:spPr bwMode="auto">
            <a:xfrm flipV="1">
              <a:off x="4406" y="3555"/>
              <a:ext cx="269" cy="0"/>
            </a:xfrm>
            <a:prstGeom prst="line">
              <a:avLst/>
            </a:prstGeom>
            <a:noFill/>
            <a:ln w="2857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66" name="Line 317"/>
            <p:cNvSpPr>
              <a:spLocks noChangeShapeType="1"/>
            </p:cNvSpPr>
            <p:nvPr/>
          </p:nvSpPr>
          <p:spPr bwMode="auto">
            <a:xfrm>
              <a:off x="3433" y="3514"/>
              <a:ext cx="0" cy="75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67" name="Line 318"/>
            <p:cNvSpPr>
              <a:spLocks noChangeShapeType="1"/>
            </p:cNvSpPr>
            <p:nvPr/>
          </p:nvSpPr>
          <p:spPr bwMode="auto">
            <a:xfrm>
              <a:off x="3504" y="3514"/>
              <a:ext cx="0" cy="230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68" name="Line 319"/>
            <p:cNvSpPr>
              <a:spLocks noChangeShapeType="1"/>
            </p:cNvSpPr>
            <p:nvPr/>
          </p:nvSpPr>
          <p:spPr bwMode="auto">
            <a:xfrm>
              <a:off x="3571" y="3514"/>
              <a:ext cx="0" cy="76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69" name="Line 320"/>
            <p:cNvSpPr>
              <a:spLocks noChangeShapeType="1"/>
            </p:cNvSpPr>
            <p:nvPr/>
          </p:nvSpPr>
          <p:spPr bwMode="auto">
            <a:xfrm>
              <a:off x="3640" y="3514"/>
              <a:ext cx="0" cy="76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70" name="Line 321"/>
            <p:cNvSpPr>
              <a:spLocks noChangeShapeType="1"/>
            </p:cNvSpPr>
            <p:nvPr/>
          </p:nvSpPr>
          <p:spPr bwMode="auto">
            <a:xfrm>
              <a:off x="3708" y="3514"/>
              <a:ext cx="0" cy="76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71" name="Line 322"/>
            <p:cNvSpPr>
              <a:spLocks noChangeShapeType="1"/>
            </p:cNvSpPr>
            <p:nvPr/>
          </p:nvSpPr>
          <p:spPr bwMode="auto">
            <a:xfrm>
              <a:off x="3776" y="3514"/>
              <a:ext cx="0" cy="76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72" name="Line 323"/>
            <p:cNvSpPr>
              <a:spLocks noChangeShapeType="1"/>
            </p:cNvSpPr>
            <p:nvPr/>
          </p:nvSpPr>
          <p:spPr bwMode="auto">
            <a:xfrm>
              <a:off x="3850" y="3514"/>
              <a:ext cx="1" cy="76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73" name="Line 324"/>
            <p:cNvSpPr>
              <a:spLocks noChangeShapeType="1"/>
            </p:cNvSpPr>
            <p:nvPr/>
          </p:nvSpPr>
          <p:spPr bwMode="auto">
            <a:xfrm>
              <a:off x="3910" y="3511"/>
              <a:ext cx="2" cy="214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74" name="Line 325"/>
            <p:cNvSpPr>
              <a:spLocks noChangeShapeType="1"/>
            </p:cNvSpPr>
            <p:nvPr/>
          </p:nvSpPr>
          <p:spPr bwMode="auto">
            <a:xfrm>
              <a:off x="3987" y="3514"/>
              <a:ext cx="1" cy="76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75" name="Line 326"/>
            <p:cNvSpPr>
              <a:spLocks noChangeShapeType="1"/>
            </p:cNvSpPr>
            <p:nvPr/>
          </p:nvSpPr>
          <p:spPr bwMode="auto">
            <a:xfrm>
              <a:off x="4056" y="3514"/>
              <a:ext cx="0" cy="76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76" name="Line 327"/>
            <p:cNvSpPr>
              <a:spLocks noChangeShapeType="1"/>
            </p:cNvSpPr>
            <p:nvPr/>
          </p:nvSpPr>
          <p:spPr bwMode="auto">
            <a:xfrm>
              <a:off x="4125" y="3514"/>
              <a:ext cx="0" cy="76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77" name="Line 328"/>
            <p:cNvSpPr>
              <a:spLocks noChangeShapeType="1"/>
            </p:cNvSpPr>
            <p:nvPr/>
          </p:nvSpPr>
          <p:spPr bwMode="auto">
            <a:xfrm>
              <a:off x="4193" y="3514"/>
              <a:ext cx="0" cy="76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78" name="Line 329"/>
            <p:cNvSpPr>
              <a:spLocks noChangeShapeType="1"/>
            </p:cNvSpPr>
            <p:nvPr/>
          </p:nvSpPr>
          <p:spPr bwMode="auto">
            <a:xfrm>
              <a:off x="4261" y="3514"/>
              <a:ext cx="0" cy="76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79" name="Line 330"/>
            <p:cNvSpPr>
              <a:spLocks noChangeShapeType="1"/>
            </p:cNvSpPr>
            <p:nvPr/>
          </p:nvSpPr>
          <p:spPr bwMode="auto">
            <a:xfrm>
              <a:off x="4398" y="3514"/>
              <a:ext cx="1" cy="76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80" name="Line 331"/>
            <p:cNvSpPr>
              <a:spLocks noChangeShapeType="1"/>
            </p:cNvSpPr>
            <p:nvPr/>
          </p:nvSpPr>
          <p:spPr bwMode="auto">
            <a:xfrm>
              <a:off x="4466" y="3514"/>
              <a:ext cx="1" cy="76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81" name="Line 332"/>
            <p:cNvSpPr>
              <a:spLocks noChangeShapeType="1"/>
            </p:cNvSpPr>
            <p:nvPr/>
          </p:nvSpPr>
          <p:spPr bwMode="auto">
            <a:xfrm>
              <a:off x="4536" y="3514"/>
              <a:ext cx="0" cy="76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82" name="Line 333"/>
            <p:cNvSpPr>
              <a:spLocks noChangeShapeType="1"/>
            </p:cNvSpPr>
            <p:nvPr/>
          </p:nvSpPr>
          <p:spPr bwMode="auto">
            <a:xfrm>
              <a:off x="4604" y="3514"/>
              <a:ext cx="1" cy="76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83" name="Line 334"/>
            <p:cNvSpPr>
              <a:spLocks noChangeShapeType="1"/>
            </p:cNvSpPr>
            <p:nvPr/>
          </p:nvSpPr>
          <p:spPr bwMode="auto">
            <a:xfrm>
              <a:off x="4672" y="3514"/>
              <a:ext cx="2" cy="76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84" name="Line 335"/>
            <p:cNvSpPr>
              <a:spLocks noChangeShapeType="1"/>
            </p:cNvSpPr>
            <p:nvPr/>
          </p:nvSpPr>
          <p:spPr bwMode="auto">
            <a:xfrm>
              <a:off x="4809" y="3514"/>
              <a:ext cx="1" cy="76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85" name="Line 336"/>
            <p:cNvSpPr>
              <a:spLocks noChangeShapeType="1"/>
            </p:cNvSpPr>
            <p:nvPr/>
          </p:nvSpPr>
          <p:spPr bwMode="auto">
            <a:xfrm>
              <a:off x="4877" y="3514"/>
              <a:ext cx="2" cy="76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86" name="Line 337"/>
            <p:cNvSpPr>
              <a:spLocks noChangeShapeType="1"/>
            </p:cNvSpPr>
            <p:nvPr/>
          </p:nvSpPr>
          <p:spPr bwMode="auto">
            <a:xfrm>
              <a:off x="4947" y="3514"/>
              <a:ext cx="0" cy="76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87" name="Line 338"/>
            <p:cNvSpPr>
              <a:spLocks noChangeShapeType="1"/>
            </p:cNvSpPr>
            <p:nvPr/>
          </p:nvSpPr>
          <p:spPr bwMode="auto">
            <a:xfrm>
              <a:off x="5015" y="3514"/>
              <a:ext cx="0" cy="76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88" name="Line 339"/>
            <p:cNvSpPr>
              <a:spLocks noChangeShapeType="1"/>
            </p:cNvSpPr>
            <p:nvPr/>
          </p:nvSpPr>
          <p:spPr bwMode="auto">
            <a:xfrm>
              <a:off x="5084" y="3514"/>
              <a:ext cx="0" cy="76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89" name="Freeform 340"/>
            <p:cNvSpPr>
              <a:spLocks/>
            </p:cNvSpPr>
            <p:nvPr/>
          </p:nvSpPr>
          <p:spPr bwMode="auto">
            <a:xfrm flipV="1">
              <a:off x="3711" y="3555"/>
              <a:ext cx="142" cy="130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90" name="Freeform 341"/>
            <p:cNvSpPr>
              <a:spLocks/>
            </p:cNvSpPr>
            <p:nvPr/>
          </p:nvSpPr>
          <p:spPr bwMode="auto">
            <a:xfrm flipV="1">
              <a:off x="3981" y="3555"/>
              <a:ext cx="142" cy="129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91" name="Freeform 342"/>
            <p:cNvSpPr>
              <a:spLocks/>
            </p:cNvSpPr>
            <p:nvPr/>
          </p:nvSpPr>
          <p:spPr bwMode="auto">
            <a:xfrm>
              <a:off x="4805" y="3426"/>
              <a:ext cx="141" cy="129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92" name="Freeform 343"/>
            <p:cNvSpPr>
              <a:spLocks/>
            </p:cNvSpPr>
            <p:nvPr/>
          </p:nvSpPr>
          <p:spPr bwMode="auto">
            <a:xfrm flipV="1">
              <a:off x="4948" y="3555"/>
              <a:ext cx="142" cy="129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93" name="Line 344"/>
            <p:cNvSpPr>
              <a:spLocks noChangeShapeType="1"/>
            </p:cNvSpPr>
            <p:nvPr/>
          </p:nvSpPr>
          <p:spPr bwMode="auto">
            <a:xfrm flipV="1">
              <a:off x="3845" y="3551"/>
              <a:ext cx="168" cy="4"/>
            </a:xfrm>
            <a:prstGeom prst="line">
              <a:avLst/>
            </a:prstGeom>
            <a:noFill/>
            <a:ln w="2857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94" name="Line 345"/>
            <p:cNvSpPr>
              <a:spLocks noChangeShapeType="1"/>
            </p:cNvSpPr>
            <p:nvPr/>
          </p:nvSpPr>
          <p:spPr bwMode="auto">
            <a:xfrm flipV="1">
              <a:off x="5084" y="3555"/>
              <a:ext cx="149" cy="0"/>
            </a:xfrm>
            <a:prstGeom prst="line">
              <a:avLst/>
            </a:prstGeom>
            <a:noFill/>
            <a:ln w="2857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95" name="Line 346"/>
            <p:cNvSpPr>
              <a:spLocks noChangeShapeType="1"/>
            </p:cNvSpPr>
            <p:nvPr/>
          </p:nvSpPr>
          <p:spPr bwMode="auto">
            <a:xfrm flipH="1">
              <a:off x="4332" y="3515"/>
              <a:ext cx="4" cy="214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96" name="Line 347"/>
            <p:cNvSpPr>
              <a:spLocks noChangeShapeType="1"/>
            </p:cNvSpPr>
            <p:nvPr/>
          </p:nvSpPr>
          <p:spPr bwMode="auto">
            <a:xfrm flipH="1">
              <a:off x="4741" y="3515"/>
              <a:ext cx="2" cy="214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97" name="Line 348"/>
            <p:cNvSpPr>
              <a:spLocks noChangeShapeType="1"/>
            </p:cNvSpPr>
            <p:nvPr/>
          </p:nvSpPr>
          <p:spPr bwMode="auto">
            <a:xfrm>
              <a:off x="5136" y="3504"/>
              <a:ext cx="0" cy="240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</p:grpSp>
      <p:cxnSp>
        <p:nvCxnSpPr>
          <p:cNvPr id="99" name="直線コネクタ 98"/>
          <p:cNvCxnSpPr/>
          <p:nvPr/>
        </p:nvCxnSpPr>
        <p:spPr>
          <a:xfrm>
            <a:off x="2241755" y="3274142"/>
            <a:ext cx="0" cy="17108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矢印コネクタ 100"/>
          <p:cNvCxnSpPr/>
          <p:nvPr/>
        </p:nvCxnSpPr>
        <p:spPr>
          <a:xfrm flipH="1">
            <a:off x="732881" y="3536517"/>
            <a:ext cx="1508874" cy="0"/>
          </a:xfrm>
          <a:prstGeom prst="straightConnector1">
            <a:avLst/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/>
          <p:cNvCxnSpPr/>
          <p:nvPr/>
        </p:nvCxnSpPr>
        <p:spPr>
          <a:xfrm>
            <a:off x="6203760" y="3282932"/>
            <a:ext cx="0" cy="17108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矢印コネクタ 102"/>
          <p:cNvCxnSpPr/>
          <p:nvPr/>
        </p:nvCxnSpPr>
        <p:spPr>
          <a:xfrm flipH="1" flipV="1">
            <a:off x="2271649" y="3545615"/>
            <a:ext cx="1956223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矢印コネクタ 104"/>
          <p:cNvCxnSpPr/>
          <p:nvPr/>
        </p:nvCxnSpPr>
        <p:spPr>
          <a:xfrm>
            <a:off x="6213990" y="3545615"/>
            <a:ext cx="1508874" cy="0"/>
          </a:xfrm>
          <a:prstGeom prst="straightConnector1">
            <a:avLst/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テキスト ボックス 108"/>
          <p:cNvSpPr txBox="1"/>
          <p:nvPr/>
        </p:nvSpPr>
        <p:spPr>
          <a:xfrm>
            <a:off x="756229" y="3159529"/>
            <a:ext cx="1496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通信の場合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2235481" y="2934467"/>
            <a:ext cx="1840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ディジタル信号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(PAM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信号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2" name="直線コネクタ 111"/>
          <p:cNvCxnSpPr/>
          <p:nvPr/>
        </p:nvCxnSpPr>
        <p:spPr>
          <a:xfrm>
            <a:off x="4227872" y="3237689"/>
            <a:ext cx="0" cy="17108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線矢印コネクタ 113"/>
          <p:cNvCxnSpPr/>
          <p:nvPr/>
        </p:nvCxnSpPr>
        <p:spPr>
          <a:xfrm flipH="1" flipV="1">
            <a:off x="4227872" y="3536517"/>
            <a:ext cx="1956223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テキスト ボックス 114"/>
          <p:cNvSpPr txBox="1"/>
          <p:nvPr/>
        </p:nvSpPr>
        <p:spPr>
          <a:xfrm>
            <a:off x="4278041" y="3147047"/>
            <a:ext cx="1840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離散時間信号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6122608" y="3138359"/>
            <a:ext cx="1840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アナログ信号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727764" y="4614800"/>
            <a:ext cx="1118344" cy="1135626"/>
          </a:xfrm>
          <a:prstGeom prst="rect">
            <a:avLst/>
          </a:prstGeom>
          <a:solidFill>
            <a:srgbClr val="A7DCF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632991" y="4606563"/>
            <a:ext cx="1199909" cy="1135626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1635243" y="4573001"/>
            <a:ext cx="1207510" cy="1135626"/>
          </a:xfrm>
          <a:prstGeom prst="rect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1662527" y="4625004"/>
            <a:ext cx="116939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受信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PCM</a:t>
            </a:r>
          </a:p>
          <a:p>
            <a:pPr algn="ctr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PAM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8" name="右矢印 117"/>
          <p:cNvSpPr/>
          <p:nvPr/>
        </p:nvSpPr>
        <p:spPr>
          <a:xfrm>
            <a:off x="2965985" y="4948502"/>
            <a:ext cx="663619" cy="3599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3730612" y="4848829"/>
            <a:ext cx="1169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理想的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D/A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5638360" y="4718205"/>
            <a:ext cx="11693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理想的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ローパス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フィルタ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" name="右矢印 120"/>
          <p:cNvSpPr/>
          <p:nvPr/>
        </p:nvSpPr>
        <p:spPr>
          <a:xfrm>
            <a:off x="4890477" y="4969432"/>
            <a:ext cx="663619" cy="3599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右矢印 121"/>
          <p:cNvSpPr/>
          <p:nvPr/>
        </p:nvSpPr>
        <p:spPr>
          <a:xfrm>
            <a:off x="6913531" y="4999042"/>
            <a:ext cx="663619" cy="3599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23" name="グループ化 122"/>
          <p:cNvGrpSpPr/>
          <p:nvPr/>
        </p:nvGrpSpPr>
        <p:grpSpPr>
          <a:xfrm rot="16200000" flipH="1">
            <a:off x="7561831" y="5062403"/>
            <a:ext cx="512311" cy="284509"/>
            <a:chOff x="841374" y="3529263"/>
            <a:chExt cx="1552596" cy="980681"/>
          </a:xfrm>
        </p:grpSpPr>
        <p:sp>
          <p:nvSpPr>
            <p:cNvPr id="124" name="台形 123"/>
            <p:cNvSpPr/>
            <p:nvPr/>
          </p:nvSpPr>
          <p:spPr>
            <a:xfrm>
              <a:off x="841374" y="3850778"/>
              <a:ext cx="1552596" cy="659166"/>
            </a:xfrm>
            <a:prstGeom prst="trapezoid">
              <a:avLst>
                <a:gd name="adj" fmla="val 66373"/>
              </a:avLst>
            </a:prstGeom>
            <a:solidFill>
              <a:schemeClr val="bg1"/>
            </a:solidFill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5" name="正方形/長方形 124"/>
            <p:cNvSpPr/>
            <p:nvPr/>
          </p:nvSpPr>
          <p:spPr>
            <a:xfrm>
              <a:off x="1267326" y="3529263"/>
              <a:ext cx="689811" cy="321515"/>
            </a:xfrm>
            <a:prstGeom prst="rect">
              <a:avLst/>
            </a:prstGeom>
            <a:solidFill>
              <a:schemeClr val="bg1"/>
            </a:solidFill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28" name="直線矢印コネクタ 127"/>
          <p:cNvCxnSpPr/>
          <p:nvPr/>
        </p:nvCxnSpPr>
        <p:spPr>
          <a:xfrm flipH="1" flipV="1">
            <a:off x="3727765" y="5960168"/>
            <a:ext cx="3079991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テキスト ボックス 129"/>
          <p:cNvSpPr txBox="1"/>
          <p:nvPr/>
        </p:nvSpPr>
        <p:spPr>
          <a:xfrm>
            <a:off x="4343503" y="6164787"/>
            <a:ext cx="1840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広義の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D/A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3247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089589" y="1443039"/>
            <a:ext cx="7847933" cy="653724"/>
          </a:xfrm>
        </p:spPr>
        <p:txBody>
          <a:bodyPr anchor="t" anchorCtr="0">
            <a:noAutofit/>
          </a:bodyPr>
          <a:lstStyle/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理想的な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D/A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変換では時間領域出力は</a:t>
            </a:r>
            <a:r>
              <a:rPr lang="ja-JP" alt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インパルス列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（周波数領域では矩形状）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実際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D/A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変換では時間領域出力は</a:t>
            </a:r>
            <a:r>
              <a:rPr lang="ja-JP" alt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階段状の信号</a:t>
            </a:r>
            <a:endParaRPr lang="en-US" altLang="ja-JP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（保持処理：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次ホールド→</a:t>
            </a:r>
            <a:r>
              <a:rPr lang="ja-JP" alt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高域側の振幅が減衰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高域側振幅が減衰することを</a:t>
            </a:r>
            <a:r>
              <a:rPr lang="ja-JP" alt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アパーチャ効果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(aperture effect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）という。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5" y="417513"/>
            <a:ext cx="7772400" cy="1025525"/>
          </a:xfrm>
        </p:spPr>
        <p:txBody>
          <a:bodyPr>
            <a:normAutofit/>
          </a:bodyPr>
          <a:lstStyle/>
          <a:p>
            <a:pPr algn="r"/>
            <a:r>
              <a:rPr lang="ja-JP" altLang="en-US" sz="4400" smtClean="0"/>
              <a:t>（４）アパーチャ効果（１）</a:t>
            </a:r>
            <a:endParaRPr lang="ja-JP" altLang="en-US" sz="3200"/>
          </a:p>
        </p:txBody>
      </p:sp>
    </p:spTree>
    <p:extLst>
      <p:ext uri="{BB962C8B-B14F-4D97-AF65-F5344CB8AC3E}">
        <p14:creationId xmlns:p14="http://schemas.microsoft.com/office/powerpoint/2010/main" val="398978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157682" y="1368930"/>
            <a:ext cx="7847933" cy="653724"/>
          </a:xfrm>
        </p:spPr>
        <p:txBody>
          <a:bodyPr anchor="t" anchorCtr="0">
            <a:noAutofit/>
          </a:bodyPr>
          <a:lstStyle/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理想的な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D/A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実際の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D/A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アパーチャ効果により，伝達関数は次のようになる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5" y="417513"/>
            <a:ext cx="7772400" cy="1025525"/>
          </a:xfrm>
        </p:spPr>
        <p:txBody>
          <a:bodyPr>
            <a:normAutofit/>
          </a:bodyPr>
          <a:lstStyle/>
          <a:p>
            <a:pPr algn="r"/>
            <a:r>
              <a:rPr lang="ja-JP" altLang="en-US" sz="4400" smtClean="0"/>
              <a:t>（４）アパーチャ効果（２）</a:t>
            </a:r>
            <a:endParaRPr lang="ja-JP" altLang="en-US" sz="3200"/>
          </a:p>
        </p:txBody>
      </p:sp>
      <p:grpSp>
        <p:nvGrpSpPr>
          <p:cNvPr id="159751" name="グループ化 159750"/>
          <p:cNvGrpSpPr/>
          <p:nvPr/>
        </p:nvGrpSpPr>
        <p:grpSpPr>
          <a:xfrm>
            <a:off x="1078330" y="2020842"/>
            <a:ext cx="3643265" cy="1422878"/>
            <a:chOff x="1002130" y="2068467"/>
            <a:chExt cx="3643265" cy="1422878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77192" y="2171769"/>
              <a:ext cx="2163041" cy="852661"/>
            </a:xfrm>
            <a:prstGeom prst="rect">
              <a:avLst/>
            </a:prstGeom>
          </p:spPr>
        </p:pic>
        <p:cxnSp>
          <p:nvCxnSpPr>
            <p:cNvPr id="13" name="直線矢印コネクタ 12"/>
            <p:cNvCxnSpPr/>
            <p:nvPr/>
          </p:nvCxnSpPr>
          <p:spPr>
            <a:xfrm>
              <a:off x="1528156" y="3308464"/>
              <a:ext cx="256170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矢印コネクタ 38"/>
            <p:cNvCxnSpPr/>
            <p:nvPr/>
          </p:nvCxnSpPr>
          <p:spPr>
            <a:xfrm flipV="1">
              <a:off x="1827067" y="2068467"/>
              <a:ext cx="0" cy="142287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テキスト ボックス 46"/>
            <p:cNvSpPr txBox="1"/>
            <p:nvPr/>
          </p:nvSpPr>
          <p:spPr>
            <a:xfrm>
              <a:off x="3871331" y="3096247"/>
              <a:ext cx="774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nT</a:t>
              </a:r>
              <a:endParaRPr kumimoji="1" lang="ja-JP" altLang="en-US"/>
            </a:p>
          </p:txBody>
        </p:sp>
        <p:cxnSp>
          <p:nvCxnSpPr>
            <p:cNvPr id="15" name="直線矢印コネクタ 14"/>
            <p:cNvCxnSpPr/>
            <p:nvPr/>
          </p:nvCxnSpPr>
          <p:spPr>
            <a:xfrm flipH="1" flipV="1">
              <a:off x="2281235" y="2343151"/>
              <a:ext cx="0" cy="96531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矢印コネクタ 19"/>
            <p:cNvCxnSpPr/>
            <p:nvPr/>
          </p:nvCxnSpPr>
          <p:spPr>
            <a:xfrm flipV="1">
              <a:off x="2056030" y="2533650"/>
              <a:ext cx="0" cy="77481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矢印コネクタ 20"/>
            <p:cNvCxnSpPr/>
            <p:nvPr/>
          </p:nvCxnSpPr>
          <p:spPr>
            <a:xfrm flipH="1" flipV="1">
              <a:off x="2522241" y="2309813"/>
              <a:ext cx="1036" cy="99865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矢印コネクタ 22"/>
            <p:cNvCxnSpPr/>
            <p:nvPr/>
          </p:nvCxnSpPr>
          <p:spPr>
            <a:xfrm flipH="1" flipV="1">
              <a:off x="2755865" y="2414588"/>
              <a:ext cx="2937" cy="89665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矢印コネクタ 24"/>
            <p:cNvCxnSpPr/>
            <p:nvPr/>
          </p:nvCxnSpPr>
          <p:spPr>
            <a:xfrm flipV="1">
              <a:off x="2998988" y="2643188"/>
              <a:ext cx="0" cy="66606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矢印コネクタ 26"/>
            <p:cNvCxnSpPr/>
            <p:nvPr/>
          </p:nvCxnSpPr>
          <p:spPr>
            <a:xfrm flipV="1">
              <a:off x="3234513" y="2779906"/>
              <a:ext cx="0" cy="53212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矢印コネクタ 28"/>
            <p:cNvCxnSpPr/>
            <p:nvPr/>
          </p:nvCxnSpPr>
          <p:spPr>
            <a:xfrm flipH="1" flipV="1">
              <a:off x="3473856" y="2831879"/>
              <a:ext cx="0" cy="47106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矢印コネクタ 30"/>
            <p:cNvCxnSpPr/>
            <p:nvPr/>
          </p:nvCxnSpPr>
          <p:spPr>
            <a:xfrm flipH="1" flipV="1">
              <a:off x="3699855" y="2689862"/>
              <a:ext cx="2936" cy="61308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矢印コネクタ 32"/>
            <p:cNvCxnSpPr/>
            <p:nvPr/>
          </p:nvCxnSpPr>
          <p:spPr>
            <a:xfrm flipH="1" flipV="1">
              <a:off x="3935380" y="2452688"/>
              <a:ext cx="0" cy="85338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テキスト ボックス 47"/>
            <p:cNvSpPr txBox="1"/>
            <p:nvPr/>
          </p:nvSpPr>
          <p:spPr>
            <a:xfrm>
              <a:off x="1002130" y="2108917"/>
              <a:ext cx="8964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 </a:t>
              </a:r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 </a:t>
              </a:r>
              <a:r>
                <a:rPr kumimoji="1"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nT </a:t>
              </a:r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kumimoji="1" lang="ja-JP" altLang="en-US"/>
            </a:p>
          </p:txBody>
        </p:sp>
        <p:cxnSp>
          <p:nvCxnSpPr>
            <p:cNvPr id="49" name="直線矢印コネクタ 48"/>
            <p:cNvCxnSpPr/>
            <p:nvPr/>
          </p:nvCxnSpPr>
          <p:spPr>
            <a:xfrm flipV="1">
              <a:off x="1822406" y="2809138"/>
              <a:ext cx="0" cy="48079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9757" name="グループ化 159756"/>
          <p:cNvGrpSpPr/>
          <p:nvPr/>
        </p:nvGrpSpPr>
        <p:grpSpPr>
          <a:xfrm>
            <a:off x="1131504" y="4084178"/>
            <a:ext cx="3628833" cy="1453293"/>
            <a:chOff x="1131504" y="4084178"/>
            <a:chExt cx="3628833" cy="1453293"/>
          </a:xfrm>
        </p:grpSpPr>
        <p:grpSp>
          <p:nvGrpSpPr>
            <p:cNvPr id="159756" name="グループ化 159755"/>
            <p:cNvGrpSpPr/>
            <p:nvPr/>
          </p:nvGrpSpPr>
          <p:grpSpPr>
            <a:xfrm>
              <a:off x="1943812" y="4311584"/>
              <a:ext cx="2112169" cy="1044989"/>
              <a:chOff x="1943812" y="4311584"/>
              <a:chExt cx="2112169" cy="1044989"/>
            </a:xfrm>
          </p:grpSpPr>
          <p:sp>
            <p:nvSpPr>
              <p:cNvPr id="159752" name="正方形/長方形 159751"/>
              <p:cNvSpPr/>
              <p:nvPr/>
            </p:nvSpPr>
            <p:spPr>
              <a:xfrm>
                <a:off x="1946654" y="4880386"/>
                <a:ext cx="233624" cy="471065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" name="正方形/長方形 65"/>
              <p:cNvSpPr/>
              <p:nvPr/>
            </p:nvSpPr>
            <p:spPr>
              <a:xfrm>
                <a:off x="2179760" y="4585737"/>
                <a:ext cx="233624" cy="76687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7" name="正方形/長方形 66"/>
              <p:cNvSpPr/>
              <p:nvPr/>
            </p:nvSpPr>
            <p:spPr>
              <a:xfrm>
                <a:off x="2414271" y="4383881"/>
                <a:ext cx="233624" cy="966738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8" name="正方形/長方形 67"/>
              <p:cNvSpPr/>
              <p:nvPr/>
            </p:nvSpPr>
            <p:spPr>
              <a:xfrm>
                <a:off x="2643604" y="4336256"/>
                <a:ext cx="233624" cy="1014363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9" name="正方形/長方形 68"/>
              <p:cNvSpPr/>
              <p:nvPr/>
            </p:nvSpPr>
            <p:spPr>
              <a:xfrm>
                <a:off x="2879128" y="4474369"/>
                <a:ext cx="233624" cy="874701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0" name="正方形/長方形 69"/>
              <p:cNvSpPr/>
              <p:nvPr/>
            </p:nvSpPr>
            <p:spPr>
              <a:xfrm>
                <a:off x="3114056" y="4662771"/>
                <a:ext cx="233624" cy="69380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1" name="正方形/長方形 70"/>
              <p:cNvSpPr/>
              <p:nvPr/>
            </p:nvSpPr>
            <p:spPr>
              <a:xfrm>
                <a:off x="3343873" y="4817104"/>
                <a:ext cx="233624" cy="539469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2" name="正方形/長方形 71"/>
              <p:cNvSpPr/>
              <p:nvPr/>
            </p:nvSpPr>
            <p:spPr>
              <a:xfrm>
                <a:off x="3580839" y="4862590"/>
                <a:ext cx="233624" cy="493983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3" name="正方形/長方形 72"/>
              <p:cNvSpPr/>
              <p:nvPr/>
            </p:nvSpPr>
            <p:spPr>
              <a:xfrm>
                <a:off x="3813866" y="4709419"/>
                <a:ext cx="233624" cy="647154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9753" name="フリーフォーム 159752"/>
              <p:cNvSpPr/>
              <p:nvPr/>
            </p:nvSpPr>
            <p:spPr>
              <a:xfrm>
                <a:off x="1943812" y="4311584"/>
                <a:ext cx="2112169" cy="549165"/>
              </a:xfrm>
              <a:custGeom>
                <a:avLst/>
                <a:gdLst>
                  <a:gd name="connsiteX0" fmla="*/ 0 w 2305050"/>
                  <a:gd name="connsiteY0" fmla="*/ 571500 h 571500"/>
                  <a:gd name="connsiteX1" fmla="*/ 609600 w 2305050"/>
                  <a:gd name="connsiteY1" fmla="*/ 19050 h 571500"/>
                  <a:gd name="connsiteX2" fmla="*/ 1543050 w 2305050"/>
                  <a:gd name="connsiteY2" fmla="*/ 561975 h 571500"/>
                  <a:gd name="connsiteX3" fmla="*/ 2124075 w 2305050"/>
                  <a:gd name="connsiteY3" fmla="*/ 219075 h 571500"/>
                  <a:gd name="connsiteX4" fmla="*/ 2305050 w 2305050"/>
                  <a:gd name="connsiteY4" fmla="*/ 0 h 571500"/>
                  <a:gd name="connsiteX0" fmla="*/ 0 w 2305050"/>
                  <a:gd name="connsiteY0" fmla="*/ 571500 h 571500"/>
                  <a:gd name="connsiteX1" fmla="*/ 609600 w 2305050"/>
                  <a:gd name="connsiteY1" fmla="*/ 19050 h 571500"/>
                  <a:gd name="connsiteX2" fmla="*/ 1543050 w 2305050"/>
                  <a:gd name="connsiteY2" fmla="*/ 561975 h 571500"/>
                  <a:gd name="connsiteX3" fmla="*/ 2124075 w 2305050"/>
                  <a:gd name="connsiteY3" fmla="*/ 219075 h 571500"/>
                  <a:gd name="connsiteX4" fmla="*/ 2305050 w 2305050"/>
                  <a:gd name="connsiteY4" fmla="*/ 0 h 571500"/>
                  <a:gd name="connsiteX0" fmla="*/ 0 w 2124075"/>
                  <a:gd name="connsiteY0" fmla="*/ 552450 h 552450"/>
                  <a:gd name="connsiteX1" fmla="*/ 609600 w 2124075"/>
                  <a:gd name="connsiteY1" fmla="*/ 0 h 552450"/>
                  <a:gd name="connsiteX2" fmla="*/ 1543050 w 2124075"/>
                  <a:gd name="connsiteY2" fmla="*/ 542925 h 552450"/>
                  <a:gd name="connsiteX3" fmla="*/ 2124075 w 2124075"/>
                  <a:gd name="connsiteY3" fmla="*/ 200025 h 552450"/>
                  <a:gd name="connsiteX0" fmla="*/ 0 w 2124075"/>
                  <a:gd name="connsiteY0" fmla="*/ 552450 h 552450"/>
                  <a:gd name="connsiteX1" fmla="*/ 609600 w 2124075"/>
                  <a:gd name="connsiteY1" fmla="*/ 0 h 552450"/>
                  <a:gd name="connsiteX2" fmla="*/ 1543050 w 2124075"/>
                  <a:gd name="connsiteY2" fmla="*/ 542925 h 552450"/>
                  <a:gd name="connsiteX3" fmla="*/ 1847851 w 2124075"/>
                  <a:gd name="connsiteY3" fmla="*/ 438150 h 552450"/>
                  <a:gd name="connsiteX4" fmla="*/ 2124075 w 2124075"/>
                  <a:gd name="connsiteY4" fmla="*/ 200025 h 552450"/>
                  <a:gd name="connsiteX0" fmla="*/ 0 w 2124075"/>
                  <a:gd name="connsiteY0" fmla="*/ 552450 h 552450"/>
                  <a:gd name="connsiteX1" fmla="*/ 609600 w 2124075"/>
                  <a:gd name="connsiteY1" fmla="*/ 0 h 552450"/>
                  <a:gd name="connsiteX2" fmla="*/ 1352551 w 2124075"/>
                  <a:gd name="connsiteY2" fmla="*/ 457200 h 552450"/>
                  <a:gd name="connsiteX3" fmla="*/ 1543050 w 2124075"/>
                  <a:gd name="connsiteY3" fmla="*/ 542925 h 552450"/>
                  <a:gd name="connsiteX4" fmla="*/ 1847851 w 2124075"/>
                  <a:gd name="connsiteY4" fmla="*/ 438150 h 552450"/>
                  <a:gd name="connsiteX5" fmla="*/ 2124075 w 2124075"/>
                  <a:gd name="connsiteY5" fmla="*/ 200025 h 552450"/>
                  <a:gd name="connsiteX0" fmla="*/ 0 w 2124075"/>
                  <a:gd name="connsiteY0" fmla="*/ 569375 h 569375"/>
                  <a:gd name="connsiteX1" fmla="*/ 609600 w 2124075"/>
                  <a:gd name="connsiteY1" fmla="*/ 16925 h 569375"/>
                  <a:gd name="connsiteX2" fmla="*/ 942976 w 2124075"/>
                  <a:gd name="connsiteY2" fmla="*/ 159800 h 569375"/>
                  <a:gd name="connsiteX3" fmla="*/ 1352551 w 2124075"/>
                  <a:gd name="connsiteY3" fmla="*/ 474125 h 569375"/>
                  <a:gd name="connsiteX4" fmla="*/ 1543050 w 2124075"/>
                  <a:gd name="connsiteY4" fmla="*/ 559850 h 569375"/>
                  <a:gd name="connsiteX5" fmla="*/ 1847851 w 2124075"/>
                  <a:gd name="connsiteY5" fmla="*/ 455075 h 569375"/>
                  <a:gd name="connsiteX6" fmla="*/ 2124075 w 2124075"/>
                  <a:gd name="connsiteY6" fmla="*/ 216950 h 569375"/>
                  <a:gd name="connsiteX0" fmla="*/ 0 w 2124075"/>
                  <a:gd name="connsiteY0" fmla="*/ 569375 h 569375"/>
                  <a:gd name="connsiteX1" fmla="*/ 238126 w 2124075"/>
                  <a:gd name="connsiteY1" fmla="*/ 283626 h 569375"/>
                  <a:gd name="connsiteX2" fmla="*/ 609600 w 2124075"/>
                  <a:gd name="connsiteY2" fmla="*/ 16925 h 569375"/>
                  <a:gd name="connsiteX3" fmla="*/ 942976 w 2124075"/>
                  <a:gd name="connsiteY3" fmla="*/ 159800 h 569375"/>
                  <a:gd name="connsiteX4" fmla="*/ 1352551 w 2124075"/>
                  <a:gd name="connsiteY4" fmla="*/ 474125 h 569375"/>
                  <a:gd name="connsiteX5" fmla="*/ 1543050 w 2124075"/>
                  <a:gd name="connsiteY5" fmla="*/ 559850 h 569375"/>
                  <a:gd name="connsiteX6" fmla="*/ 1847851 w 2124075"/>
                  <a:gd name="connsiteY6" fmla="*/ 455075 h 569375"/>
                  <a:gd name="connsiteX7" fmla="*/ 2124075 w 2124075"/>
                  <a:gd name="connsiteY7" fmla="*/ 216950 h 569375"/>
                  <a:gd name="connsiteX0" fmla="*/ 0 w 2124075"/>
                  <a:gd name="connsiteY0" fmla="*/ 569375 h 569375"/>
                  <a:gd name="connsiteX1" fmla="*/ 238126 w 2124075"/>
                  <a:gd name="connsiteY1" fmla="*/ 283626 h 569375"/>
                  <a:gd name="connsiteX2" fmla="*/ 438151 w 2124075"/>
                  <a:gd name="connsiteY2" fmla="*/ 74076 h 569375"/>
                  <a:gd name="connsiteX3" fmla="*/ 609600 w 2124075"/>
                  <a:gd name="connsiteY3" fmla="*/ 16925 h 569375"/>
                  <a:gd name="connsiteX4" fmla="*/ 942976 w 2124075"/>
                  <a:gd name="connsiteY4" fmla="*/ 159800 h 569375"/>
                  <a:gd name="connsiteX5" fmla="*/ 1352551 w 2124075"/>
                  <a:gd name="connsiteY5" fmla="*/ 474125 h 569375"/>
                  <a:gd name="connsiteX6" fmla="*/ 1543050 w 2124075"/>
                  <a:gd name="connsiteY6" fmla="*/ 559850 h 569375"/>
                  <a:gd name="connsiteX7" fmla="*/ 1847851 w 2124075"/>
                  <a:gd name="connsiteY7" fmla="*/ 455075 h 569375"/>
                  <a:gd name="connsiteX8" fmla="*/ 2124075 w 2124075"/>
                  <a:gd name="connsiteY8" fmla="*/ 216950 h 569375"/>
                  <a:gd name="connsiteX0" fmla="*/ 0 w 2124075"/>
                  <a:gd name="connsiteY0" fmla="*/ 557050 h 557050"/>
                  <a:gd name="connsiteX1" fmla="*/ 238126 w 2124075"/>
                  <a:gd name="connsiteY1" fmla="*/ 271301 h 557050"/>
                  <a:gd name="connsiteX2" fmla="*/ 438151 w 2124075"/>
                  <a:gd name="connsiteY2" fmla="*/ 61751 h 557050"/>
                  <a:gd name="connsiteX3" fmla="*/ 609600 w 2124075"/>
                  <a:gd name="connsiteY3" fmla="*/ 4600 h 557050"/>
                  <a:gd name="connsiteX4" fmla="*/ 762001 w 2124075"/>
                  <a:gd name="connsiteY4" fmla="*/ 23651 h 557050"/>
                  <a:gd name="connsiteX5" fmla="*/ 942976 w 2124075"/>
                  <a:gd name="connsiteY5" fmla="*/ 147475 h 557050"/>
                  <a:gd name="connsiteX6" fmla="*/ 1352551 w 2124075"/>
                  <a:gd name="connsiteY6" fmla="*/ 461800 h 557050"/>
                  <a:gd name="connsiteX7" fmla="*/ 1543050 w 2124075"/>
                  <a:gd name="connsiteY7" fmla="*/ 547525 h 557050"/>
                  <a:gd name="connsiteX8" fmla="*/ 1847851 w 2124075"/>
                  <a:gd name="connsiteY8" fmla="*/ 442750 h 557050"/>
                  <a:gd name="connsiteX9" fmla="*/ 2124075 w 2124075"/>
                  <a:gd name="connsiteY9" fmla="*/ 204625 h 557050"/>
                  <a:gd name="connsiteX0" fmla="*/ 0 w 2124075"/>
                  <a:gd name="connsiteY0" fmla="*/ 557050 h 557364"/>
                  <a:gd name="connsiteX1" fmla="*/ 238126 w 2124075"/>
                  <a:gd name="connsiteY1" fmla="*/ 271301 h 557364"/>
                  <a:gd name="connsiteX2" fmla="*/ 438151 w 2124075"/>
                  <a:gd name="connsiteY2" fmla="*/ 61751 h 557364"/>
                  <a:gd name="connsiteX3" fmla="*/ 609600 w 2124075"/>
                  <a:gd name="connsiteY3" fmla="*/ 4600 h 557364"/>
                  <a:gd name="connsiteX4" fmla="*/ 762001 w 2124075"/>
                  <a:gd name="connsiteY4" fmla="*/ 23651 h 557364"/>
                  <a:gd name="connsiteX5" fmla="*/ 942976 w 2124075"/>
                  <a:gd name="connsiteY5" fmla="*/ 147475 h 557364"/>
                  <a:gd name="connsiteX6" fmla="*/ 1352551 w 2124075"/>
                  <a:gd name="connsiteY6" fmla="*/ 461800 h 557364"/>
                  <a:gd name="connsiteX7" fmla="*/ 1543050 w 2124075"/>
                  <a:gd name="connsiteY7" fmla="*/ 547525 h 557364"/>
                  <a:gd name="connsiteX8" fmla="*/ 1676401 w 2124075"/>
                  <a:gd name="connsiteY8" fmla="*/ 547525 h 557364"/>
                  <a:gd name="connsiteX9" fmla="*/ 1847851 w 2124075"/>
                  <a:gd name="connsiteY9" fmla="*/ 442750 h 557364"/>
                  <a:gd name="connsiteX10" fmla="*/ 2124075 w 2124075"/>
                  <a:gd name="connsiteY10" fmla="*/ 204625 h 557364"/>
                  <a:gd name="connsiteX0" fmla="*/ 0 w 2124075"/>
                  <a:gd name="connsiteY0" fmla="*/ 555739 h 556053"/>
                  <a:gd name="connsiteX1" fmla="*/ 238126 w 2124075"/>
                  <a:gd name="connsiteY1" fmla="*/ 269990 h 556053"/>
                  <a:gd name="connsiteX2" fmla="*/ 438151 w 2124075"/>
                  <a:gd name="connsiteY2" fmla="*/ 60440 h 556053"/>
                  <a:gd name="connsiteX3" fmla="*/ 609600 w 2124075"/>
                  <a:gd name="connsiteY3" fmla="*/ 3289 h 556053"/>
                  <a:gd name="connsiteX4" fmla="*/ 762001 w 2124075"/>
                  <a:gd name="connsiteY4" fmla="*/ 29483 h 556053"/>
                  <a:gd name="connsiteX5" fmla="*/ 942976 w 2124075"/>
                  <a:gd name="connsiteY5" fmla="*/ 146164 h 556053"/>
                  <a:gd name="connsiteX6" fmla="*/ 1352551 w 2124075"/>
                  <a:gd name="connsiteY6" fmla="*/ 460489 h 556053"/>
                  <a:gd name="connsiteX7" fmla="*/ 1543050 w 2124075"/>
                  <a:gd name="connsiteY7" fmla="*/ 546214 h 556053"/>
                  <a:gd name="connsiteX8" fmla="*/ 1676401 w 2124075"/>
                  <a:gd name="connsiteY8" fmla="*/ 546214 h 556053"/>
                  <a:gd name="connsiteX9" fmla="*/ 1847851 w 2124075"/>
                  <a:gd name="connsiteY9" fmla="*/ 441439 h 556053"/>
                  <a:gd name="connsiteX10" fmla="*/ 2124075 w 2124075"/>
                  <a:gd name="connsiteY10" fmla="*/ 203314 h 556053"/>
                  <a:gd name="connsiteX0" fmla="*/ 0 w 2124075"/>
                  <a:gd name="connsiteY0" fmla="*/ 555739 h 556053"/>
                  <a:gd name="connsiteX1" fmla="*/ 238126 w 2124075"/>
                  <a:gd name="connsiteY1" fmla="*/ 269990 h 556053"/>
                  <a:gd name="connsiteX2" fmla="*/ 438151 w 2124075"/>
                  <a:gd name="connsiteY2" fmla="*/ 60440 h 556053"/>
                  <a:gd name="connsiteX3" fmla="*/ 535782 w 2124075"/>
                  <a:gd name="connsiteY3" fmla="*/ 17577 h 556053"/>
                  <a:gd name="connsiteX4" fmla="*/ 609600 w 2124075"/>
                  <a:gd name="connsiteY4" fmla="*/ 3289 h 556053"/>
                  <a:gd name="connsiteX5" fmla="*/ 762001 w 2124075"/>
                  <a:gd name="connsiteY5" fmla="*/ 29483 h 556053"/>
                  <a:gd name="connsiteX6" fmla="*/ 942976 w 2124075"/>
                  <a:gd name="connsiteY6" fmla="*/ 146164 h 556053"/>
                  <a:gd name="connsiteX7" fmla="*/ 1352551 w 2124075"/>
                  <a:gd name="connsiteY7" fmla="*/ 460489 h 556053"/>
                  <a:gd name="connsiteX8" fmla="*/ 1543050 w 2124075"/>
                  <a:gd name="connsiteY8" fmla="*/ 546214 h 556053"/>
                  <a:gd name="connsiteX9" fmla="*/ 1676401 w 2124075"/>
                  <a:gd name="connsiteY9" fmla="*/ 546214 h 556053"/>
                  <a:gd name="connsiteX10" fmla="*/ 1847851 w 2124075"/>
                  <a:gd name="connsiteY10" fmla="*/ 441439 h 556053"/>
                  <a:gd name="connsiteX11" fmla="*/ 2124075 w 2124075"/>
                  <a:gd name="connsiteY11" fmla="*/ 203314 h 556053"/>
                  <a:gd name="connsiteX0" fmla="*/ 0 w 2124075"/>
                  <a:gd name="connsiteY0" fmla="*/ 555739 h 556053"/>
                  <a:gd name="connsiteX1" fmla="*/ 238126 w 2124075"/>
                  <a:gd name="connsiteY1" fmla="*/ 269990 h 556053"/>
                  <a:gd name="connsiteX2" fmla="*/ 438151 w 2124075"/>
                  <a:gd name="connsiteY2" fmla="*/ 60440 h 556053"/>
                  <a:gd name="connsiteX3" fmla="*/ 535782 w 2124075"/>
                  <a:gd name="connsiteY3" fmla="*/ 17577 h 556053"/>
                  <a:gd name="connsiteX4" fmla="*/ 609600 w 2124075"/>
                  <a:gd name="connsiteY4" fmla="*/ 3289 h 556053"/>
                  <a:gd name="connsiteX5" fmla="*/ 762001 w 2124075"/>
                  <a:gd name="connsiteY5" fmla="*/ 29483 h 556053"/>
                  <a:gd name="connsiteX6" fmla="*/ 942976 w 2124075"/>
                  <a:gd name="connsiteY6" fmla="*/ 146164 h 556053"/>
                  <a:gd name="connsiteX7" fmla="*/ 1176339 w 2124075"/>
                  <a:gd name="connsiteY7" fmla="*/ 348570 h 556053"/>
                  <a:gd name="connsiteX8" fmla="*/ 1352551 w 2124075"/>
                  <a:gd name="connsiteY8" fmla="*/ 460489 h 556053"/>
                  <a:gd name="connsiteX9" fmla="*/ 1543050 w 2124075"/>
                  <a:gd name="connsiteY9" fmla="*/ 546214 h 556053"/>
                  <a:gd name="connsiteX10" fmla="*/ 1676401 w 2124075"/>
                  <a:gd name="connsiteY10" fmla="*/ 546214 h 556053"/>
                  <a:gd name="connsiteX11" fmla="*/ 1847851 w 2124075"/>
                  <a:gd name="connsiteY11" fmla="*/ 441439 h 556053"/>
                  <a:gd name="connsiteX12" fmla="*/ 2124075 w 2124075"/>
                  <a:gd name="connsiteY12" fmla="*/ 203314 h 556053"/>
                  <a:gd name="connsiteX0" fmla="*/ 0 w 2124075"/>
                  <a:gd name="connsiteY0" fmla="*/ 555739 h 556053"/>
                  <a:gd name="connsiteX1" fmla="*/ 238126 w 2124075"/>
                  <a:gd name="connsiteY1" fmla="*/ 269990 h 556053"/>
                  <a:gd name="connsiteX2" fmla="*/ 438151 w 2124075"/>
                  <a:gd name="connsiteY2" fmla="*/ 60440 h 556053"/>
                  <a:gd name="connsiteX3" fmla="*/ 535782 w 2124075"/>
                  <a:gd name="connsiteY3" fmla="*/ 17577 h 556053"/>
                  <a:gd name="connsiteX4" fmla="*/ 609600 w 2124075"/>
                  <a:gd name="connsiteY4" fmla="*/ 3289 h 556053"/>
                  <a:gd name="connsiteX5" fmla="*/ 762001 w 2124075"/>
                  <a:gd name="connsiteY5" fmla="*/ 29483 h 556053"/>
                  <a:gd name="connsiteX6" fmla="*/ 942976 w 2124075"/>
                  <a:gd name="connsiteY6" fmla="*/ 146164 h 556053"/>
                  <a:gd name="connsiteX7" fmla="*/ 1176339 w 2124075"/>
                  <a:gd name="connsiteY7" fmla="*/ 348570 h 556053"/>
                  <a:gd name="connsiteX8" fmla="*/ 1414463 w 2124075"/>
                  <a:gd name="connsiteY8" fmla="*/ 505733 h 556053"/>
                  <a:gd name="connsiteX9" fmla="*/ 1543050 w 2124075"/>
                  <a:gd name="connsiteY9" fmla="*/ 546214 h 556053"/>
                  <a:gd name="connsiteX10" fmla="*/ 1676401 w 2124075"/>
                  <a:gd name="connsiteY10" fmla="*/ 546214 h 556053"/>
                  <a:gd name="connsiteX11" fmla="*/ 1847851 w 2124075"/>
                  <a:gd name="connsiteY11" fmla="*/ 441439 h 556053"/>
                  <a:gd name="connsiteX12" fmla="*/ 2124075 w 2124075"/>
                  <a:gd name="connsiteY12" fmla="*/ 203314 h 556053"/>
                  <a:gd name="connsiteX0" fmla="*/ 0 w 2124075"/>
                  <a:gd name="connsiteY0" fmla="*/ 555739 h 556053"/>
                  <a:gd name="connsiteX1" fmla="*/ 238126 w 2124075"/>
                  <a:gd name="connsiteY1" fmla="*/ 269990 h 556053"/>
                  <a:gd name="connsiteX2" fmla="*/ 438151 w 2124075"/>
                  <a:gd name="connsiteY2" fmla="*/ 60440 h 556053"/>
                  <a:gd name="connsiteX3" fmla="*/ 535782 w 2124075"/>
                  <a:gd name="connsiteY3" fmla="*/ 17577 h 556053"/>
                  <a:gd name="connsiteX4" fmla="*/ 609600 w 2124075"/>
                  <a:gd name="connsiteY4" fmla="*/ 3289 h 556053"/>
                  <a:gd name="connsiteX5" fmla="*/ 762001 w 2124075"/>
                  <a:gd name="connsiteY5" fmla="*/ 29483 h 556053"/>
                  <a:gd name="connsiteX6" fmla="*/ 942976 w 2124075"/>
                  <a:gd name="connsiteY6" fmla="*/ 146164 h 556053"/>
                  <a:gd name="connsiteX7" fmla="*/ 1176339 w 2124075"/>
                  <a:gd name="connsiteY7" fmla="*/ 348570 h 556053"/>
                  <a:gd name="connsiteX8" fmla="*/ 1414463 w 2124075"/>
                  <a:gd name="connsiteY8" fmla="*/ 505733 h 556053"/>
                  <a:gd name="connsiteX9" fmla="*/ 1543050 w 2124075"/>
                  <a:gd name="connsiteY9" fmla="*/ 546214 h 556053"/>
                  <a:gd name="connsiteX10" fmla="*/ 1676401 w 2124075"/>
                  <a:gd name="connsiteY10" fmla="*/ 546214 h 556053"/>
                  <a:gd name="connsiteX11" fmla="*/ 1847851 w 2124075"/>
                  <a:gd name="connsiteY11" fmla="*/ 441439 h 556053"/>
                  <a:gd name="connsiteX12" fmla="*/ 2124075 w 2124075"/>
                  <a:gd name="connsiteY12" fmla="*/ 203314 h 556053"/>
                  <a:gd name="connsiteX0" fmla="*/ 0 w 2124075"/>
                  <a:gd name="connsiteY0" fmla="*/ 555739 h 557010"/>
                  <a:gd name="connsiteX1" fmla="*/ 238126 w 2124075"/>
                  <a:gd name="connsiteY1" fmla="*/ 269990 h 557010"/>
                  <a:gd name="connsiteX2" fmla="*/ 438151 w 2124075"/>
                  <a:gd name="connsiteY2" fmla="*/ 60440 h 557010"/>
                  <a:gd name="connsiteX3" fmla="*/ 535782 w 2124075"/>
                  <a:gd name="connsiteY3" fmla="*/ 17577 h 557010"/>
                  <a:gd name="connsiteX4" fmla="*/ 609600 w 2124075"/>
                  <a:gd name="connsiteY4" fmla="*/ 3289 h 557010"/>
                  <a:gd name="connsiteX5" fmla="*/ 762001 w 2124075"/>
                  <a:gd name="connsiteY5" fmla="*/ 29483 h 557010"/>
                  <a:gd name="connsiteX6" fmla="*/ 942976 w 2124075"/>
                  <a:gd name="connsiteY6" fmla="*/ 146164 h 557010"/>
                  <a:gd name="connsiteX7" fmla="*/ 1176339 w 2124075"/>
                  <a:gd name="connsiteY7" fmla="*/ 348570 h 557010"/>
                  <a:gd name="connsiteX8" fmla="*/ 1414463 w 2124075"/>
                  <a:gd name="connsiteY8" fmla="*/ 505733 h 557010"/>
                  <a:gd name="connsiteX9" fmla="*/ 1554956 w 2124075"/>
                  <a:gd name="connsiteY9" fmla="*/ 548596 h 557010"/>
                  <a:gd name="connsiteX10" fmla="*/ 1676401 w 2124075"/>
                  <a:gd name="connsiteY10" fmla="*/ 546214 h 557010"/>
                  <a:gd name="connsiteX11" fmla="*/ 1847851 w 2124075"/>
                  <a:gd name="connsiteY11" fmla="*/ 441439 h 557010"/>
                  <a:gd name="connsiteX12" fmla="*/ 2124075 w 2124075"/>
                  <a:gd name="connsiteY12" fmla="*/ 203314 h 557010"/>
                  <a:gd name="connsiteX0" fmla="*/ 0 w 2124075"/>
                  <a:gd name="connsiteY0" fmla="*/ 555739 h 557010"/>
                  <a:gd name="connsiteX1" fmla="*/ 238126 w 2124075"/>
                  <a:gd name="connsiteY1" fmla="*/ 269990 h 557010"/>
                  <a:gd name="connsiteX2" fmla="*/ 438151 w 2124075"/>
                  <a:gd name="connsiteY2" fmla="*/ 60440 h 557010"/>
                  <a:gd name="connsiteX3" fmla="*/ 535782 w 2124075"/>
                  <a:gd name="connsiteY3" fmla="*/ 17577 h 557010"/>
                  <a:gd name="connsiteX4" fmla="*/ 609600 w 2124075"/>
                  <a:gd name="connsiteY4" fmla="*/ 3289 h 557010"/>
                  <a:gd name="connsiteX5" fmla="*/ 762001 w 2124075"/>
                  <a:gd name="connsiteY5" fmla="*/ 29483 h 557010"/>
                  <a:gd name="connsiteX6" fmla="*/ 942976 w 2124075"/>
                  <a:gd name="connsiteY6" fmla="*/ 146164 h 557010"/>
                  <a:gd name="connsiteX7" fmla="*/ 1176339 w 2124075"/>
                  <a:gd name="connsiteY7" fmla="*/ 348570 h 557010"/>
                  <a:gd name="connsiteX8" fmla="*/ 1414463 w 2124075"/>
                  <a:gd name="connsiteY8" fmla="*/ 505733 h 557010"/>
                  <a:gd name="connsiteX9" fmla="*/ 1554956 w 2124075"/>
                  <a:gd name="connsiteY9" fmla="*/ 548596 h 557010"/>
                  <a:gd name="connsiteX10" fmla="*/ 1676401 w 2124075"/>
                  <a:gd name="connsiteY10" fmla="*/ 546214 h 557010"/>
                  <a:gd name="connsiteX11" fmla="*/ 1847851 w 2124075"/>
                  <a:gd name="connsiteY11" fmla="*/ 441439 h 557010"/>
                  <a:gd name="connsiteX12" fmla="*/ 2124075 w 2124075"/>
                  <a:gd name="connsiteY12" fmla="*/ 203314 h 557010"/>
                  <a:gd name="connsiteX0" fmla="*/ 0 w 2124075"/>
                  <a:gd name="connsiteY0" fmla="*/ 555739 h 555739"/>
                  <a:gd name="connsiteX1" fmla="*/ 238126 w 2124075"/>
                  <a:gd name="connsiteY1" fmla="*/ 269990 h 555739"/>
                  <a:gd name="connsiteX2" fmla="*/ 438151 w 2124075"/>
                  <a:gd name="connsiteY2" fmla="*/ 60440 h 555739"/>
                  <a:gd name="connsiteX3" fmla="*/ 535782 w 2124075"/>
                  <a:gd name="connsiteY3" fmla="*/ 17577 h 555739"/>
                  <a:gd name="connsiteX4" fmla="*/ 609600 w 2124075"/>
                  <a:gd name="connsiteY4" fmla="*/ 3289 h 555739"/>
                  <a:gd name="connsiteX5" fmla="*/ 762001 w 2124075"/>
                  <a:gd name="connsiteY5" fmla="*/ 29483 h 555739"/>
                  <a:gd name="connsiteX6" fmla="*/ 942976 w 2124075"/>
                  <a:gd name="connsiteY6" fmla="*/ 146164 h 555739"/>
                  <a:gd name="connsiteX7" fmla="*/ 1176339 w 2124075"/>
                  <a:gd name="connsiteY7" fmla="*/ 348570 h 555739"/>
                  <a:gd name="connsiteX8" fmla="*/ 1414463 w 2124075"/>
                  <a:gd name="connsiteY8" fmla="*/ 505733 h 555739"/>
                  <a:gd name="connsiteX9" fmla="*/ 1554956 w 2124075"/>
                  <a:gd name="connsiteY9" fmla="*/ 548596 h 555739"/>
                  <a:gd name="connsiteX10" fmla="*/ 1676401 w 2124075"/>
                  <a:gd name="connsiteY10" fmla="*/ 546214 h 555739"/>
                  <a:gd name="connsiteX11" fmla="*/ 1847851 w 2124075"/>
                  <a:gd name="connsiteY11" fmla="*/ 441439 h 555739"/>
                  <a:gd name="connsiteX12" fmla="*/ 2124075 w 2124075"/>
                  <a:gd name="connsiteY12" fmla="*/ 203314 h 555739"/>
                  <a:gd name="connsiteX0" fmla="*/ 0 w 2124075"/>
                  <a:gd name="connsiteY0" fmla="*/ 555739 h 555739"/>
                  <a:gd name="connsiteX1" fmla="*/ 238126 w 2124075"/>
                  <a:gd name="connsiteY1" fmla="*/ 269990 h 555739"/>
                  <a:gd name="connsiteX2" fmla="*/ 438151 w 2124075"/>
                  <a:gd name="connsiteY2" fmla="*/ 60440 h 555739"/>
                  <a:gd name="connsiteX3" fmla="*/ 535782 w 2124075"/>
                  <a:gd name="connsiteY3" fmla="*/ 17577 h 555739"/>
                  <a:gd name="connsiteX4" fmla="*/ 609600 w 2124075"/>
                  <a:gd name="connsiteY4" fmla="*/ 3289 h 555739"/>
                  <a:gd name="connsiteX5" fmla="*/ 762001 w 2124075"/>
                  <a:gd name="connsiteY5" fmla="*/ 29483 h 555739"/>
                  <a:gd name="connsiteX6" fmla="*/ 942976 w 2124075"/>
                  <a:gd name="connsiteY6" fmla="*/ 146164 h 555739"/>
                  <a:gd name="connsiteX7" fmla="*/ 1176339 w 2124075"/>
                  <a:gd name="connsiteY7" fmla="*/ 348570 h 555739"/>
                  <a:gd name="connsiteX8" fmla="*/ 1414463 w 2124075"/>
                  <a:gd name="connsiteY8" fmla="*/ 505733 h 555739"/>
                  <a:gd name="connsiteX9" fmla="*/ 1554956 w 2124075"/>
                  <a:gd name="connsiteY9" fmla="*/ 548596 h 555739"/>
                  <a:gd name="connsiteX10" fmla="*/ 1678782 w 2124075"/>
                  <a:gd name="connsiteY10" fmla="*/ 534307 h 555739"/>
                  <a:gd name="connsiteX11" fmla="*/ 1847851 w 2124075"/>
                  <a:gd name="connsiteY11" fmla="*/ 441439 h 555739"/>
                  <a:gd name="connsiteX12" fmla="*/ 2124075 w 2124075"/>
                  <a:gd name="connsiteY12" fmla="*/ 203314 h 555739"/>
                  <a:gd name="connsiteX0" fmla="*/ 0 w 2114550"/>
                  <a:gd name="connsiteY0" fmla="*/ 555739 h 555739"/>
                  <a:gd name="connsiteX1" fmla="*/ 238126 w 2114550"/>
                  <a:gd name="connsiteY1" fmla="*/ 269990 h 555739"/>
                  <a:gd name="connsiteX2" fmla="*/ 438151 w 2114550"/>
                  <a:gd name="connsiteY2" fmla="*/ 60440 h 555739"/>
                  <a:gd name="connsiteX3" fmla="*/ 535782 w 2114550"/>
                  <a:gd name="connsiteY3" fmla="*/ 17577 h 555739"/>
                  <a:gd name="connsiteX4" fmla="*/ 609600 w 2114550"/>
                  <a:gd name="connsiteY4" fmla="*/ 3289 h 555739"/>
                  <a:gd name="connsiteX5" fmla="*/ 762001 w 2114550"/>
                  <a:gd name="connsiteY5" fmla="*/ 29483 h 555739"/>
                  <a:gd name="connsiteX6" fmla="*/ 942976 w 2114550"/>
                  <a:gd name="connsiteY6" fmla="*/ 146164 h 555739"/>
                  <a:gd name="connsiteX7" fmla="*/ 1176339 w 2114550"/>
                  <a:gd name="connsiteY7" fmla="*/ 348570 h 555739"/>
                  <a:gd name="connsiteX8" fmla="*/ 1414463 w 2114550"/>
                  <a:gd name="connsiteY8" fmla="*/ 505733 h 555739"/>
                  <a:gd name="connsiteX9" fmla="*/ 1554956 w 2114550"/>
                  <a:gd name="connsiteY9" fmla="*/ 548596 h 555739"/>
                  <a:gd name="connsiteX10" fmla="*/ 1678782 w 2114550"/>
                  <a:gd name="connsiteY10" fmla="*/ 534307 h 555739"/>
                  <a:gd name="connsiteX11" fmla="*/ 1847851 w 2114550"/>
                  <a:gd name="connsiteY11" fmla="*/ 441439 h 555739"/>
                  <a:gd name="connsiteX12" fmla="*/ 2114550 w 2114550"/>
                  <a:gd name="connsiteY12" fmla="*/ 172358 h 555739"/>
                  <a:gd name="connsiteX0" fmla="*/ 0 w 2114550"/>
                  <a:gd name="connsiteY0" fmla="*/ 555739 h 555739"/>
                  <a:gd name="connsiteX1" fmla="*/ 238126 w 2114550"/>
                  <a:gd name="connsiteY1" fmla="*/ 269990 h 555739"/>
                  <a:gd name="connsiteX2" fmla="*/ 438151 w 2114550"/>
                  <a:gd name="connsiteY2" fmla="*/ 60440 h 555739"/>
                  <a:gd name="connsiteX3" fmla="*/ 535782 w 2114550"/>
                  <a:gd name="connsiteY3" fmla="*/ 17577 h 555739"/>
                  <a:gd name="connsiteX4" fmla="*/ 609600 w 2114550"/>
                  <a:gd name="connsiteY4" fmla="*/ 3289 h 555739"/>
                  <a:gd name="connsiteX5" fmla="*/ 762001 w 2114550"/>
                  <a:gd name="connsiteY5" fmla="*/ 29483 h 555739"/>
                  <a:gd name="connsiteX6" fmla="*/ 942976 w 2114550"/>
                  <a:gd name="connsiteY6" fmla="*/ 146164 h 555739"/>
                  <a:gd name="connsiteX7" fmla="*/ 1176339 w 2114550"/>
                  <a:gd name="connsiteY7" fmla="*/ 348570 h 555739"/>
                  <a:gd name="connsiteX8" fmla="*/ 1414463 w 2114550"/>
                  <a:gd name="connsiteY8" fmla="*/ 505733 h 555739"/>
                  <a:gd name="connsiteX9" fmla="*/ 1554956 w 2114550"/>
                  <a:gd name="connsiteY9" fmla="*/ 548596 h 555739"/>
                  <a:gd name="connsiteX10" fmla="*/ 1678782 w 2114550"/>
                  <a:gd name="connsiteY10" fmla="*/ 527164 h 555739"/>
                  <a:gd name="connsiteX11" fmla="*/ 1847851 w 2114550"/>
                  <a:gd name="connsiteY11" fmla="*/ 441439 h 555739"/>
                  <a:gd name="connsiteX12" fmla="*/ 2114550 w 2114550"/>
                  <a:gd name="connsiteY12" fmla="*/ 172358 h 555739"/>
                  <a:gd name="connsiteX0" fmla="*/ 0 w 2114550"/>
                  <a:gd name="connsiteY0" fmla="*/ 555739 h 555739"/>
                  <a:gd name="connsiteX1" fmla="*/ 238126 w 2114550"/>
                  <a:gd name="connsiteY1" fmla="*/ 269990 h 555739"/>
                  <a:gd name="connsiteX2" fmla="*/ 438151 w 2114550"/>
                  <a:gd name="connsiteY2" fmla="*/ 60440 h 555739"/>
                  <a:gd name="connsiteX3" fmla="*/ 535782 w 2114550"/>
                  <a:gd name="connsiteY3" fmla="*/ 17577 h 555739"/>
                  <a:gd name="connsiteX4" fmla="*/ 609600 w 2114550"/>
                  <a:gd name="connsiteY4" fmla="*/ 3289 h 555739"/>
                  <a:gd name="connsiteX5" fmla="*/ 762001 w 2114550"/>
                  <a:gd name="connsiteY5" fmla="*/ 29483 h 555739"/>
                  <a:gd name="connsiteX6" fmla="*/ 942976 w 2114550"/>
                  <a:gd name="connsiteY6" fmla="*/ 146164 h 555739"/>
                  <a:gd name="connsiteX7" fmla="*/ 1176339 w 2114550"/>
                  <a:gd name="connsiteY7" fmla="*/ 348570 h 555739"/>
                  <a:gd name="connsiteX8" fmla="*/ 1414463 w 2114550"/>
                  <a:gd name="connsiteY8" fmla="*/ 505733 h 555739"/>
                  <a:gd name="connsiteX9" fmla="*/ 1554956 w 2114550"/>
                  <a:gd name="connsiteY9" fmla="*/ 548596 h 555739"/>
                  <a:gd name="connsiteX10" fmla="*/ 1685926 w 2114550"/>
                  <a:gd name="connsiteY10" fmla="*/ 534308 h 555739"/>
                  <a:gd name="connsiteX11" fmla="*/ 1847851 w 2114550"/>
                  <a:gd name="connsiteY11" fmla="*/ 441439 h 555739"/>
                  <a:gd name="connsiteX12" fmla="*/ 2114550 w 2114550"/>
                  <a:gd name="connsiteY12" fmla="*/ 172358 h 555739"/>
                  <a:gd name="connsiteX0" fmla="*/ 0 w 2114550"/>
                  <a:gd name="connsiteY0" fmla="*/ 555739 h 555739"/>
                  <a:gd name="connsiteX1" fmla="*/ 238126 w 2114550"/>
                  <a:gd name="connsiteY1" fmla="*/ 269990 h 555739"/>
                  <a:gd name="connsiteX2" fmla="*/ 438151 w 2114550"/>
                  <a:gd name="connsiteY2" fmla="*/ 60440 h 555739"/>
                  <a:gd name="connsiteX3" fmla="*/ 535782 w 2114550"/>
                  <a:gd name="connsiteY3" fmla="*/ 17577 h 555739"/>
                  <a:gd name="connsiteX4" fmla="*/ 609600 w 2114550"/>
                  <a:gd name="connsiteY4" fmla="*/ 3289 h 555739"/>
                  <a:gd name="connsiteX5" fmla="*/ 762001 w 2114550"/>
                  <a:gd name="connsiteY5" fmla="*/ 29483 h 555739"/>
                  <a:gd name="connsiteX6" fmla="*/ 942976 w 2114550"/>
                  <a:gd name="connsiteY6" fmla="*/ 146164 h 555739"/>
                  <a:gd name="connsiteX7" fmla="*/ 1176339 w 2114550"/>
                  <a:gd name="connsiteY7" fmla="*/ 348570 h 555739"/>
                  <a:gd name="connsiteX8" fmla="*/ 1293020 w 2114550"/>
                  <a:gd name="connsiteY8" fmla="*/ 450964 h 555739"/>
                  <a:gd name="connsiteX9" fmla="*/ 1414463 w 2114550"/>
                  <a:gd name="connsiteY9" fmla="*/ 505733 h 555739"/>
                  <a:gd name="connsiteX10" fmla="*/ 1554956 w 2114550"/>
                  <a:gd name="connsiteY10" fmla="*/ 548596 h 555739"/>
                  <a:gd name="connsiteX11" fmla="*/ 1685926 w 2114550"/>
                  <a:gd name="connsiteY11" fmla="*/ 534308 h 555739"/>
                  <a:gd name="connsiteX12" fmla="*/ 1847851 w 2114550"/>
                  <a:gd name="connsiteY12" fmla="*/ 441439 h 555739"/>
                  <a:gd name="connsiteX13" fmla="*/ 2114550 w 2114550"/>
                  <a:gd name="connsiteY13" fmla="*/ 172358 h 555739"/>
                  <a:gd name="connsiteX0" fmla="*/ 0 w 2114550"/>
                  <a:gd name="connsiteY0" fmla="*/ 555739 h 555739"/>
                  <a:gd name="connsiteX1" fmla="*/ 238126 w 2114550"/>
                  <a:gd name="connsiteY1" fmla="*/ 269990 h 555739"/>
                  <a:gd name="connsiteX2" fmla="*/ 438151 w 2114550"/>
                  <a:gd name="connsiteY2" fmla="*/ 60440 h 555739"/>
                  <a:gd name="connsiteX3" fmla="*/ 535782 w 2114550"/>
                  <a:gd name="connsiteY3" fmla="*/ 17577 h 555739"/>
                  <a:gd name="connsiteX4" fmla="*/ 609600 w 2114550"/>
                  <a:gd name="connsiteY4" fmla="*/ 3289 h 555739"/>
                  <a:gd name="connsiteX5" fmla="*/ 762001 w 2114550"/>
                  <a:gd name="connsiteY5" fmla="*/ 29483 h 555739"/>
                  <a:gd name="connsiteX6" fmla="*/ 942976 w 2114550"/>
                  <a:gd name="connsiteY6" fmla="*/ 146164 h 555739"/>
                  <a:gd name="connsiteX7" fmla="*/ 1176339 w 2114550"/>
                  <a:gd name="connsiteY7" fmla="*/ 348570 h 555739"/>
                  <a:gd name="connsiteX8" fmla="*/ 1295402 w 2114550"/>
                  <a:gd name="connsiteY8" fmla="*/ 443820 h 555739"/>
                  <a:gd name="connsiteX9" fmla="*/ 1414463 w 2114550"/>
                  <a:gd name="connsiteY9" fmla="*/ 505733 h 555739"/>
                  <a:gd name="connsiteX10" fmla="*/ 1554956 w 2114550"/>
                  <a:gd name="connsiteY10" fmla="*/ 548596 h 555739"/>
                  <a:gd name="connsiteX11" fmla="*/ 1685926 w 2114550"/>
                  <a:gd name="connsiteY11" fmla="*/ 534308 h 555739"/>
                  <a:gd name="connsiteX12" fmla="*/ 1847851 w 2114550"/>
                  <a:gd name="connsiteY12" fmla="*/ 441439 h 555739"/>
                  <a:gd name="connsiteX13" fmla="*/ 2114550 w 2114550"/>
                  <a:gd name="connsiteY13" fmla="*/ 172358 h 555739"/>
                  <a:gd name="connsiteX0" fmla="*/ 0 w 2114550"/>
                  <a:gd name="connsiteY0" fmla="*/ 555739 h 555739"/>
                  <a:gd name="connsiteX1" fmla="*/ 238126 w 2114550"/>
                  <a:gd name="connsiteY1" fmla="*/ 248559 h 555739"/>
                  <a:gd name="connsiteX2" fmla="*/ 438151 w 2114550"/>
                  <a:gd name="connsiteY2" fmla="*/ 60440 h 555739"/>
                  <a:gd name="connsiteX3" fmla="*/ 535782 w 2114550"/>
                  <a:gd name="connsiteY3" fmla="*/ 17577 h 555739"/>
                  <a:gd name="connsiteX4" fmla="*/ 609600 w 2114550"/>
                  <a:gd name="connsiteY4" fmla="*/ 3289 h 555739"/>
                  <a:gd name="connsiteX5" fmla="*/ 762001 w 2114550"/>
                  <a:gd name="connsiteY5" fmla="*/ 29483 h 555739"/>
                  <a:gd name="connsiteX6" fmla="*/ 942976 w 2114550"/>
                  <a:gd name="connsiteY6" fmla="*/ 146164 h 555739"/>
                  <a:gd name="connsiteX7" fmla="*/ 1176339 w 2114550"/>
                  <a:gd name="connsiteY7" fmla="*/ 348570 h 555739"/>
                  <a:gd name="connsiteX8" fmla="*/ 1295402 w 2114550"/>
                  <a:gd name="connsiteY8" fmla="*/ 443820 h 555739"/>
                  <a:gd name="connsiteX9" fmla="*/ 1414463 w 2114550"/>
                  <a:gd name="connsiteY9" fmla="*/ 505733 h 555739"/>
                  <a:gd name="connsiteX10" fmla="*/ 1554956 w 2114550"/>
                  <a:gd name="connsiteY10" fmla="*/ 548596 h 555739"/>
                  <a:gd name="connsiteX11" fmla="*/ 1685926 w 2114550"/>
                  <a:gd name="connsiteY11" fmla="*/ 534308 h 555739"/>
                  <a:gd name="connsiteX12" fmla="*/ 1847851 w 2114550"/>
                  <a:gd name="connsiteY12" fmla="*/ 441439 h 555739"/>
                  <a:gd name="connsiteX13" fmla="*/ 2114550 w 2114550"/>
                  <a:gd name="connsiteY13" fmla="*/ 172358 h 555739"/>
                  <a:gd name="connsiteX0" fmla="*/ 0 w 2114550"/>
                  <a:gd name="connsiteY0" fmla="*/ 555739 h 555739"/>
                  <a:gd name="connsiteX1" fmla="*/ 238126 w 2114550"/>
                  <a:gd name="connsiteY1" fmla="*/ 248559 h 555739"/>
                  <a:gd name="connsiteX2" fmla="*/ 438151 w 2114550"/>
                  <a:gd name="connsiteY2" fmla="*/ 60440 h 555739"/>
                  <a:gd name="connsiteX3" fmla="*/ 535782 w 2114550"/>
                  <a:gd name="connsiteY3" fmla="*/ 17577 h 555739"/>
                  <a:gd name="connsiteX4" fmla="*/ 609600 w 2114550"/>
                  <a:gd name="connsiteY4" fmla="*/ 3289 h 555739"/>
                  <a:gd name="connsiteX5" fmla="*/ 762001 w 2114550"/>
                  <a:gd name="connsiteY5" fmla="*/ 29483 h 555739"/>
                  <a:gd name="connsiteX6" fmla="*/ 942976 w 2114550"/>
                  <a:gd name="connsiteY6" fmla="*/ 146164 h 555739"/>
                  <a:gd name="connsiteX7" fmla="*/ 1176339 w 2114550"/>
                  <a:gd name="connsiteY7" fmla="*/ 348570 h 555739"/>
                  <a:gd name="connsiteX8" fmla="*/ 1295402 w 2114550"/>
                  <a:gd name="connsiteY8" fmla="*/ 443820 h 555739"/>
                  <a:gd name="connsiteX9" fmla="*/ 1414463 w 2114550"/>
                  <a:gd name="connsiteY9" fmla="*/ 505733 h 555739"/>
                  <a:gd name="connsiteX10" fmla="*/ 1554956 w 2114550"/>
                  <a:gd name="connsiteY10" fmla="*/ 548596 h 555739"/>
                  <a:gd name="connsiteX11" fmla="*/ 1685926 w 2114550"/>
                  <a:gd name="connsiteY11" fmla="*/ 534308 h 555739"/>
                  <a:gd name="connsiteX12" fmla="*/ 1847851 w 2114550"/>
                  <a:gd name="connsiteY12" fmla="*/ 441439 h 555739"/>
                  <a:gd name="connsiteX13" fmla="*/ 2114550 w 2114550"/>
                  <a:gd name="connsiteY13" fmla="*/ 172358 h 555739"/>
                  <a:gd name="connsiteX0" fmla="*/ 0 w 2114550"/>
                  <a:gd name="connsiteY0" fmla="*/ 555739 h 555739"/>
                  <a:gd name="connsiteX1" fmla="*/ 238126 w 2114550"/>
                  <a:gd name="connsiteY1" fmla="*/ 248559 h 555739"/>
                  <a:gd name="connsiteX2" fmla="*/ 438151 w 2114550"/>
                  <a:gd name="connsiteY2" fmla="*/ 60440 h 555739"/>
                  <a:gd name="connsiteX3" fmla="*/ 535782 w 2114550"/>
                  <a:gd name="connsiteY3" fmla="*/ 17577 h 555739"/>
                  <a:gd name="connsiteX4" fmla="*/ 609600 w 2114550"/>
                  <a:gd name="connsiteY4" fmla="*/ 3289 h 555739"/>
                  <a:gd name="connsiteX5" fmla="*/ 762001 w 2114550"/>
                  <a:gd name="connsiteY5" fmla="*/ 29483 h 555739"/>
                  <a:gd name="connsiteX6" fmla="*/ 942976 w 2114550"/>
                  <a:gd name="connsiteY6" fmla="*/ 146164 h 555739"/>
                  <a:gd name="connsiteX7" fmla="*/ 1176339 w 2114550"/>
                  <a:gd name="connsiteY7" fmla="*/ 348570 h 555739"/>
                  <a:gd name="connsiteX8" fmla="*/ 1295402 w 2114550"/>
                  <a:gd name="connsiteY8" fmla="*/ 443820 h 555739"/>
                  <a:gd name="connsiteX9" fmla="*/ 1414463 w 2114550"/>
                  <a:gd name="connsiteY9" fmla="*/ 505733 h 555739"/>
                  <a:gd name="connsiteX10" fmla="*/ 1554956 w 2114550"/>
                  <a:gd name="connsiteY10" fmla="*/ 548596 h 555739"/>
                  <a:gd name="connsiteX11" fmla="*/ 1685926 w 2114550"/>
                  <a:gd name="connsiteY11" fmla="*/ 534308 h 555739"/>
                  <a:gd name="connsiteX12" fmla="*/ 1847851 w 2114550"/>
                  <a:gd name="connsiteY12" fmla="*/ 441439 h 555739"/>
                  <a:gd name="connsiteX13" fmla="*/ 2114550 w 2114550"/>
                  <a:gd name="connsiteY13" fmla="*/ 172358 h 555739"/>
                  <a:gd name="connsiteX0" fmla="*/ 0 w 2112169"/>
                  <a:gd name="connsiteY0" fmla="*/ 543833 h 549165"/>
                  <a:gd name="connsiteX1" fmla="*/ 235745 w 2112169"/>
                  <a:gd name="connsiteY1" fmla="*/ 248559 h 549165"/>
                  <a:gd name="connsiteX2" fmla="*/ 435770 w 2112169"/>
                  <a:gd name="connsiteY2" fmla="*/ 60440 h 549165"/>
                  <a:gd name="connsiteX3" fmla="*/ 533401 w 2112169"/>
                  <a:gd name="connsiteY3" fmla="*/ 17577 h 549165"/>
                  <a:gd name="connsiteX4" fmla="*/ 607219 w 2112169"/>
                  <a:gd name="connsiteY4" fmla="*/ 3289 h 549165"/>
                  <a:gd name="connsiteX5" fmla="*/ 759620 w 2112169"/>
                  <a:gd name="connsiteY5" fmla="*/ 29483 h 549165"/>
                  <a:gd name="connsiteX6" fmla="*/ 940595 w 2112169"/>
                  <a:gd name="connsiteY6" fmla="*/ 146164 h 549165"/>
                  <a:gd name="connsiteX7" fmla="*/ 1173958 w 2112169"/>
                  <a:gd name="connsiteY7" fmla="*/ 348570 h 549165"/>
                  <a:gd name="connsiteX8" fmla="*/ 1293021 w 2112169"/>
                  <a:gd name="connsiteY8" fmla="*/ 443820 h 549165"/>
                  <a:gd name="connsiteX9" fmla="*/ 1412082 w 2112169"/>
                  <a:gd name="connsiteY9" fmla="*/ 505733 h 549165"/>
                  <a:gd name="connsiteX10" fmla="*/ 1552575 w 2112169"/>
                  <a:gd name="connsiteY10" fmla="*/ 548596 h 549165"/>
                  <a:gd name="connsiteX11" fmla="*/ 1683545 w 2112169"/>
                  <a:gd name="connsiteY11" fmla="*/ 534308 h 549165"/>
                  <a:gd name="connsiteX12" fmla="*/ 1845470 w 2112169"/>
                  <a:gd name="connsiteY12" fmla="*/ 441439 h 549165"/>
                  <a:gd name="connsiteX13" fmla="*/ 2112169 w 2112169"/>
                  <a:gd name="connsiteY13" fmla="*/ 172358 h 549165"/>
                  <a:gd name="connsiteX0" fmla="*/ 0 w 2112169"/>
                  <a:gd name="connsiteY0" fmla="*/ 543833 h 549165"/>
                  <a:gd name="connsiteX1" fmla="*/ 235745 w 2112169"/>
                  <a:gd name="connsiteY1" fmla="*/ 248559 h 549165"/>
                  <a:gd name="connsiteX2" fmla="*/ 435770 w 2112169"/>
                  <a:gd name="connsiteY2" fmla="*/ 60440 h 549165"/>
                  <a:gd name="connsiteX3" fmla="*/ 533401 w 2112169"/>
                  <a:gd name="connsiteY3" fmla="*/ 17577 h 549165"/>
                  <a:gd name="connsiteX4" fmla="*/ 607219 w 2112169"/>
                  <a:gd name="connsiteY4" fmla="*/ 3289 h 549165"/>
                  <a:gd name="connsiteX5" fmla="*/ 759620 w 2112169"/>
                  <a:gd name="connsiteY5" fmla="*/ 29483 h 549165"/>
                  <a:gd name="connsiteX6" fmla="*/ 940595 w 2112169"/>
                  <a:gd name="connsiteY6" fmla="*/ 146164 h 549165"/>
                  <a:gd name="connsiteX7" fmla="*/ 1173958 w 2112169"/>
                  <a:gd name="connsiteY7" fmla="*/ 348570 h 549165"/>
                  <a:gd name="connsiteX8" fmla="*/ 1293021 w 2112169"/>
                  <a:gd name="connsiteY8" fmla="*/ 443820 h 549165"/>
                  <a:gd name="connsiteX9" fmla="*/ 1412082 w 2112169"/>
                  <a:gd name="connsiteY9" fmla="*/ 505733 h 549165"/>
                  <a:gd name="connsiteX10" fmla="*/ 1552575 w 2112169"/>
                  <a:gd name="connsiteY10" fmla="*/ 548596 h 549165"/>
                  <a:gd name="connsiteX11" fmla="*/ 1683545 w 2112169"/>
                  <a:gd name="connsiteY11" fmla="*/ 534308 h 549165"/>
                  <a:gd name="connsiteX12" fmla="*/ 1845470 w 2112169"/>
                  <a:gd name="connsiteY12" fmla="*/ 441439 h 549165"/>
                  <a:gd name="connsiteX13" fmla="*/ 2112169 w 2112169"/>
                  <a:gd name="connsiteY13" fmla="*/ 172358 h 5491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112169" h="549165">
                    <a:moveTo>
                      <a:pt x="0" y="543833"/>
                    </a:moveTo>
                    <a:cubicBezTo>
                      <a:pt x="78582" y="450965"/>
                      <a:pt x="152402" y="331902"/>
                      <a:pt x="235745" y="248559"/>
                    </a:cubicBezTo>
                    <a:cubicBezTo>
                      <a:pt x="300039" y="182677"/>
                      <a:pt x="359570" y="123940"/>
                      <a:pt x="435770" y="60440"/>
                    </a:cubicBezTo>
                    <a:cubicBezTo>
                      <a:pt x="469108" y="50915"/>
                      <a:pt x="500063" y="27102"/>
                      <a:pt x="533401" y="17577"/>
                    </a:cubicBezTo>
                    <a:lnTo>
                      <a:pt x="607219" y="3289"/>
                    </a:lnTo>
                    <a:cubicBezTo>
                      <a:pt x="661194" y="-6236"/>
                      <a:pt x="704057" y="5670"/>
                      <a:pt x="759620" y="29483"/>
                    </a:cubicBezTo>
                    <a:cubicBezTo>
                      <a:pt x="815183" y="53296"/>
                      <a:pt x="871539" y="94570"/>
                      <a:pt x="940595" y="146164"/>
                    </a:cubicBezTo>
                    <a:cubicBezTo>
                      <a:pt x="1009651" y="197758"/>
                      <a:pt x="1114030" y="299357"/>
                      <a:pt x="1173958" y="348570"/>
                    </a:cubicBezTo>
                    <a:cubicBezTo>
                      <a:pt x="1233886" y="397783"/>
                      <a:pt x="1253334" y="417626"/>
                      <a:pt x="1293021" y="443820"/>
                    </a:cubicBezTo>
                    <a:cubicBezTo>
                      <a:pt x="1332708" y="470014"/>
                      <a:pt x="1370014" y="487874"/>
                      <a:pt x="1412082" y="505733"/>
                    </a:cubicBezTo>
                    <a:cubicBezTo>
                      <a:pt x="1454944" y="533514"/>
                      <a:pt x="1502569" y="542245"/>
                      <a:pt x="1552575" y="548596"/>
                    </a:cubicBezTo>
                    <a:cubicBezTo>
                      <a:pt x="1607343" y="549390"/>
                      <a:pt x="1632745" y="551770"/>
                      <a:pt x="1683545" y="534308"/>
                    </a:cubicBezTo>
                    <a:cubicBezTo>
                      <a:pt x="1734345" y="516846"/>
                      <a:pt x="1769270" y="492239"/>
                      <a:pt x="1845470" y="441439"/>
                    </a:cubicBezTo>
                    <a:lnTo>
                      <a:pt x="2112169" y="172358"/>
                    </a:lnTo>
                  </a:path>
                </a:pathLst>
              </a:custGeom>
              <a:noFill/>
              <a:ln>
                <a:solidFill>
                  <a:srgbClr val="FF0000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52" name="直線矢印コネクタ 51"/>
            <p:cNvCxnSpPr/>
            <p:nvPr/>
          </p:nvCxnSpPr>
          <p:spPr>
            <a:xfrm>
              <a:off x="1642879" y="5354590"/>
              <a:ext cx="256170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矢印コネクタ 52"/>
            <p:cNvCxnSpPr/>
            <p:nvPr/>
          </p:nvCxnSpPr>
          <p:spPr>
            <a:xfrm flipV="1">
              <a:off x="1941790" y="4114593"/>
              <a:ext cx="0" cy="142287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テキスト ボックス 53"/>
            <p:cNvSpPr txBox="1"/>
            <p:nvPr/>
          </p:nvSpPr>
          <p:spPr>
            <a:xfrm>
              <a:off x="3986273" y="5135153"/>
              <a:ext cx="774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nT</a:t>
              </a:r>
              <a:endParaRPr kumimoji="1" lang="ja-JP" altLang="en-US"/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1131504" y="4084178"/>
              <a:ext cx="8876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 </a:t>
              </a:r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 </a:t>
              </a:r>
              <a:r>
                <a:rPr kumimoji="1"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nT </a:t>
              </a:r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kumimoji="1" lang="ja-JP" altLang="en-US"/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4479857" y="2020842"/>
            <a:ext cx="3318003" cy="1581778"/>
            <a:chOff x="4479857" y="2020842"/>
            <a:chExt cx="3318003" cy="1581778"/>
          </a:xfrm>
        </p:grpSpPr>
        <p:grpSp>
          <p:nvGrpSpPr>
            <p:cNvPr id="5" name="グループ化 4"/>
            <p:cNvGrpSpPr/>
            <p:nvPr/>
          </p:nvGrpSpPr>
          <p:grpSpPr>
            <a:xfrm>
              <a:off x="4635244" y="2457382"/>
              <a:ext cx="2565304" cy="986338"/>
              <a:chOff x="4635244" y="2457382"/>
              <a:chExt cx="2565304" cy="986338"/>
            </a:xfrm>
          </p:grpSpPr>
          <p:sp>
            <p:nvSpPr>
              <p:cNvPr id="2" name="台形 1"/>
              <p:cNvSpPr/>
              <p:nvPr/>
            </p:nvSpPr>
            <p:spPr>
              <a:xfrm>
                <a:off x="5641551" y="2595563"/>
                <a:ext cx="711572" cy="659756"/>
              </a:xfrm>
              <a:prstGeom prst="trapezoid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9" name="台形 58"/>
              <p:cNvSpPr/>
              <p:nvPr/>
            </p:nvSpPr>
            <p:spPr>
              <a:xfrm>
                <a:off x="4791056" y="2594339"/>
                <a:ext cx="711572" cy="659756"/>
              </a:xfrm>
              <a:prstGeom prst="trapezoid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0" name="台形 59"/>
              <p:cNvSpPr/>
              <p:nvPr/>
            </p:nvSpPr>
            <p:spPr>
              <a:xfrm>
                <a:off x="6488976" y="2595563"/>
                <a:ext cx="711572" cy="659756"/>
              </a:xfrm>
              <a:prstGeom prst="trapezoid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" name="正方形/長方形 2"/>
              <p:cNvSpPr/>
              <p:nvPr/>
            </p:nvSpPr>
            <p:spPr>
              <a:xfrm>
                <a:off x="4635244" y="2457382"/>
                <a:ext cx="526346" cy="98633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38" name="直線矢印コネクタ 37"/>
            <p:cNvCxnSpPr/>
            <p:nvPr/>
          </p:nvCxnSpPr>
          <p:spPr>
            <a:xfrm>
              <a:off x="4855815" y="3260839"/>
              <a:ext cx="256170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矢印コネクタ 39"/>
            <p:cNvCxnSpPr/>
            <p:nvPr/>
          </p:nvCxnSpPr>
          <p:spPr>
            <a:xfrm flipV="1">
              <a:off x="5154726" y="2020842"/>
              <a:ext cx="0" cy="142287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テキスト ボックス 40"/>
            <p:cNvSpPr txBox="1"/>
            <p:nvPr/>
          </p:nvSpPr>
          <p:spPr>
            <a:xfrm>
              <a:off x="7280022" y="3064934"/>
              <a:ext cx="5178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endParaRPr kumimoji="1" lang="ja-JP" altLang="en-US"/>
            </a:p>
          </p:txBody>
        </p:sp>
        <p:sp>
          <p:nvSpPr>
            <p:cNvPr id="57" name="テキスト ボックス 56"/>
            <p:cNvSpPr txBox="1"/>
            <p:nvPr/>
          </p:nvSpPr>
          <p:spPr>
            <a:xfrm>
              <a:off x="4479857" y="2066860"/>
              <a:ext cx="774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 </a:t>
              </a:r>
              <a:r>
                <a:rPr kumimoji="1"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 </a:t>
              </a:r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kumimoji="1" lang="ja-JP" altLang="en-US"/>
            </a:p>
          </p:txBody>
        </p:sp>
        <p:cxnSp>
          <p:nvCxnSpPr>
            <p:cNvPr id="7" name="直線コネクタ 6"/>
            <p:cNvCxnSpPr/>
            <p:nvPr/>
          </p:nvCxnSpPr>
          <p:spPr>
            <a:xfrm>
              <a:off x="5999290" y="3181421"/>
              <a:ext cx="0" cy="72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/>
            <p:cNvCxnSpPr/>
            <p:nvPr/>
          </p:nvCxnSpPr>
          <p:spPr>
            <a:xfrm>
              <a:off x="6844762" y="3183792"/>
              <a:ext cx="0" cy="72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テキスト ボックス 62"/>
            <p:cNvSpPr txBox="1"/>
            <p:nvPr/>
          </p:nvSpPr>
          <p:spPr>
            <a:xfrm>
              <a:off x="6562172" y="3217421"/>
              <a:ext cx="5178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US" altLang="ja-JP" i="1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endParaRPr kumimoji="1" lang="ja-JP" altLang="en-US" baseline="-25000"/>
            </a:p>
          </p:txBody>
        </p:sp>
        <p:sp>
          <p:nvSpPr>
            <p:cNvPr id="65" name="テキスト ボックス 64"/>
            <p:cNvSpPr txBox="1"/>
            <p:nvPr/>
          </p:nvSpPr>
          <p:spPr>
            <a:xfrm>
              <a:off x="5696433" y="3233288"/>
              <a:ext cx="5178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US" altLang="ja-JP" i="1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endParaRPr kumimoji="1" lang="ja-JP" altLang="en-US" baseline="-25000"/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4634384" y="4034049"/>
            <a:ext cx="3426267" cy="1581778"/>
            <a:chOff x="4586337" y="4076361"/>
            <a:chExt cx="3426267" cy="1581778"/>
          </a:xfrm>
        </p:grpSpPr>
        <p:grpSp>
          <p:nvGrpSpPr>
            <p:cNvPr id="26" name="グループ化 25"/>
            <p:cNvGrpSpPr/>
            <p:nvPr/>
          </p:nvGrpSpPr>
          <p:grpSpPr>
            <a:xfrm>
              <a:off x="5264028" y="4655344"/>
              <a:ext cx="2178853" cy="661987"/>
              <a:chOff x="5264028" y="4655344"/>
              <a:chExt cx="2178853" cy="661987"/>
            </a:xfrm>
          </p:grpSpPr>
          <p:sp>
            <p:nvSpPr>
              <p:cNvPr id="11" name="フリーフォーム 10"/>
              <p:cNvSpPr/>
              <p:nvPr/>
            </p:nvSpPr>
            <p:spPr>
              <a:xfrm>
                <a:off x="6130971" y="5056430"/>
                <a:ext cx="820272" cy="252510"/>
              </a:xfrm>
              <a:custGeom>
                <a:avLst/>
                <a:gdLst>
                  <a:gd name="connsiteX0" fmla="*/ 0 w 3613355"/>
                  <a:gd name="connsiteY0" fmla="*/ 2271252 h 2271252"/>
                  <a:gd name="connsiteX1" fmla="*/ 1799304 w 3613355"/>
                  <a:gd name="connsiteY1" fmla="*/ 0 h 2271252"/>
                  <a:gd name="connsiteX2" fmla="*/ 3613355 w 3613355"/>
                  <a:gd name="connsiteY2" fmla="*/ 2256504 h 2271252"/>
                  <a:gd name="connsiteX0" fmla="*/ 0 w 3613355"/>
                  <a:gd name="connsiteY0" fmla="*/ 2271255 h 2271255"/>
                  <a:gd name="connsiteX1" fmla="*/ 1799304 w 3613355"/>
                  <a:gd name="connsiteY1" fmla="*/ 3 h 2271255"/>
                  <a:gd name="connsiteX2" fmla="*/ 3613355 w 3613355"/>
                  <a:gd name="connsiteY2" fmla="*/ 2256507 h 2271255"/>
                  <a:gd name="connsiteX0" fmla="*/ 0 w 3613355"/>
                  <a:gd name="connsiteY0" fmla="*/ 2271255 h 2271255"/>
                  <a:gd name="connsiteX1" fmla="*/ 1799304 w 3613355"/>
                  <a:gd name="connsiteY1" fmla="*/ 3 h 2271255"/>
                  <a:gd name="connsiteX2" fmla="*/ 3613355 w 3613355"/>
                  <a:gd name="connsiteY2" fmla="*/ 2256507 h 2271255"/>
                  <a:gd name="connsiteX0" fmla="*/ 0 w 3613355"/>
                  <a:gd name="connsiteY0" fmla="*/ 2271255 h 2271255"/>
                  <a:gd name="connsiteX1" fmla="*/ 1799304 w 3613355"/>
                  <a:gd name="connsiteY1" fmla="*/ 3 h 2271255"/>
                  <a:gd name="connsiteX2" fmla="*/ 3613355 w 3613355"/>
                  <a:gd name="connsiteY2" fmla="*/ 2256507 h 2271255"/>
                  <a:gd name="connsiteX0" fmla="*/ 0 w 3613355"/>
                  <a:gd name="connsiteY0" fmla="*/ 2271255 h 2271255"/>
                  <a:gd name="connsiteX1" fmla="*/ 1799304 w 3613355"/>
                  <a:gd name="connsiteY1" fmla="*/ 3 h 2271255"/>
                  <a:gd name="connsiteX2" fmla="*/ 3613355 w 3613355"/>
                  <a:gd name="connsiteY2" fmla="*/ 2256507 h 2271255"/>
                  <a:gd name="connsiteX0" fmla="*/ 0 w 3613355"/>
                  <a:gd name="connsiteY0" fmla="*/ 2271255 h 2271255"/>
                  <a:gd name="connsiteX1" fmla="*/ 1799304 w 3613355"/>
                  <a:gd name="connsiteY1" fmla="*/ 3 h 2271255"/>
                  <a:gd name="connsiteX2" fmla="*/ 3613355 w 3613355"/>
                  <a:gd name="connsiteY2" fmla="*/ 2256507 h 2271255"/>
                  <a:gd name="connsiteX0" fmla="*/ 0 w 3613355"/>
                  <a:gd name="connsiteY0" fmla="*/ 2271255 h 2271255"/>
                  <a:gd name="connsiteX1" fmla="*/ 1799304 w 3613355"/>
                  <a:gd name="connsiteY1" fmla="*/ 3 h 2271255"/>
                  <a:gd name="connsiteX2" fmla="*/ 3613355 w 3613355"/>
                  <a:gd name="connsiteY2" fmla="*/ 2256507 h 2271255"/>
                  <a:gd name="connsiteX0" fmla="*/ 0 w 3613355"/>
                  <a:gd name="connsiteY0" fmla="*/ 2271255 h 2271255"/>
                  <a:gd name="connsiteX1" fmla="*/ 1799304 w 3613355"/>
                  <a:gd name="connsiteY1" fmla="*/ 3 h 2271255"/>
                  <a:gd name="connsiteX2" fmla="*/ 3613355 w 3613355"/>
                  <a:gd name="connsiteY2" fmla="*/ 2256507 h 22712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613355" h="2271255">
                    <a:moveTo>
                      <a:pt x="0" y="2271255"/>
                    </a:moveTo>
                    <a:cubicBezTo>
                      <a:pt x="386648" y="1489478"/>
                      <a:pt x="755857" y="2463"/>
                      <a:pt x="1799304" y="3"/>
                    </a:cubicBezTo>
                    <a:cubicBezTo>
                      <a:pt x="2842751" y="-2457"/>
                      <a:pt x="3222822" y="1450154"/>
                      <a:pt x="3613355" y="2256507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8" name="フリーフォーム 87"/>
              <p:cNvSpPr/>
              <p:nvPr/>
            </p:nvSpPr>
            <p:spPr>
              <a:xfrm>
                <a:off x="6951242" y="5086350"/>
                <a:ext cx="491639" cy="222590"/>
              </a:xfrm>
              <a:custGeom>
                <a:avLst/>
                <a:gdLst>
                  <a:gd name="connsiteX0" fmla="*/ 0 w 3613355"/>
                  <a:gd name="connsiteY0" fmla="*/ 2271252 h 2271252"/>
                  <a:gd name="connsiteX1" fmla="*/ 1799304 w 3613355"/>
                  <a:gd name="connsiteY1" fmla="*/ 0 h 2271252"/>
                  <a:gd name="connsiteX2" fmla="*/ 3613355 w 3613355"/>
                  <a:gd name="connsiteY2" fmla="*/ 2256504 h 2271252"/>
                  <a:gd name="connsiteX0" fmla="*/ 0 w 3613355"/>
                  <a:gd name="connsiteY0" fmla="*/ 2271255 h 2271255"/>
                  <a:gd name="connsiteX1" fmla="*/ 1799304 w 3613355"/>
                  <a:gd name="connsiteY1" fmla="*/ 3 h 2271255"/>
                  <a:gd name="connsiteX2" fmla="*/ 3613355 w 3613355"/>
                  <a:gd name="connsiteY2" fmla="*/ 2256507 h 2271255"/>
                  <a:gd name="connsiteX0" fmla="*/ 0 w 3613355"/>
                  <a:gd name="connsiteY0" fmla="*/ 2271255 h 2271255"/>
                  <a:gd name="connsiteX1" fmla="*/ 1799304 w 3613355"/>
                  <a:gd name="connsiteY1" fmla="*/ 3 h 2271255"/>
                  <a:gd name="connsiteX2" fmla="*/ 3613355 w 3613355"/>
                  <a:gd name="connsiteY2" fmla="*/ 2256507 h 2271255"/>
                  <a:gd name="connsiteX0" fmla="*/ 0 w 3613355"/>
                  <a:gd name="connsiteY0" fmla="*/ 2271255 h 2271255"/>
                  <a:gd name="connsiteX1" fmla="*/ 1799304 w 3613355"/>
                  <a:gd name="connsiteY1" fmla="*/ 3 h 2271255"/>
                  <a:gd name="connsiteX2" fmla="*/ 3613355 w 3613355"/>
                  <a:gd name="connsiteY2" fmla="*/ 2256507 h 2271255"/>
                  <a:gd name="connsiteX0" fmla="*/ 0 w 3613355"/>
                  <a:gd name="connsiteY0" fmla="*/ 2271255 h 2271255"/>
                  <a:gd name="connsiteX1" fmla="*/ 1799304 w 3613355"/>
                  <a:gd name="connsiteY1" fmla="*/ 3 h 2271255"/>
                  <a:gd name="connsiteX2" fmla="*/ 3613355 w 3613355"/>
                  <a:gd name="connsiteY2" fmla="*/ 2256507 h 2271255"/>
                  <a:gd name="connsiteX0" fmla="*/ 0 w 3613355"/>
                  <a:gd name="connsiteY0" fmla="*/ 2271255 h 2271255"/>
                  <a:gd name="connsiteX1" fmla="*/ 1799304 w 3613355"/>
                  <a:gd name="connsiteY1" fmla="*/ 3 h 2271255"/>
                  <a:gd name="connsiteX2" fmla="*/ 3613355 w 3613355"/>
                  <a:gd name="connsiteY2" fmla="*/ 2256507 h 2271255"/>
                  <a:gd name="connsiteX0" fmla="*/ 0 w 3613355"/>
                  <a:gd name="connsiteY0" fmla="*/ 2271255 h 2271255"/>
                  <a:gd name="connsiteX1" fmla="*/ 1799304 w 3613355"/>
                  <a:gd name="connsiteY1" fmla="*/ 3 h 2271255"/>
                  <a:gd name="connsiteX2" fmla="*/ 3613355 w 3613355"/>
                  <a:gd name="connsiteY2" fmla="*/ 2256507 h 2271255"/>
                  <a:gd name="connsiteX0" fmla="*/ 0 w 3613355"/>
                  <a:gd name="connsiteY0" fmla="*/ 2271255 h 2271255"/>
                  <a:gd name="connsiteX1" fmla="*/ 1799304 w 3613355"/>
                  <a:gd name="connsiteY1" fmla="*/ 3 h 2271255"/>
                  <a:gd name="connsiteX2" fmla="*/ 3613355 w 3613355"/>
                  <a:gd name="connsiteY2" fmla="*/ 2256507 h 22712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613355" h="2271255">
                    <a:moveTo>
                      <a:pt x="0" y="2271255"/>
                    </a:moveTo>
                    <a:cubicBezTo>
                      <a:pt x="386648" y="1489478"/>
                      <a:pt x="755857" y="2463"/>
                      <a:pt x="1799304" y="3"/>
                    </a:cubicBezTo>
                    <a:cubicBezTo>
                      <a:pt x="2842751" y="-2457"/>
                      <a:pt x="3222822" y="1450154"/>
                      <a:pt x="3613355" y="2256507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9" name="フリーフォーム 88"/>
              <p:cNvSpPr/>
              <p:nvPr/>
            </p:nvSpPr>
            <p:spPr>
              <a:xfrm>
                <a:off x="5289495" y="4656540"/>
                <a:ext cx="816274" cy="657146"/>
              </a:xfrm>
              <a:custGeom>
                <a:avLst/>
                <a:gdLst>
                  <a:gd name="connsiteX0" fmla="*/ 0 w 3613355"/>
                  <a:gd name="connsiteY0" fmla="*/ 2271252 h 2271252"/>
                  <a:gd name="connsiteX1" fmla="*/ 1799304 w 3613355"/>
                  <a:gd name="connsiteY1" fmla="*/ 0 h 2271252"/>
                  <a:gd name="connsiteX2" fmla="*/ 3613355 w 3613355"/>
                  <a:gd name="connsiteY2" fmla="*/ 2256504 h 2271252"/>
                  <a:gd name="connsiteX0" fmla="*/ 0 w 3613355"/>
                  <a:gd name="connsiteY0" fmla="*/ 2271255 h 2271255"/>
                  <a:gd name="connsiteX1" fmla="*/ 1799304 w 3613355"/>
                  <a:gd name="connsiteY1" fmla="*/ 3 h 2271255"/>
                  <a:gd name="connsiteX2" fmla="*/ 3613355 w 3613355"/>
                  <a:gd name="connsiteY2" fmla="*/ 2256507 h 2271255"/>
                  <a:gd name="connsiteX0" fmla="*/ 0 w 3613355"/>
                  <a:gd name="connsiteY0" fmla="*/ 2271255 h 2271255"/>
                  <a:gd name="connsiteX1" fmla="*/ 1799304 w 3613355"/>
                  <a:gd name="connsiteY1" fmla="*/ 3 h 2271255"/>
                  <a:gd name="connsiteX2" fmla="*/ 3613355 w 3613355"/>
                  <a:gd name="connsiteY2" fmla="*/ 2256507 h 2271255"/>
                  <a:gd name="connsiteX0" fmla="*/ 0 w 3613355"/>
                  <a:gd name="connsiteY0" fmla="*/ 2271255 h 2271255"/>
                  <a:gd name="connsiteX1" fmla="*/ 1799304 w 3613355"/>
                  <a:gd name="connsiteY1" fmla="*/ 3 h 2271255"/>
                  <a:gd name="connsiteX2" fmla="*/ 3613355 w 3613355"/>
                  <a:gd name="connsiteY2" fmla="*/ 2256507 h 2271255"/>
                  <a:gd name="connsiteX0" fmla="*/ 0 w 3613355"/>
                  <a:gd name="connsiteY0" fmla="*/ 2271255 h 2271255"/>
                  <a:gd name="connsiteX1" fmla="*/ 1799304 w 3613355"/>
                  <a:gd name="connsiteY1" fmla="*/ 3 h 2271255"/>
                  <a:gd name="connsiteX2" fmla="*/ 3613355 w 3613355"/>
                  <a:gd name="connsiteY2" fmla="*/ 2256507 h 2271255"/>
                  <a:gd name="connsiteX0" fmla="*/ 0 w 3613355"/>
                  <a:gd name="connsiteY0" fmla="*/ 2271255 h 2271255"/>
                  <a:gd name="connsiteX1" fmla="*/ 1799304 w 3613355"/>
                  <a:gd name="connsiteY1" fmla="*/ 3 h 2271255"/>
                  <a:gd name="connsiteX2" fmla="*/ 3613355 w 3613355"/>
                  <a:gd name="connsiteY2" fmla="*/ 2256507 h 2271255"/>
                  <a:gd name="connsiteX0" fmla="*/ 0 w 3613355"/>
                  <a:gd name="connsiteY0" fmla="*/ 2271255 h 2271255"/>
                  <a:gd name="connsiteX1" fmla="*/ 1799304 w 3613355"/>
                  <a:gd name="connsiteY1" fmla="*/ 3 h 2271255"/>
                  <a:gd name="connsiteX2" fmla="*/ 3613355 w 3613355"/>
                  <a:gd name="connsiteY2" fmla="*/ 2256507 h 2271255"/>
                  <a:gd name="connsiteX0" fmla="*/ 0 w 3613355"/>
                  <a:gd name="connsiteY0" fmla="*/ 2271255 h 2271255"/>
                  <a:gd name="connsiteX1" fmla="*/ 1799304 w 3613355"/>
                  <a:gd name="connsiteY1" fmla="*/ 3 h 2271255"/>
                  <a:gd name="connsiteX2" fmla="*/ 3613355 w 3613355"/>
                  <a:gd name="connsiteY2" fmla="*/ 2256507 h 2271255"/>
                  <a:gd name="connsiteX0" fmla="*/ 0 w 3613355"/>
                  <a:gd name="connsiteY0" fmla="*/ 2271255 h 2271255"/>
                  <a:gd name="connsiteX1" fmla="*/ 1799304 w 3613355"/>
                  <a:gd name="connsiteY1" fmla="*/ 3 h 2271255"/>
                  <a:gd name="connsiteX2" fmla="*/ 3613355 w 3613355"/>
                  <a:gd name="connsiteY2" fmla="*/ 2256507 h 2271255"/>
                  <a:gd name="connsiteX0" fmla="*/ 0 w 3613355"/>
                  <a:gd name="connsiteY0" fmla="*/ 2271255 h 2271255"/>
                  <a:gd name="connsiteX1" fmla="*/ 1799304 w 3613355"/>
                  <a:gd name="connsiteY1" fmla="*/ 3 h 2271255"/>
                  <a:gd name="connsiteX2" fmla="*/ 3613355 w 3613355"/>
                  <a:gd name="connsiteY2" fmla="*/ 2256507 h 2271255"/>
                  <a:gd name="connsiteX0" fmla="*/ 0 w 1814051"/>
                  <a:gd name="connsiteY0" fmla="*/ 3 h 2256507"/>
                  <a:gd name="connsiteX1" fmla="*/ 1814051 w 1814051"/>
                  <a:gd name="connsiteY1" fmla="*/ 2256507 h 22565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814051" h="2256507">
                    <a:moveTo>
                      <a:pt x="0" y="3"/>
                    </a:moveTo>
                    <a:cubicBezTo>
                      <a:pt x="602226" y="-2455"/>
                      <a:pt x="1423518" y="1450154"/>
                      <a:pt x="1814051" y="2256507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フリーフォーム 13"/>
              <p:cNvSpPr/>
              <p:nvPr/>
            </p:nvSpPr>
            <p:spPr>
              <a:xfrm>
                <a:off x="5264028" y="4655344"/>
                <a:ext cx="346197" cy="661987"/>
              </a:xfrm>
              <a:custGeom>
                <a:avLst/>
                <a:gdLst>
                  <a:gd name="connsiteX0" fmla="*/ 916 w 346197"/>
                  <a:gd name="connsiteY0" fmla="*/ 0 h 661987"/>
                  <a:gd name="connsiteX1" fmla="*/ 96166 w 346197"/>
                  <a:gd name="connsiteY1" fmla="*/ 7144 h 661987"/>
                  <a:gd name="connsiteX2" fmla="*/ 196178 w 346197"/>
                  <a:gd name="connsiteY2" fmla="*/ 50006 h 661987"/>
                  <a:gd name="connsiteX3" fmla="*/ 346197 w 346197"/>
                  <a:gd name="connsiteY3" fmla="*/ 661987 h 661987"/>
                  <a:gd name="connsiteX4" fmla="*/ 916 w 346197"/>
                  <a:gd name="connsiteY4" fmla="*/ 659606 h 661987"/>
                  <a:gd name="connsiteX5" fmla="*/ 916 w 346197"/>
                  <a:gd name="connsiteY5" fmla="*/ 0 h 6619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46197" h="661987">
                    <a:moveTo>
                      <a:pt x="916" y="0"/>
                    </a:moveTo>
                    <a:lnTo>
                      <a:pt x="96166" y="7144"/>
                    </a:lnTo>
                    <a:lnTo>
                      <a:pt x="196178" y="50006"/>
                    </a:lnTo>
                    <a:lnTo>
                      <a:pt x="346197" y="661987"/>
                    </a:lnTo>
                    <a:lnTo>
                      <a:pt x="916" y="659606"/>
                    </a:lnTo>
                    <a:cubicBezTo>
                      <a:pt x="122" y="441325"/>
                      <a:pt x="-671" y="223043"/>
                      <a:pt x="916" y="0"/>
                    </a:cubicBez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フリーフォーム 15"/>
              <p:cNvSpPr/>
              <p:nvPr/>
            </p:nvSpPr>
            <p:spPr>
              <a:xfrm>
                <a:off x="5750719" y="4995863"/>
                <a:ext cx="354806" cy="321468"/>
              </a:xfrm>
              <a:custGeom>
                <a:avLst/>
                <a:gdLst>
                  <a:gd name="connsiteX0" fmla="*/ 80962 w 354806"/>
                  <a:gd name="connsiteY0" fmla="*/ 0 h 321468"/>
                  <a:gd name="connsiteX1" fmla="*/ 0 w 354806"/>
                  <a:gd name="connsiteY1" fmla="*/ 321468 h 321468"/>
                  <a:gd name="connsiteX2" fmla="*/ 354806 w 354806"/>
                  <a:gd name="connsiteY2" fmla="*/ 319087 h 321468"/>
                  <a:gd name="connsiteX3" fmla="*/ 80962 w 354806"/>
                  <a:gd name="connsiteY3" fmla="*/ 0 h 3214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4806" h="321468">
                    <a:moveTo>
                      <a:pt x="80962" y="0"/>
                    </a:moveTo>
                    <a:lnTo>
                      <a:pt x="0" y="321468"/>
                    </a:lnTo>
                    <a:lnTo>
                      <a:pt x="354806" y="319087"/>
                    </a:lnTo>
                    <a:lnTo>
                      <a:pt x="80962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" name="フリーフォーム 16"/>
              <p:cNvSpPr/>
              <p:nvPr/>
            </p:nvSpPr>
            <p:spPr>
              <a:xfrm>
                <a:off x="6129338" y="5081588"/>
                <a:ext cx="330993" cy="230981"/>
              </a:xfrm>
              <a:custGeom>
                <a:avLst/>
                <a:gdLst>
                  <a:gd name="connsiteX0" fmla="*/ 0 w 330993"/>
                  <a:gd name="connsiteY0" fmla="*/ 228600 h 230981"/>
                  <a:gd name="connsiteX1" fmla="*/ 133350 w 330993"/>
                  <a:gd name="connsiteY1" fmla="*/ 90487 h 230981"/>
                  <a:gd name="connsiteX2" fmla="*/ 207168 w 330993"/>
                  <a:gd name="connsiteY2" fmla="*/ 19050 h 230981"/>
                  <a:gd name="connsiteX3" fmla="*/ 271462 w 330993"/>
                  <a:gd name="connsiteY3" fmla="*/ 0 h 230981"/>
                  <a:gd name="connsiteX4" fmla="*/ 330993 w 330993"/>
                  <a:gd name="connsiteY4" fmla="*/ 230981 h 230981"/>
                  <a:gd name="connsiteX5" fmla="*/ 0 w 330993"/>
                  <a:gd name="connsiteY5" fmla="*/ 228600 h 230981"/>
                  <a:gd name="connsiteX0" fmla="*/ 0 w 330993"/>
                  <a:gd name="connsiteY0" fmla="*/ 228600 h 230981"/>
                  <a:gd name="connsiteX1" fmla="*/ 133350 w 330993"/>
                  <a:gd name="connsiteY1" fmla="*/ 90487 h 230981"/>
                  <a:gd name="connsiteX2" fmla="*/ 214311 w 330993"/>
                  <a:gd name="connsiteY2" fmla="*/ 23813 h 230981"/>
                  <a:gd name="connsiteX3" fmla="*/ 271462 w 330993"/>
                  <a:gd name="connsiteY3" fmla="*/ 0 h 230981"/>
                  <a:gd name="connsiteX4" fmla="*/ 330993 w 330993"/>
                  <a:gd name="connsiteY4" fmla="*/ 230981 h 230981"/>
                  <a:gd name="connsiteX5" fmla="*/ 0 w 330993"/>
                  <a:gd name="connsiteY5" fmla="*/ 228600 h 2309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30993" h="230981">
                    <a:moveTo>
                      <a:pt x="0" y="228600"/>
                    </a:moveTo>
                    <a:lnTo>
                      <a:pt x="133350" y="90487"/>
                    </a:lnTo>
                    <a:lnTo>
                      <a:pt x="214311" y="23813"/>
                    </a:lnTo>
                    <a:lnTo>
                      <a:pt x="271462" y="0"/>
                    </a:lnTo>
                    <a:lnTo>
                      <a:pt x="330993" y="230981"/>
                    </a:lnTo>
                    <a:lnTo>
                      <a:pt x="0" y="22860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" name="フリーフォーム 18"/>
              <p:cNvSpPr/>
              <p:nvPr/>
            </p:nvSpPr>
            <p:spPr>
              <a:xfrm>
                <a:off x="6591300" y="5074444"/>
                <a:ext cx="361950" cy="240506"/>
              </a:xfrm>
              <a:custGeom>
                <a:avLst/>
                <a:gdLst>
                  <a:gd name="connsiteX0" fmla="*/ 0 w 361950"/>
                  <a:gd name="connsiteY0" fmla="*/ 240506 h 240506"/>
                  <a:gd name="connsiteX1" fmla="*/ 66675 w 361950"/>
                  <a:gd name="connsiteY1" fmla="*/ 0 h 240506"/>
                  <a:gd name="connsiteX2" fmla="*/ 150019 w 361950"/>
                  <a:gd name="connsiteY2" fmla="*/ 33337 h 240506"/>
                  <a:gd name="connsiteX3" fmla="*/ 235744 w 361950"/>
                  <a:gd name="connsiteY3" fmla="*/ 97631 h 240506"/>
                  <a:gd name="connsiteX4" fmla="*/ 321469 w 361950"/>
                  <a:gd name="connsiteY4" fmla="*/ 197644 h 240506"/>
                  <a:gd name="connsiteX5" fmla="*/ 361950 w 361950"/>
                  <a:gd name="connsiteY5" fmla="*/ 233362 h 240506"/>
                  <a:gd name="connsiteX6" fmla="*/ 0 w 361950"/>
                  <a:gd name="connsiteY6" fmla="*/ 240506 h 2405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61950" h="240506">
                    <a:moveTo>
                      <a:pt x="0" y="240506"/>
                    </a:moveTo>
                    <a:lnTo>
                      <a:pt x="66675" y="0"/>
                    </a:lnTo>
                    <a:lnTo>
                      <a:pt x="150019" y="33337"/>
                    </a:lnTo>
                    <a:lnTo>
                      <a:pt x="235744" y="97631"/>
                    </a:lnTo>
                    <a:lnTo>
                      <a:pt x="321469" y="197644"/>
                    </a:lnTo>
                    <a:lnTo>
                      <a:pt x="361950" y="233362"/>
                    </a:lnTo>
                    <a:lnTo>
                      <a:pt x="0" y="240506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" name="フリーフォーム 21"/>
              <p:cNvSpPr/>
              <p:nvPr/>
            </p:nvSpPr>
            <p:spPr>
              <a:xfrm>
                <a:off x="6965156" y="5086350"/>
                <a:ext cx="335757" cy="223838"/>
              </a:xfrm>
              <a:custGeom>
                <a:avLst/>
                <a:gdLst>
                  <a:gd name="connsiteX0" fmla="*/ 0 w 335757"/>
                  <a:gd name="connsiteY0" fmla="*/ 214313 h 223838"/>
                  <a:gd name="connsiteX1" fmla="*/ 64294 w 335757"/>
                  <a:gd name="connsiteY1" fmla="*/ 100013 h 223838"/>
                  <a:gd name="connsiteX2" fmla="*/ 109538 w 335757"/>
                  <a:gd name="connsiteY2" fmla="*/ 42863 h 223838"/>
                  <a:gd name="connsiteX3" fmla="*/ 161925 w 335757"/>
                  <a:gd name="connsiteY3" fmla="*/ 11906 h 223838"/>
                  <a:gd name="connsiteX4" fmla="*/ 221457 w 335757"/>
                  <a:gd name="connsiteY4" fmla="*/ 2381 h 223838"/>
                  <a:gd name="connsiteX5" fmla="*/ 252413 w 335757"/>
                  <a:gd name="connsiteY5" fmla="*/ 0 h 223838"/>
                  <a:gd name="connsiteX6" fmla="*/ 285750 w 335757"/>
                  <a:gd name="connsiteY6" fmla="*/ 9525 h 223838"/>
                  <a:gd name="connsiteX7" fmla="*/ 335757 w 335757"/>
                  <a:gd name="connsiteY7" fmla="*/ 223838 h 223838"/>
                  <a:gd name="connsiteX8" fmla="*/ 0 w 335757"/>
                  <a:gd name="connsiteY8" fmla="*/ 214313 h 223838"/>
                  <a:gd name="connsiteX0" fmla="*/ 0 w 335757"/>
                  <a:gd name="connsiteY0" fmla="*/ 214313 h 223838"/>
                  <a:gd name="connsiteX1" fmla="*/ 64294 w 335757"/>
                  <a:gd name="connsiteY1" fmla="*/ 100013 h 223838"/>
                  <a:gd name="connsiteX2" fmla="*/ 114300 w 335757"/>
                  <a:gd name="connsiteY2" fmla="*/ 47626 h 223838"/>
                  <a:gd name="connsiteX3" fmla="*/ 161925 w 335757"/>
                  <a:gd name="connsiteY3" fmla="*/ 11906 h 223838"/>
                  <a:gd name="connsiteX4" fmla="*/ 221457 w 335757"/>
                  <a:gd name="connsiteY4" fmla="*/ 2381 h 223838"/>
                  <a:gd name="connsiteX5" fmla="*/ 252413 w 335757"/>
                  <a:gd name="connsiteY5" fmla="*/ 0 h 223838"/>
                  <a:gd name="connsiteX6" fmla="*/ 285750 w 335757"/>
                  <a:gd name="connsiteY6" fmla="*/ 9525 h 223838"/>
                  <a:gd name="connsiteX7" fmla="*/ 335757 w 335757"/>
                  <a:gd name="connsiteY7" fmla="*/ 223838 h 223838"/>
                  <a:gd name="connsiteX8" fmla="*/ 0 w 335757"/>
                  <a:gd name="connsiteY8" fmla="*/ 214313 h 223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5757" h="223838">
                    <a:moveTo>
                      <a:pt x="0" y="214313"/>
                    </a:moveTo>
                    <a:lnTo>
                      <a:pt x="64294" y="100013"/>
                    </a:lnTo>
                    <a:lnTo>
                      <a:pt x="114300" y="47626"/>
                    </a:lnTo>
                    <a:lnTo>
                      <a:pt x="161925" y="11906"/>
                    </a:lnTo>
                    <a:lnTo>
                      <a:pt x="221457" y="2381"/>
                    </a:lnTo>
                    <a:lnTo>
                      <a:pt x="252413" y="0"/>
                    </a:lnTo>
                    <a:lnTo>
                      <a:pt x="285750" y="9525"/>
                    </a:lnTo>
                    <a:lnTo>
                      <a:pt x="335757" y="223838"/>
                    </a:lnTo>
                    <a:lnTo>
                      <a:pt x="0" y="214313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" name="グループ化 27"/>
            <p:cNvGrpSpPr/>
            <p:nvPr/>
          </p:nvGrpSpPr>
          <p:grpSpPr>
            <a:xfrm>
              <a:off x="4586337" y="4076361"/>
              <a:ext cx="3426267" cy="1581778"/>
              <a:chOff x="4586337" y="4076361"/>
              <a:chExt cx="3426267" cy="1581778"/>
            </a:xfrm>
          </p:grpSpPr>
          <p:grpSp>
            <p:nvGrpSpPr>
              <p:cNvPr id="75" name="グループ化 74"/>
              <p:cNvGrpSpPr/>
              <p:nvPr/>
            </p:nvGrpSpPr>
            <p:grpSpPr>
              <a:xfrm>
                <a:off x="4741724" y="4512901"/>
                <a:ext cx="2565304" cy="986338"/>
                <a:chOff x="4635244" y="2457382"/>
                <a:chExt cx="2565304" cy="986338"/>
              </a:xfrm>
            </p:grpSpPr>
            <p:sp>
              <p:nvSpPr>
                <p:cNvPr id="84" name="台形 83"/>
                <p:cNvSpPr/>
                <p:nvPr/>
              </p:nvSpPr>
              <p:spPr>
                <a:xfrm>
                  <a:off x="5641551" y="2602706"/>
                  <a:ext cx="711572" cy="659756"/>
                </a:xfrm>
                <a:prstGeom prst="trapezoid">
                  <a:avLst/>
                </a:prstGeom>
                <a:noFill/>
                <a:ln w="9525">
                  <a:solidFill>
                    <a:schemeClr val="tx1"/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5" name="台形 84"/>
                <p:cNvSpPr/>
                <p:nvPr/>
              </p:nvSpPr>
              <p:spPr>
                <a:xfrm>
                  <a:off x="4793437" y="2601021"/>
                  <a:ext cx="711572" cy="659756"/>
                </a:xfrm>
                <a:prstGeom prst="trapezoid">
                  <a:avLst/>
                </a:prstGeom>
                <a:noFill/>
                <a:ln w="9525">
                  <a:solidFill>
                    <a:schemeClr val="tx1"/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6" name="台形 85"/>
                <p:cNvSpPr/>
                <p:nvPr/>
              </p:nvSpPr>
              <p:spPr>
                <a:xfrm>
                  <a:off x="6488976" y="2602706"/>
                  <a:ext cx="711572" cy="659756"/>
                </a:xfrm>
                <a:prstGeom prst="trapezoid">
                  <a:avLst/>
                </a:prstGeom>
                <a:noFill/>
                <a:ln w="9525">
                  <a:solidFill>
                    <a:schemeClr val="tx1"/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7" name="正方形/長方形 86"/>
                <p:cNvSpPr/>
                <p:nvPr/>
              </p:nvSpPr>
              <p:spPr>
                <a:xfrm>
                  <a:off x="4635244" y="2457382"/>
                  <a:ext cx="526346" cy="986338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cxnSp>
            <p:nvCxnSpPr>
              <p:cNvPr id="76" name="直線矢印コネクタ 75"/>
              <p:cNvCxnSpPr/>
              <p:nvPr/>
            </p:nvCxnSpPr>
            <p:spPr>
              <a:xfrm flipV="1">
                <a:off x="4962295" y="5316296"/>
                <a:ext cx="2683899" cy="6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線矢印コネクタ 76"/>
              <p:cNvCxnSpPr/>
              <p:nvPr/>
            </p:nvCxnSpPr>
            <p:spPr>
              <a:xfrm flipV="1">
                <a:off x="5261206" y="4076361"/>
                <a:ext cx="0" cy="142287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8" name="テキスト ボックス 77"/>
              <p:cNvSpPr txBox="1"/>
              <p:nvPr/>
            </p:nvSpPr>
            <p:spPr>
              <a:xfrm>
                <a:off x="7494766" y="5131630"/>
                <a:ext cx="5178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endParaRPr kumimoji="1" lang="ja-JP" altLang="en-US"/>
              </a:p>
            </p:txBody>
          </p:sp>
          <p:sp>
            <p:nvSpPr>
              <p:cNvPr id="79" name="テキスト ボックス 78"/>
              <p:cNvSpPr txBox="1"/>
              <p:nvPr/>
            </p:nvSpPr>
            <p:spPr>
              <a:xfrm>
                <a:off x="4586337" y="4122379"/>
                <a:ext cx="774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kumimoji="1"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 </a:t>
                </a:r>
                <a:r>
                  <a:rPr kumimoji="1"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kumimoji="1"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kumimoji="1" lang="ja-JP" altLang="en-US"/>
              </a:p>
            </p:txBody>
          </p:sp>
          <p:cxnSp>
            <p:nvCxnSpPr>
              <p:cNvPr id="80" name="直線コネクタ 79"/>
              <p:cNvCxnSpPr/>
              <p:nvPr/>
            </p:nvCxnSpPr>
            <p:spPr>
              <a:xfrm>
                <a:off x="6105770" y="5236940"/>
                <a:ext cx="0" cy="72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線コネクタ 80"/>
              <p:cNvCxnSpPr/>
              <p:nvPr/>
            </p:nvCxnSpPr>
            <p:spPr>
              <a:xfrm>
                <a:off x="6951242" y="5239311"/>
                <a:ext cx="0" cy="72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テキスト ボックス 81"/>
              <p:cNvSpPr txBox="1"/>
              <p:nvPr/>
            </p:nvSpPr>
            <p:spPr>
              <a:xfrm>
                <a:off x="6668652" y="5272940"/>
                <a:ext cx="5178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altLang="ja-JP" i="1" baseline="-250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endParaRPr kumimoji="1" lang="ja-JP" altLang="en-US" baseline="-25000"/>
              </a:p>
            </p:txBody>
          </p:sp>
          <p:sp>
            <p:nvSpPr>
              <p:cNvPr id="83" name="テキスト ボックス 82"/>
              <p:cNvSpPr txBox="1"/>
              <p:nvPr/>
            </p:nvSpPr>
            <p:spPr>
              <a:xfrm>
                <a:off x="5802913" y="5288807"/>
                <a:ext cx="5178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altLang="ja-JP" i="1" baseline="-250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endParaRPr kumimoji="1" lang="ja-JP" altLang="en-US" baseline="-25000"/>
              </a:p>
            </p:txBody>
          </p:sp>
        </p:grpSp>
      </p:grpSp>
      <p:sp>
        <p:nvSpPr>
          <p:cNvPr id="94" name="テキスト ボックス 93"/>
          <p:cNvSpPr txBox="1"/>
          <p:nvPr/>
        </p:nvSpPr>
        <p:spPr>
          <a:xfrm>
            <a:off x="5202777" y="3940258"/>
            <a:ext cx="25723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高域</a:t>
            </a:r>
            <a:r>
              <a:rPr lang="ja-JP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側</a:t>
            </a:r>
            <a:r>
              <a:rPr lang="ja-JP" alt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の周波数成分が</a:t>
            </a:r>
            <a:endParaRPr lang="en-US" altLang="ja-JP" sz="1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ja-JP" alt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減衰してしまう現象</a:t>
            </a:r>
            <a:endParaRPr kumimoji="1" lang="ja-JP" altLang="en-US" sz="1400"/>
          </a:p>
        </p:txBody>
      </p:sp>
      <p:graphicFrame>
        <p:nvGraphicFramePr>
          <p:cNvPr id="95" name="オブジェクト 9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723228"/>
              </p:ext>
            </p:extLst>
          </p:nvPr>
        </p:nvGraphicFramePr>
        <p:xfrm>
          <a:off x="3956050" y="6192838"/>
          <a:ext cx="1625600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9" name="数式" r:id="rId4" imgW="1117440" imgH="444240" progId="Equation.3">
                  <p:embed/>
                </p:oleObj>
              </mc:Choice>
              <mc:Fallback>
                <p:oleObj name="数式" r:id="rId4" imgW="111744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6050" y="6192838"/>
                        <a:ext cx="1625600" cy="6429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88751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157682" y="1368930"/>
            <a:ext cx="7847933" cy="653724"/>
          </a:xfrm>
        </p:spPr>
        <p:txBody>
          <a:bodyPr anchor="t" anchorCtr="0">
            <a:noAutofit/>
          </a:bodyPr>
          <a:lstStyle/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理想的パルスが出力できない。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理想ローパスが存在しない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2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付近の特性乱れ）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5" y="417513"/>
            <a:ext cx="7772400" cy="1025525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（５）従来型Ｄ／Ａ変換器の問題点</a:t>
            </a:r>
            <a:endParaRPr lang="ja-JP" altLang="en-US" sz="3600"/>
          </a:p>
        </p:txBody>
      </p:sp>
      <p:pic>
        <p:nvPicPr>
          <p:cNvPr id="92" name="図 9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2552" y="3041700"/>
            <a:ext cx="1575620" cy="1085661"/>
          </a:xfrm>
          <a:prstGeom prst="rect">
            <a:avLst/>
          </a:prstGeom>
        </p:spPr>
      </p:pic>
      <p:grpSp>
        <p:nvGrpSpPr>
          <p:cNvPr id="93" name="グループ化 92"/>
          <p:cNvGrpSpPr/>
          <p:nvPr/>
        </p:nvGrpSpPr>
        <p:grpSpPr>
          <a:xfrm>
            <a:off x="3290653" y="3053201"/>
            <a:ext cx="1607225" cy="1085661"/>
            <a:chOff x="4501066" y="3253746"/>
            <a:chExt cx="1607225" cy="1085661"/>
          </a:xfrm>
        </p:grpSpPr>
        <p:pic>
          <p:nvPicPr>
            <p:cNvPr id="96" name="図 9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32671" y="3253746"/>
              <a:ext cx="1575620" cy="1085661"/>
            </a:xfrm>
            <a:prstGeom prst="rect">
              <a:avLst/>
            </a:prstGeom>
          </p:spPr>
        </p:pic>
        <p:grpSp>
          <p:nvGrpSpPr>
            <p:cNvPr id="97" name="グループ化 96"/>
            <p:cNvGrpSpPr/>
            <p:nvPr/>
          </p:nvGrpSpPr>
          <p:grpSpPr>
            <a:xfrm>
              <a:off x="4501066" y="3452813"/>
              <a:ext cx="1607225" cy="689907"/>
              <a:chOff x="4501066" y="3452813"/>
              <a:chExt cx="1607225" cy="689907"/>
            </a:xfrm>
          </p:grpSpPr>
          <p:grpSp>
            <p:nvGrpSpPr>
              <p:cNvPr id="98" name="グループ化 97"/>
              <p:cNvGrpSpPr/>
              <p:nvPr/>
            </p:nvGrpSpPr>
            <p:grpSpPr>
              <a:xfrm>
                <a:off x="4731544" y="3452813"/>
                <a:ext cx="98160" cy="343763"/>
                <a:chOff x="4731544" y="3452813"/>
                <a:chExt cx="98160" cy="343763"/>
              </a:xfrm>
            </p:grpSpPr>
            <p:cxnSp>
              <p:nvCxnSpPr>
                <p:cNvPr id="112" name="直線コネクタ 111"/>
                <p:cNvCxnSpPr/>
                <p:nvPr/>
              </p:nvCxnSpPr>
              <p:spPr>
                <a:xfrm>
                  <a:off x="4780935" y="3509963"/>
                  <a:ext cx="0" cy="286613"/>
                </a:xfrm>
                <a:prstGeom prst="line">
                  <a:avLst/>
                </a:prstGeom>
                <a:ln w="28575">
                  <a:solidFill>
                    <a:srgbClr val="003E1C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3" name="円/楕円 112"/>
                <p:cNvSpPr/>
                <p:nvPr/>
              </p:nvSpPr>
              <p:spPr>
                <a:xfrm>
                  <a:off x="4731544" y="3452813"/>
                  <a:ext cx="98160" cy="9525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003E1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99" name="グループ化 98"/>
              <p:cNvGrpSpPr/>
              <p:nvPr/>
            </p:nvGrpSpPr>
            <p:grpSpPr>
              <a:xfrm>
                <a:off x="4960143" y="3452813"/>
                <a:ext cx="98160" cy="343763"/>
                <a:chOff x="4731544" y="3452813"/>
                <a:chExt cx="98160" cy="343763"/>
              </a:xfrm>
            </p:grpSpPr>
            <p:cxnSp>
              <p:nvCxnSpPr>
                <p:cNvPr id="110" name="直線コネクタ 109"/>
                <p:cNvCxnSpPr/>
                <p:nvPr/>
              </p:nvCxnSpPr>
              <p:spPr>
                <a:xfrm>
                  <a:off x="4780935" y="3509963"/>
                  <a:ext cx="0" cy="286613"/>
                </a:xfrm>
                <a:prstGeom prst="line">
                  <a:avLst/>
                </a:prstGeom>
                <a:ln w="28575">
                  <a:solidFill>
                    <a:srgbClr val="003E1C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1" name="円/楕円 110"/>
                <p:cNvSpPr/>
                <p:nvPr/>
              </p:nvSpPr>
              <p:spPr>
                <a:xfrm>
                  <a:off x="4731544" y="3452813"/>
                  <a:ext cx="98160" cy="9525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003E1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00" name="グループ化 99"/>
              <p:cNvGrpSpPr/>
              <p:nvPr/>
            </p:nvGrpSpPr>
            <p:grpSpPr>
              <a:xfrm flipV="1">
                <a:off x="5423578" y="3798957"/>
                <a:ext cx="98160" cy="343763"/>
                <a:chOff x="4731544" y="3452813"/>
                <a:chExt cx="98160" cy="343763"/>
              </a:xfrm>
            </p:grpSpPr>
            <p:cxnSp>
              <p:nvCxnSpPr>
                <p:cNvPr id="108" name="直線コネクタ 107"/>
                <p:cNvCxnSpPr/>
                <p:nvPr/>
              </p:nvCxnSpPr>
              <p:spPr>
                <a:xfrm>
                  <a:off x="4780935" y="3509963"/>
                  <a:ext cx="0" cy="286613"/>
                </a:xfrm>
                <a:prstGeom prst="line">
                  <a:avLst/>
                </a:prstGeom>
                <a:ln w="28575">
                  <a:solidFill>
                    <a:srgbClr val="003E1C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9" name="円/楕円 108"/>
                <p:cNvSpPr/>
                <p:nvPr/>
              </p:nvSpPr>
              <p:spPr>
                <a:xfrm>
                  <a:off x="4731544" y="3452813"/>
                  <a:ext cx="98160" cy="9525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003E1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01" name="グループ化 100"/>
              <p:cNvGrpSpPr/>
              <p:nvPr/>
            </p:nvGrpSpPr>
            <p:grpSpPr>
              <a:xfrm flipV="1">
                <a:off x="5661822" y="3798957"/>
                <a:ext cx="98160" cy="343763"/>
                <a:chOff x="4731544" y="3452813"/>
                <a:chExt cx="98160" cy="343763"/>
              </a:xfrm>
            </p:grpSpPr>
            <p:cxnSp>
              <p:nvCxnSpPr>
                <p:cNvPr id="106" name="直線コネクタ 105"/>
                <p:cNvCxnSpPr/>
                <p:nvPr/>
              </p:nvCxnSpPr>
              <p:spPr>
                <a:xfrm>
                  <a:off x="4780935" y="3509963"/>
                  <a:ext cx="0" cy="286613"/>
                </a:xfrm>
                <a:prstGeom prst="line">
                  <a:avLst/>
                </a:prstGeom>
                <a:ln w="28575">
                  <a:solidFill>
                    <a:srgbClr val="003E1C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7" name="円/楕円 106"/>
                <p:cNvSpPr/>
                <p:nvPr/>
              </p:nvSpPr>
              <p:spPr>
                <a:xfrm>
                  <a:off x="4731544" y="3452813"/>
                  <a:ext cx="98160" cy="9525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003E1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cxnSp>
            <p:nvCxnSpPr>
              <p:cNvPr id="102" name="直線コネクタ 101"/>
              <p:cNvCxnSpPr>
                <a:stCxn id="96" idx="1"/>
                <a:endCxn id="96" idx="3"/>
              </p:cNvCxnSpPr>
              <p:nvPr/>
            </p:nvCxnSpPr>
            <p:spPr>
              <a:xfrm>
                <a:off x="4532671" y="3796577"/>
                <a:ext cx="1575620" cy="0"/>
              </a:xfrm>
              <a:prstGeom prst="line">
                <a:avLst/>
              </a:prstGeom>
              <a:ln>
                <a:solidFill>
                  <a:srgbClr val="003E1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円/楕円 102"/>
              <p:cNvSpPr/>
              <p:nvPr/>
            </p:nvSpPr>
            <p:spPr>
              <a:xfrm>
                <a:off x="4501066" y="3744571"/>
                <a:ext cx="98160" cy="9525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003E1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" name="円/楕円 103"/>
              <p:cNvSpPr/>
              <p:nvPr/>
            </p:nvSpPr>
            <p:spPr>
              <a:xfrm>
                <a:off x="5196629" y="3748951"/>
                <a:ext cx="98160" cy="9525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003E1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5" name="円/楕円 104"/>
              <p:cNvSpPr/>
              <p:nvPr/>
            </p:nvSpPr>
            <p:spPr>
              <a:xfrm>
                <a:off x="5889052" y="3746952"/>
                <a:ext cx="98160" cy="9525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003E1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cxnSp>
        <p:nvCxnSpPr>
          <p:cNvPr id="114" name="直線コネクタ 113"/>
          <p:cNvCxnSpPr/>
          <p:nvPr/>
        </p:nvCxnSpPr>
        <p:spPr>
          <a:xfrm>
            <a:off x="5038637" y="2740624"/>
            <a:ext cx="0" cy="17108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線矢印コネクタ 114"/>
          <p:cNvCxnSpPr/>
          <p:nvPr/>
        </p:nvCxnSpPr>
        <p:spPr>
          <a:xfrm>
            <a:off x="5048867" y="3003307"/>
            <a:ext cx="1508874" cy="0"/>
          </a:xfrm>
          <a:prstGeom prst="straightConnector1">
            <a:avLst/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コネクタ 115"/>
          <p:cNvCxnSpPr/>
          <p:nvPr/>
        </p:nvCxnSpPr>
        <p:spPr>
          <a:xfrm>
            <a:off x="3062749" y="2695381"/>
            <a:ext cx="0" cy="17108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線矢印コネクタ 116"/>
          <p:cNvCxnSpPr/>
          <p:nvPr/>
        </p:nvCxnSpPr>
        <p:spPr>
          <a:xfrm flipH="1" flipV="1">
            <a:off x="3062749" y="2994209"/>
            <a:ext cx="1956223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テキスト ボックス 117"/>
          <p:cNvSpPr txBox="1"/>
          <p:nvPr/>
        </p:nvSpPr>
        <p:spPr>
          <a:xfrm>
            <a:off x="3112918" y="2604739"/>
            <a:ext cx="1840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離散時間信号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4957485" y="2596051"/>
            <a:ext cx="1840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アナログ信号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0" name="正方形/長方形 119"/>
          <p:cNvSpPr/>
          <p:nvPr/>
        </p:nvSpPr>
        <p:spPr>
          <a:xfrm>
            <a:off x="2562641" y="4072492"/>
            <a:ext cx="1118344" cy="1135626"/>
          </a:xfrm>
          <a:prstGeom prst="rect">
            <a:avLst/>
          </a:prstGeom>
          <a:solidFill>
            <a:srgbClr val="A7DCF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正方形/長方形 120"/>
          <p:cNvSpPr/>
          <p:nvPr/>
        </p:nvSpPr>
        <p:spPr>
          <a:xfrm>
            <a:off x="4467868" y="4064255"/>
            <a:ext cx="1199909" cy="1135626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2565489" y="4306521"/>
            <a:ext cx="1169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理想的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D/A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4473237" y="4175897"/>
            <a:ext cx="11693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理想的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ローパス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フィルタ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5" name="右矢印 124"/>
          <p:cNvSpPr/>
          <p:nvPr/>
        </p:nvSpPr>
        <p:spPr>
          <a:xfrm>
            <a:off x="3725354" y="4427124"/>
            <a:ext cx="663619" cy="3599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右矢印 125"/>
          <p:cNvSpPr/>
          <p:nvPr/>
        </p:nvSpPr>
        <p:spPr>
          <a:xfrm>
            <a:off x="5748408" y="4456734"/>
            <a:ext cx="663619" cy="3599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27" name="グループ化 126"/>
          <p:cNvGrpSpPr/>
          <p:nvPr/>
        </p:nvGrpSpPr>
        <p:grpSpPr>
          <a:xfrm rot="16200000" flipH="1">
            <a:off x="6396708" y="4520095"/>
            <a:ext cx="512311" cy="284509"/>
            <a:chOff x="841374" y="3529263"/>
            <a:chExt cx="1552596" cy="980681"/>
          </a:xfrm>
        </p:grpSpPr>
        <p:sp>
          <p:nvSpPr>
            <p:cNvPr id="128" name="台形 127"/>
            <p:cNvSpPr/>
            <p:nvPr/>
          </p:nvSpPr>
          <p:spPr>
            <a:xfrm>
              <a:off x="841374" y="3850778"/>
              <a:ext cx="1552596" cy="659166"/>
            </a:xfrm>
            <a:prstGeom prst="trapezoid">
              <a:avLst>
                <a:gd name="adj" fmla="val 66373"/>
              </a:avLst>
            </a:prstGeom>
            <a:solidFill>
              <a:schemeClr val="bg1"/>
            </a:solidFill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9" name="正方形/長方形 128"/>
            <p:cNvSpPr/>
            <p:nvPr/>
          </p:nvSpPr>
          <p:spPr>
            <a:xfrm>
              <a:off x="1267326" y="3529263"/>
              <a:ext cx="689811" cy="321515"/>
            </a:xfrm>
            <a:prstGeom prst="rect">
              <a:avLst/>
            </a:prstGeom>
            <a:solidFill>
              <a:schemeClr val="bg1"/>
            </a:solidFill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32" name="テキスト ボックス 131"/>
          <p:cNvSpPr txBox="1"/>
          <p:nvPr/>
        </p:nvSpPr>
        <p:spPr>
          <a:xfrm>
            <a:off x="2133107" y="5359646"/>
            <a:ext cx="1840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アパーチャ効果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" name="テキスト ボックス 132"/>
          <p:cNvSpPr txBox="1"/>
          <p:nvPr/>
        </p:nvSpPr>
        <p:spPr>
          <a:xfrm>
            <a:off x="4147525" y="5359722"/>
            <a:ext cx="2363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2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付近の特性乱れ</a:t>
            </a:r>
            <a:endParaRPr lang="en-US" altLang="ja-JP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7484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157682" y="1368930"/>
            <a:ext cx="7847933" cy="653724"/>
          </a:xfrm>
        </p:spPr>
        <p:txBody>
          <a:bodyPr anchor="t" anchorCtr="0">
            <a:noAutofit/>
          </a:bodyPr>
          <a:lstStyle/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オーバサンプリング，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ΣΔ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　→　特性改善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理想ローパスのディジタルフィルタでの近似実現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D/A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変換とフィルタの一体化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ただし，特性等をチェックするほうがよい。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PC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等でディジタル正弦波や白色雑音信号等を生成</a:t>
            </a: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D/A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に入力して出力を確認（オシロスコープ，標本化周波数の高い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A/D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等で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逆変換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l"/>
              <a:tabLst>
                <a:tab pos="2568575" algn="l"/>
              </a:tabLst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A/D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フィルタと同様，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10%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程度で逆折り返し（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以上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の成分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が発生することがある。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5" y="417513"/>
            <a:ext cx="7772400" cy="1025525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（９）最近の変換器</a:t>
            </a:r>
            <a:endParaRPr lang="ja-JP" altLang="en-US" sz="3600"/>
          </a:p>
        </p:txBody>
      </p:sp>
    </p:spTree>
    <p:extLst>
      <p:ext uri="{BB962C8B-B14F-4D97-AF65-F5344CB8AC3E}">
        <p14:creationId xmlns:p14="http://schemas.microsoft.com/office/powerpoint/2010/main" val="2441285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5" y="417513"/>
            <a:ext cx="7772400" cy="1025525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z="4400" smtClean="0"/>
              <a:t>（２）離散信号間を</a:t>
            </a:r>
            <a:r>
              <a:rPr lang="en-US" altLang="ja-JP" sz="4400" smtClean="0"/>
              <a:t/>
            </a:r>
            <a:br>
              <a:rPr lang="en-US" altLang="ja-JP" sz="4400" smtClean="0"/>
            </a:br>
            <a:r>
              <a:rPr lang="ja-JP" altLang="en-US" sz="4400" smtClean="0"/>
              <a:t>どのようにつなぐか？</a:t>
            </a:r>
            <a:endParaRPr lang="ja-JP" altLang="en-US" sz="3200"/>
          </a:p>
        </p:txBody>
      </p:sp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089589" y="1944484"/>
            <a:ext cx="7847933" cy="599212"/>
          </a:xfrm>
        </p:spPr>
        <p:txBody>
          <a:bodyPr anchor="t" anchorCtr="0">
            <a:noAutofit/>
          </a:bodyPr>
          <a:lstStyle/>
          <a:p>
            <a:pPr>
              <a:spcBef>
                <a:spcPct val="25000"/>
              </a:spcBef>
              <a:buFontTx/>
              <a:buNone/>
              <a:tabLst>
                <a:tab pos="2568575" algn="l"/>
              </a:tabLst>
            </a:pPr>
            <a:r>
              <a:rPr lang="ja-JP" altLang="en-US" smtClean="0"/>
              <a:t>元のアナログ波形に最も近いつなぎ方が望ましい</a:t>
            </a:r>
            <a:endParaRPr lang="ja-JP" altLang="en-US"/>
          </a:p>
        </p:txBody>
      </p:sp>
      <p:cxnSp>
        <p:nvCxnSpPr>
          <p:cNvPr id="3" name="直線コネクタ 2"/>
          <p:cNvCxnSpPr/>
          <p:nvPr/>
        </p:nvCxnSpPr>
        <p:spPr>
          <a:xfrm flipH="1">
            <a:off x="3275215" y="3225338"/>
            <a:ext cx="0" cy="29094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 flipH="1">
            <a:off x="4308764" y="3225338"/>
            <a:ext cx="0" cy="29094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 flipH="1">
            <a:off x="4297681" y="3225338"/>
            <a:ext cx="0" cy="29094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H="1">
            <a:off x="5331230" y="3225338"/>
            <a:ext cx="0" cy="29094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flipH="1">
            <a:off x="6364779" y="3225338"/>
            <a:ext cx="0" cy="29094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V="1">
            <a:off x="2857210" y="4696690"/>
            <a:ext cx="399248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flipV="1">
            <a:off x="2857210" y="3620192"/>
            <a:ext cx="399248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V="1">
            <a:off x="2857210" y="5773188"/>
            <a:ext cx="399248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3275215" y="4696690"/>
            <a:ext cx="1033549" cy="107649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 flipV="1">
            <a:off x="5342312" y="3620192"/>
            <a:ext cx="1033549" cy="107649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 flipV="1">
            <a:off x="4319845" y="4696689"/>
            <a:ext cx="1022467" cy="1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フリーフォーム 21"/>
          <p:cNvSpPr/>
          <p:nvPr/>
        </p:nvSpPr>
        <p:spPr>
          <a:xfrm>
            <a:off x="3275215" y="3607722"/>
            <a:ext cx="3075709" cy="2177934"/>
          </a:xfrm>
          <a:custGeom>
            <a:avLst/>
            <a:gdLst>
              <a:gd name="connsiteX0" fmla="*/ 0 w 3075709"/>
              <a:gd name="connsiteY0" fmla="*/ 2177934 h 2177934"/>
              <a:gd name="connsiteX1" fmla="*/ 1047403 w 3075709"/>
              <a:gd name="connsiteY1" fmla="*/ 1064029 h 2177934"/>
              <a:gd name="connsiteX2" fmla="*/ 2078181 w 3075709"/>
              <a:gd name="connsiteY2" fmla="*/ 1080654 h 2177934"/>
              <a:gd name="connsiteX3" fmla="*/ 3075709 w 3075709"/>
              <a:gd name="connsiteY3" fmla="*/ 0 h 2177934"/>
              <a:gd name="connsiteX0" fmla="*/ 0 w 3075709"/>
              <a:gd name="connsiteY0" fmla="*/ 2177934 h 2177934"/>
              <a:gd name="connsiteX1" fmla="*/ 1047403 w 3075709"/>
              <a:gd name="connsiteY1" fmla="*/ 1064029 h 2177934"/>
              <a:gd name="connsiteX2" fmla="*/ 2078181 w 3075709"/>
              <a:gd name="connsiteY2" fmla="*/ 1080654 h 2177934"/>
              <a:gd name="connsiteX3" fmla="*/ 3075709 w 3075709"/>
              <a:gd name="connsiteY3" fmla="*/ 0 h 2177934"/>
              <a:gd name="connsiteX0" fmla="*/ 0 w 3075709"/>
              <a:gd name="connsiteY0" fmla="*/ 2177934 h 2177934"/>
              <a:gd name="connsiteX1" fmla="*/ 1047403 w 3075709"/>
              <a:gd name="connsiteY1" fmla="*/ 1064029 h 2177934"/>
              <a:gd name="connsiteX2" fmla="*/ 2078181 w 3075709"/>
              <a:gd name="connsiteY2" fmla="*/ 1080654 h 2177934"/>
              <a:gd name="connsiteX3" fmla="*/ 3075709 w 3075709"/>
              <a:gd name="connsiteY3" fmla="*/ 0 h 2177934"/>
              <a:gd name="connsiteX0" fmla="*/ 0 w 3075709"/>
              <a:gd name="connsiteY0" fmla="*/ 2177934 h 2177934"/>
              <a:gd name="connsiteX1" fmla="*/ 1047403 w 3075709"/>
              <a:gd name="connsiteY1" fmla="*/ 1064029 h 2177934"/>
              <a:gd name="connsiteX2" fmla="*/ 2078181 w 3075709"/>
              <a:gd name="connsiteY2" fmla="*/ 1080654 h 2177934"/>
              <a:gd name="connsiteX3" fmla="*/ 3075709 w 3075709"/>
              <a:gd name="connsiteY3" fmla="*/ 0 h 2177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75709" h="2177934">
                <a:moveTo>
                  <a:pt x="0" y="2177934"/>
                </a:moveTo>
                <a:cubicBezTo>
                  <a:pt x="349134" y="1806632"/>
                  <a:pt x="701040" y="1246909"/>
                  <a:pt x="1047403" y="1064029"/>
                </a:cubicBezTo>
                <a:cubicBezTo>
                  <a:pt x="1393766" y="881149"/>
                  <a:pt x="1740130" y="1257992"/>
                  <a:pt x="2078181" y="1080654"/>
                </a:cubicBezTo>
                <a:cubicBezTo>
                  <a:pt x="2416232" y="903316"/>
                  <a:pt x="2743200" y="360218"/>
                  <a:pt x="3075709" y="0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フリーフォーム 25"/>
          <p:cNvSpPr/>
          <p:nvPr/>
        </p:nvSpPr>
        <p:spPr>
          <a:xfrm>
            <a:off x="3272845" y="3599413"/>
            <a:ext cx="3075709" cy="2177934"/>
          </a:xfrm>
          <a:custGeom>
            <a:avLst/>
            <a:gdLst>
              <a:gd name="connsiteX0" fmla="*/ 0 w 3075709"/>
              <a:gd name="connsiteY0" fmla="*/ 2177934 h 2177934"/>
              <a:gd name="connsiteX1" fmla="*/ 1047403 w 3075709"/>
              <a:gd name="connsiteY1" fmla="*/ 1064029 h 2177934"/>
              <a:gd name="connsiteX2" fmla="*/ 2078181 w 3075709"/>
              <a:gd name="connsiteY2" fmla="*/ 1080654 h 2177934"/>
              <a:gd name="connsiteX3" fmla="*/ 3075709 w 3075709"/>
              <a:gd name="connsiteY3" fmla="*/ 0 h 2177934"/>
              <a:gd name="connsiteX0" fmla="*/ 0 w 3075709"/>
              <a:gd name="connsiteY0" fmla="*/ 2177934 h 2177934"/>
              <a:gd name="connsiteX1" fmla="*/ 1047403 w 3075709"/>
              <a:gd name="connsiteY1" fmla="*/ 1064029 h 2177934"/>
              <a:gd name="connsiteX2" fmla="*/ 2078181 w 3075709"/>
              <a:gd name="connsiteY2" fmla="*/ 1080654 h 2177934"/>
              <a:gd name="connsiteX3" fmla="*/ 3075709 w 3075709"/>
              <a:gd name="connsiteY3" fmla="*/ 0 h 2177934"/>
              <a:gd name="connsiteX0" fmla="*/ 0 w 3075709"/>
              <a:gd name="connsiteY0" fmla="*/ 2177934 h 2177934"/>
              <a:gd name="connsiteX1" fmla="*/ 1047403 w 3075709"/>
              <a:gd name="connsiteY1" fmla="*/ 1064029 h 2177934"/>
              <a:gd name="connsiteX2" fmla="*/ 2078181 w 3075709"/>
              <a:gd name="connsiteY2" fmla="*/ 1080654 h 2177934"/>
              <a:gd name="connsiteX3" fmla="*/ 3075709 w 3075709"/>
              <a:gd name="connsiteY3" fmla="*/ 0 h 2177934"/>
              <a:gd name="connsiteX0" fmla="*/ 0 w 3075709"/>
              <a:gd name="connsiteY0" fmla="*/ 2177934 h 2177934"/>
              <a:gd name="connsiteX1" fmla="*/ 1047403 w 3075709"/>
              <a:gd name="connsiteY1" fmla="*/ 1064029 h 2177934"/>
              <a:gd name="connsiteX2" fmla="*/ 2078181 w 3075709"/>
              <a:gd name="connsiteY2" fmla="*/ 1080654 h 2177934"/>
              <a:gd name="connsiteX3" fmla="*/ 3075709 w 3075709"/>
              <a:gd name="connsiteY3" fmla="*/ 0 h 2177934"/>
              <a:gd name="connsiteX0" fmla="*/ 0 w 3075709"/>
              <a:gd name="connsiteY0" fmla="*/ 2177934 h 2177934"/>
              <a:gd name="connsiteX1" fmla="*/ 1047403 w 3075709"/>
              <a:gd name="connsiteY1" fmla="*/ 1064029 h 2177934"/>
              <a:gd name="connsiteX2" fmla="*/ 2078181 w 3075709"/>
              <a:gd name="connsiteY2" fmla="*/ 1080654 h 2177934"/>
              <a:gd name="connsiteX3" fmla="*/ 3075709 w 3075709"/>
              <a:gd name="connsiteY3" fmla="*/ 0 h 2177934"/>
              <a:gd name="connsiteX0" fmla="*/ 0 w 3075709"/>
              <a:gd name="connsiteY0" fmla="*/ 2177934 h 2177934"/>
              <a:gd name="connsiteX1" fmla="*/ 1047403 w 3075709"/>
              <a:gd name="connsiteY1" fmla="*/ 1064029 h 2177934"/>
              <a:gd name="connsiteX2" fmla="*/ 1210887 w 3075709"/>
              <a:gd name="connsiteY2" fmla="*/ 1044632 h 2177934"/>
              <a:gd name="connsiteX3" fmla="*/ 2078181 w 3075709"/>
              <a:gd name="connsiteY3" fmla="*/ 1080654 h 2177934"/>
              <a:gd name="connsiteX4" fmla="*/ 3075709 w 3075709"/>
              <a:gd name="connsiteY4" fmla="*/ 0 h 2177934"/>
              <a:gd name="connsiteX0" fmla="*/ 0 w 3075709"/>
              <a:gd name="connsiteY0" fmla="*/ 2177934 h 2177934"/>
              <a:gd name="connsiteX1" fmla="*/ 1047403 w 3075709"/>
              <a:gd name="connsiteY1" fmla="*/ 1064029 h 2177934"/>
              <a:gd name="connsiteX2" fmla="*/ 1210887 w 3075709"/>
              <a:gd name="connsiteY2" fmla="*/ 1044632 h 2177934"/>
              <a:gd name="connsiteX3" fmla="*/ 2078181 w 3075709"/>
              <a:gd name="connsiteY3" fmla="*/ 1080654 h 2177934"/>
              <a:gd name="connsiteX4" fmla="*/ 3075709 w 3075709"/>
              <a:gd name="connsiteY4" fmla="*/ 0 h 2177934"/>
              <a:gd name="connsiteX0" fmla="*/ 0 w 3075709"/>
              <a:gd name="connsiteY0" fmla="*/ 2177934 h 2177934"/>
              <a:gd name="connsiteX1" fmla="*/ 1047403 w 3075709"/>
              <a:gd name="connsiteY1" fmla="*/ 1064029 h 2177934"/>
              <a:gd name="connsiteX2" fmla="*/ 1210887 w 3075709"/>
              <a:gd name="connsiteY2" fmla="*/ 861752 h 2177934"/>
              <a:gd name="connsiteX3" fmla="*/ 2078181 w 3075709"/>
              <a:gd name="connsiteY3" fmla="*/ 1080654 h 2177934"/>
              <a:gd name="connsiteX4" fmla="*/ 3075709 w 3075709"/>
              <a:gd name="connsiteY4" fmla="*/ 0 h 2177934"/>
              <a:gd name="connsiteX0" fmla="*/ 0 w 3075709"/>
              <a:gd name="connsiteY0" fmla="*/ 2177934 h 2177934"/>
              <a:gd name="connsiteX1" fmla="*/ 1047403 w 3075709"/>
              <a:gd name="connsiteY1" fmla="*/ 1064029 h 2177934"/>
              <a:gd name="connsiteX2" fmla="*/ 1210887 w 3075709"/>
              <a:gd name="connsiteY2" fmla="*/ 861752 h 2177934"/>
              <a:gd name="connsiteX3" fmla="*/ 2078181 w 3075709"/>
              <a:gd name="connsiteY3" fmla="*/ 1080654 h 2177934"/>
              <a:gd name="connsiteX4" fmla="*/ 3075709 w 3075709"/>
              <a:gd name="connsiteY4" fmla="*/ 0 h 2177934"/>
              <a:gd name="connsiteX0" fmla="*/ 0 w 3075709"/>
              <a:gd name="connsiteY0" fmla="*/ 2177934 h 2177934"/>
              <a:gd name="connsiteX1" fmla="*/ 1047403 w 3075709"/>
              <a:gd name="connsiteY1" fmla="*/ 1064029 h 2177934"/>
              <a:gd name="connsiteX2" fmla="*/ 2078181 w 3075709"/>
              <a:gd name="connsiteY2" fmla="*/ 1080654 h 2177934"/>
              <a:gd name="connsiteX3" fmla="*/ 3075709 w 3075709"/>
              <a:gd name="connsiteY3" fmla="*/ 0 h 2177934"/>
              <a:gd name="connsiteX0" fmla="*/ 0 w 3075709"/>
              <a:gd name="connsiteY0" fmla="*/ 2177934 h 2177934"/>
              <a:gd name="connsiteX1" fmla="*/ 1047403 w 3075709"/>
              <a:gd name="connsiteY1" fmla="*/ 1064029 h 2177934"/>
              <a:gd name="connsiteX2" fmla="*/ 2078181 w 3075709"/>
              <a:gd name="connsiteY2" fmla="*/ 1080654 h 2177934"/>
              <a:gd name="connsiteX3" fmla="*/ 3075709 w 3075709"/>
              <a:gd name="connsiteY3" fmla="*/ 0 h 2177934"/>
              <a:gd name="connsiteX0" fmla="*/ 0 w 3075709"/>
              <a:gd name="connsiteY0" fmla="*/ 2177934 h 2177934"/>
              <a:gd name="connsiteX1" fmla="*/ 1047403 w 3075709"/>
              <a:gd name="connsiteY1" fmla="*/ 1064029 h 2177934"/>
              <a:gd name="connsiteX2" fmla="*/ 2078181 w 3075709"/>
              <a:gd name="connsiteY2" fmla="*/ 1080654 h 2177934"/>
              <a:gd name="connsiteX3" fmla="*/ 3075709 w 3075709"/>
              <a:gd name="connsiteY3" fmla="*/ 0 h 2177934"/>
              <a:gd name="connsiteX0" fmla="*/ 0 w 3075709"/>
              <a:gd name="connsiteY0" fmla="*/ 2177934 h 2177934"/>
              <a:gd name="connsiteX1" fmla="*/ 1047403 w 3075709"/>
              <a:gd name="connsiteY1" fmla="*/ 1064029 h 2177934"/>
              <a:gd name="connsiteX2" fmla="*/ 2078181 w 3075709"/>
              <a:gd name="connsiteY2" fmla="*/ 1080654 h 2177934"/>
              <a:gd name="connsiteX3" fmla="*/ 3075709 w 3075709"/>
              <a:gd name="connsiteY3" fmla="*/ 0 h 2177934"/>
              <a:gd name="connsiteX0" fmla="*/ 0 w 3075709"/>
              <a:gd name="connsiteY0" fmla="*/ 2177934 h 2177934"/>
              <a:gd name="connsiteX1" fmla="*/ 1047403 w 3075709"/>
              <a:gd name="connsiteY1" fmla="*/ 1064029 h 2177934"/>
              <a:gd name="connsiteX2" fmla="*/ 2078181 w 3075709"/>
              <a:gd name="connsiteY2" fmla="*/ 1080654 h 2177934"/>
              <a:gd name="connsiteX3" fmla="*/ 3075709 w 3075709"/>
              <a:gd name="connsiteY3" fmla="*/ 0 h 2177934"/>
              <a:gd name="connsiteX0" fmla="*/ 0 w 3075709"/>
              <a:gd name="connsiteY0" fmla="*/ 2177934 h 2177934"/>
              <a:gd name="connsiteX1" fmla="*/ 1047403 w 3075709"/>
              <a:gd name="connsiteY1" fmla="*/ 1064029 h 2177934"/>
              <a:gd name="connsiteX2" fmla="*/ 2078181 w 3075709"/>
              <a:gd name="connsiteY2" fmla="*/ 1080654 h 2177934"/>
              <a:gd name="connsiteX3" fmla="*/ 3075709 w 3075709"/>
              <a:gd name="connsiteY3" fmla="*/ 0 h 2177934"/>
              <a:gd name="connsiteX0" fmla="*/ 0 w 3075709"/>
              <a:gd name="connsiteY0" fmla="*/ 2177934 h 2177934"/>
              <a:gd name="connsiteX1" fmla="*/ 1047403 w 3075709"/>
              <a:gd name="connsiteY1" fmla="*/ 1064029 h 2177934"/>
              <a:gd name="connsiteX2" fmla="*/ 2078181 w 3075709"/>
              <a:gd name="connsiteY2" fmla="*/ 1080654 h 2177934"/>
              <a:gd name="connsiteX3" fmla="*/ 3075709 w 3075709"/>
              <a:gd name="connsiteY3" fmla="*/ 0 h 2177934"/>
              <a:gd name="connsiteX0" fmla="*/ 0 w 3075709"/>
              <a:gd name="connsiteY0" fmla="*/ 2177934 h 2177934"/>
              <a:gd name="connsiteX1" fmla="*/ 1047403 w 3075709"/>
              <a:gd name="connsiteY1" fmla="*/ 1064029 h 2177934"/>
              <a:gd name="connsiteX2" fmla="*/ 2078181 w 3075709"/>
              <a:gd name="connsiteY2" fmla="*/ 1080654 h 2177934"/>
              <a:gd name="connsiteX3" fmla="*/ 3075709 w 3075709"/>
              <a:gd name="connsiteY3" fmla="*/ 0 h 2177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75709" h="2177934">
                <a:moveTo>
                  <a:pt x="0" y="2177934"/>
                </a:moveTo>
                <a:cubicBezTo>
                  <a:pt x="349134" y="1806632"/>
                  <a:pt x="651163" y="1496291"/>
                  <a:pt x="1047403" y="1064029"/>
                </a:cubicBezTo>
                <a:cubicBezTo>
                  <a:pt x="1443643" y="631767"/>
                  <a:pt x="1862050" y="526472"/>
                  <a:pt x="2078181" y="1080654"/>
                </a:cubicBezTo>
                <a:cubicBezTo>
                  <a:pt x="2294312" y="1634836"/>
                  <a:pt x="2743200" y="360218"/>
                  <a:pt x="3075709" y="0"/>
                </a:cubicBezTo>
              </a:path>
            </a:pathLst>
          </a:cu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521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5" y="417513"/>
            <a:ext cx="7772400" cy="1025525"/>
          </a:xfrm>
        </p:spPr>
        <p:txBody>
          <a:bodyPr>
            <a:normAutofit/>
          </a:bodyPr>
          <a:lstStyle/>
          <a:p>
            <a:pPr algn="r"/>
            <a:r>
              <a:rPr lang="en-US" altLang="ja-JP" sz="4400" smtClean="0"/>
              <a:t>〔</a:t>
            </a:r>
            <a:r>
              <a:rPr lang="ja-JP" altLang="en-US" sz="4400" smtClean="0"/>
              <a:t>参考</a:t>
            </a:r>
            <a:r>
              <a:rPr lang="en-US" altLang="ja-JP" sz="4400" smtClean="0"/>
              <a:t>〕sinc</a:t>
            </a:r>
            <a:r>
              <a:rPr lang="ja-JP" altLang="en-US" sz="4400" smtClean="0"/>
              <a:t>関数</a:t>
            </a:r>
            <a:endParaRPr lang="ja-JP" altLang="en-US" sz="3200"/>
          </a:p>
        </p:txBody>
      </p:sp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089589" y="1944483"/>
            <a:ext cx="7847933" cy="3425825"/>
          </a:xfrm>
        </p:spPr>
        <p:txBody>
          <a:bodyPr anchor="t" anchorCtr="0">
            <a:noAutofit/>
          </a:bodyPr>
          <a:lstStyle/>
          <a:p>
            <a:pPr>
              <a:spcBef>
                <a:spcPct val="25000"/>
              </a:spcBef>
              <a:buFontTx/>
              <a:buNone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孤立矩形関数のフーリエ変換が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sinc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関数である。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FontTx/>
              <a:buNone/>
              <a:tabLst>
                <a:tab pos="2568575" algn="l"/>
              </a:tabLst>
            </a:pPr>
            <a:endParaRPr lang="en-US" altLang="ja-JP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FontTx/>
              <a:buNone/>
              <a:tabLst>
                <a:tab pos="2568575" algn="l"/>
              </a:tabLst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非正規化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sinc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関数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ct val="25000"/>
              </a:spcBef>
              <a:buFontTx/>
              <a:buNone/>
              <a:tabLst>
                <a:tab pos="2568575" algn="l"/>
              </a:tabLst>
            </a:pP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FontTx/>
              <a:buNone/>
              <a:tabLst>
                <a:tab pos="2568575" algn="l"/>
              </a:tabLst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正規化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sinc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関数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                                    </a:t>
            </a:r>
          </a:p>
          <a:p>
            <a:pPr>
              <a:spcBef>
                <a:spcPct val="25000"/>
              </a:spcBef>
              <a:buFontTx/>
              <a:buNone/>
              <a:tabLst>
                <a:tab pos="2568575" algn="l"/>
              </a:tabLst>
            </a:pP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FontTx/>
              <a:buNone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信号処理では後者を使う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5000"/>
              </a:spcBef>
              <a:buFontTx/>
              <a:buNone/>
              <a:tabLst>
                <a:tab pos="2568575" algn="l"/>
              </a:tabLst>
            </a:pPr>
            <a:endParaRPr lang="ja-JP" altLang="en-US"/>
          </a:p>
        </p:txBody>
      </p:sp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0707266"/>
              </p:ext>
            </p:extLst>
          </p:nvPr>
        </p:nvGraphicFramePr>
        <p:xfrm>
          <a:off x="3931776" y="2829092"/>
          <a:ext cx="1928812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6" name="数式" r:id="rId3" imgW="774360" imgH="368280" progId="Equation.3">
                  <p:embed/>
                </p:oleObj>
              </mc:Choice>
              <mc:Fallback>
                <p:oleObj name="数式" r:id="rId3" imgW="77436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1776" y="2829092"/>
                        <a:ext cx="1928812" cy="911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0177032"/>
              </p:ext>
            </p:extLst>
          </p:nvPr>
        </p:nvGraphicFramePr>
        <p:xfrm>
          <a:off x="3931776" y="3876371"/>
          <a:ext cx="2181225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7" name="数式" r:id="rId5" imgW="876240" imgH="406080" progId="Equation.3">
                  <p:embed/>
                </p:oleObj>
              </mc:Choice>
              <mc:Fallback>
                <p:oleObj name="数式" r:id="rId5" imgW="87624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1776" y="3876371"/>
                        <a:ext cx="2181225" cy="10048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9656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5" y="417513"/>
            <a:ext cx="7772400" cy="1025525"/>
          </a:xfrm>
        </p:spPr>
        <p:txBody>
          <a:bodyPr>
            <a:normAutofit/>
          </a:bodyPr>
          <a:lstStyle/>
          <a:p>
            <a:pPr algn="r"/>
            <a:r>
              <a:rPr lang="en-US" altLang="ja-JP" sz="4400" smtClean="0"/>
              <a:t>〔</a:t>
            </a:r>
            <a:r>
              <a:rPr lang="ja-JP" altLang="en-US" sz="4400" smtClean="0"/>
              <a:t>参考</a:t>
            </a:r>
            <a:r>
              <a:rPr lang="en-US" altLang="ja-JP" sz="4400" smtClean="0"/>
              <a:t>〕sinc</a:t>
            </a:r>
            <a:r>
              <a:rPr lang="ja-JP" altLang="en-US" sz="4400" smtClean="0"/>
              <a:t>関数　雑学</a:t>
            </a:r>
            <a:endParaRPr lang="ja-JP" altLang="en-US" sz="3200"/>
          </a:p>
        </p:txBody>
      </p:sp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098421" y="1443038"/>
            <a:ext cx="7847933" cy="3425825"/>
          </a:xfrm>
        </p:spPr>
        <p:txBody>
          <a:bodyPr anchor="t" anchorCtr="0">
            <a:noAutofit/>
          </a:bodyPr>
          <a:lstStyle/>
          <a:p>
            <a:pPr marL="449263" indent="-449263">
              <a:spcBef>
                <a:spcPct val="25000"/>
              </a:spcBef>
              <a:buClr>
                <a:srgbClr val="FF0000"/>
              </a:buClr>
              <a:buSzPct val="100000"/>
              <a:buFont typeface="Times New Roman" panose="02020603050405020304" pitchFamily="18" charset="0"/>
              <a:buChar char="☺"/>
              <a:tabLst>
                <a:tab pos="2568575" algn="l"/>
              </a:tabLst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sinc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関数は，英語でカーディナルサイン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(cardinal sine)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と呼ばれるが，表記はラテン語の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sinus cardinalis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の省略形である。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9263" indent="-449263">
              <a:spcBef>
                <a:spcPct val="25000"/>
              </a:spcBef>
              <a:buClr>
                <a:srgbClr val="FF0000"/>
              </a:buClr>
              <a:buSzPct val="100000"/>
              <a:buFont typeface="Times New Roman" panose="02020603050405020304" pitchFamily="18" charset="0"/>
              <a:buChar char="☺"/>
              <a:tabLst>
                <a:tab pos="2568575" algn="l"/>
              </a:tabLst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cardinal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とは「主要な」，「基本的な」という意味。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9263" indent="-449263">
              <a:spcBef>
                <a:spcPct val="25000"/>
              </a:spcBef>
              <a:buClr>
                <a:srgbClr val="FF0000"/>
              </a:buClr>
              <a:buSzPct val="100000"/>
              <a:buFont typeface="Times New Roman" panose="02020603050405020304" pitchFamily="18" charset="0"/>
              <a:buChar char="☺"/>
              <a:tabLst>
                <a:tab pos="2568575" algn="l"/>
              </a:tabLst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x=0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のとき心配な人は以下の展開で安心を！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1467299" y="3925152"/>
            <a:ext cx="2891399" cy="2279592"/>
            <a:chOff x="1768446" y="3640975"/>
            <a:chExt cx="3635636" cy="2858597"/>
          </a:xfrm>
        </p:grpSpPr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68446" y="3640975"/>
              <a:ext cx="3626111" cy="2858597"/>
            </a:xfrm>
            <a:prstGeom prst="rect">
              <a:avLst/>
            </a:prstGeom>
          </p:spPr>
        </p:pic>
        <p:cxnSp>
          <p:nvCxnSpPr>
            <p:cNvPr id="4" name="直線矢印コネクタ 3"/>
            <p:cNvCxnSpPr/>
            <p:nvPr/>
          </p:nvCxnSpPr>
          <p:spPr>
            <a:xfrm>
              <a:off x="1987954" y="5013123"/>
              <a:ext cx="341612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矢印コネクタ 8"/>
            <p:cNvCxnSpPr/>
            <p:nvPr/>
          </p:nvCxnSpPr>
          <p:spPr>
            <a:xfrm flipV="1">
              <a:off x="3626743" y="3640975"/>
              <a:ext cx="1" cy="273125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オブジェクト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0725551"/>
              </p:ext>
            </p:extLst>
          </p:nvPr>
        </p:nvGraphicFramePr>
        <p:xfrm>
          <a:off x="4720001" y="3729067"/>
          <a:ext cx="4078287" cy="2671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2" name="数式" r:id="rId4" imgW="1638000" imgH="1079280" progId="Equation.3">
                  <p:embed/>
                </p:oleObj>
              </mc:Choice>
              <mc:Fallback>
                <p:oleObj name="数式" r:id="rId4" imgW="1638000" imgH="1079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0001" y="3729067"/>
                        <a:ext cx="4078287" cy="26717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4524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799" y="2543652"/>
            <a:ext cx="5914509" cy="2660114"/>
          </a:xfrm>
          <a:prstGeom prst="rect">
            <a:avLst/>
          </a:prstGeom>
        </p:spPr>
      </p:pic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5" y="149629"/>
            <a:ext cx="7772400" cy="1293409"/>
          </a:xfrm>
        </p:spPr>
        <p:txBody>
          <a:bodyPr>
            <a:normAutofit/>
          </a:bodyPr>
          <a:lstStyle/>
          <a:p>
            <a:pPr algn="r"/>
            <a:r>
              <a:rPr lang="en-US" altLang="ja-JP" sz="4400" smtClean="0"/>
              <a:t>〔</a:t>
            </a:r>
            <a:r>
              <a:rPr lang="ja-JP" altLang="en-US" sz="4400" smtClean="0"/>
              <a:t>参考</a:t>
            </a:r>
            <a:r>
              <a:rPr lang="en-US" altLang="ja-JP" sz="4400" smtClean="0"/>
              <a:t>〕sinc</a:t>
            </a:r>
            <a:r>
              <a:rPr lang="ja-JP" altLang="en-US" sz="4400" smtClean="0"/>
              <a:t>関数　</a:t>
            </a:r>
            <a:r>
              <a:rPr lang="en-US" altLang="ja-JP" sz="4400" smtClean="0"/>
              <a:t/>
            </a:r>
            <a:br>
              <a:rPr lang="en-US" altLang="ja-JP" sz="4400" smtClean="0"/>
            </a:br>
            <a:r>
              <a:rPr lang="en-US" altLang="ja-JP" sz="3100" smtClean="0"/>
              <a:t>Excel</a:t>
            </a:r>
            <a:r>
              <a:rPr lang="ja-JP" altLang="en-US" sz="3100" smtClean="0"/>
              <a:t>等で確認するには</a:t>
            </a:r>
            <a:endParaRPr lang="ja-JP" altLang="en-US" sz="3100"/>
          </a:p>
        </p:txBody>
      </p:sp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098421" y="1443038"/>
            <a:ext cx="7847933" cy="818024"/>
          </a:xfrm>
        </p:spPr>
        <p:txBody>
          <a:bodyPr anchor="t" anchorCtr="0">
            <a:noAutofit/>
          </a:bodyPr>
          <a:lstStyle/>
          <a:p>
            <a:pPr marL="449263" indent="-449263">
              <a:spcBef>
                <a:spcPct val="25000"/>
              </a:spcBef>
              <a:buClr>
                <a:srgbClr val="FF0000"/>
              </a:buClr>
              <a:buSzPct val="100000"/>
              <a:buFont typeface="Times New Roman" panose="02020603050405020304" pitchFamily="18" charset="0"/>
              <a:buChar char="☺"/>
              <a:tabLst>
                <a:tab pos="2568575" algn="l"/>
              </a:tabLst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Zero Divide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が発生するので，以下のように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のとき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に設定するよう判定する。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2387" y="4524375"/>
            <a:ext cx="4048125" cy="23336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71714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266375" y="1011956"/>
            <a:ext cx="7847933" cy="1484821"/>
          </a:xfrm>
        </p:spPr>
        <p:txBody>
          <a:bodyPr anchor="t" anchorCtr="0">
            <a:noAutofit/>
          </a:bodyPr>
          <a:lstStyle/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πt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nπ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)/(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πt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nπ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という関数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としたので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からはじめる。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絶対値はビット数が少ない値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0.0101</a:t>
            </a:r>
            <a:r>
              <a: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=0.3125</a:t>
            </a:r>
            <a:r>
              <a: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を使う。</a:t>
            </a: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3288" y="2789872"/>
            <a:ext cx="7594109" cy="3431171"/>
          </a:xfrm>
          <a:prstGeom prst="rect">
            <a:avLst/>
          </a:prstGeom>
        </p:spPr>
      </p:pic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061016" y="88229"/>
            <a:ext cx="7772400" cy="1025525"/>
          </a:xfrm>
        </p:spPr>
        <p:txBody>
          <a:bodyPr>
            <a:normAutofit/>
          </a:bodyPr>
          <a:lstStyle/>
          <a:p>
            <a:pPr algn="r"/>
            <a:r>
              <a:rPr lang="ja-JP" altLang="en-US" sz="4400" smtClean="0"/>
              <a:t>波形の復元（１）</a:t>
            </a:r>
            <a:endParaRPr lang="ja-JP" altLang="en-US" sz="3200"/>
          </a:p>
        </p:txBody>
      </p:sp>
      <p:grpSp>
        <p:nvGrpSpPr>
          <p:cNvPr id="159748" name="グループ化 159747"/>
          <p:cNvGrpSpPr/>
          <p:nvPr/>
        </p:nvGrpSpPr>
        <p:grpSpPr>
          <a:xfrm>
            <a:off x="1744828" y="2824277"/>
            <a:ext cx="6926685" cy="3201986"/>
            <a:chOff x="1744828" y="2824277"/>
            <a:chExt cx="6926685" cy="3201986"/>
          </a:xfrm>
        </p:grpSpPr>
        <p:grpSp>
          <p:nvGrpSpPr>
            <p:cNvPr id="159745" name="グループ化 159744"/>
            <p:cNvGrpSpPr/>
            <p:nvPr/>
          </p:nvGrpSpPr>
          <p:grpSpPr>
            <a:xfrm>
              <a:off x="1870601" y="3193609"/>
              <a:ext cx="6800912" cy="2447033"/>
              <a:chOff x="1870601" y="3193609"/>
              <a:chExt cx="6800912" cy="2447033"/>
            </a:xfrm>
          </p:grpSpPr>
          <p:cxnSp>
            <p:nvCxnSpPr>
              <p:cNvPr id="9" name="直線矢印コネクタ 8"/>
              <p:cNvCxnSpPr/>
              <p:nvPr/>
            </p:nvCxnSpPr>
            <p:spPr>
              <a:xfrm>
                <a:off x="1870601" y="4426206"/>
                <a:ext cx="6800912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" name="グループ化 5"/>
              <p:cNvGrpSpPr/>
              <p:nvPr/>
            </p:nvGrpSpPr>
            <p:grpSpPr>
              <a:xfrm>
                <a:off x="2717006" y="3205164"/>
                <a:ext cx="166688" cy="1219199"/>
                <a:chOff x="2717006" y="3205164"/>
                <a:chExt cx="166688" cy="1219199"/>
              </a:xfrm>
            </p:grpSpPr>
            <p:cxnSp>
              <p:nvCxnSpPr>
                <p:cNvPr id="4" name="直線コネクタ 3"/>
                <p:cNvCxnSpPr/>
                <p:nvPr/>
              </p:nvCxnSpPr>
              <p:spPr>
                <a:xfrm>
                  <a:off x="2800350" y="3305176"/>
                  <a:ext cx="0" cy="111918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" name="円/楕円 4"/>
                <p:cNvSpPr/>
                <p:nvPr/>
              </p:nvSpPr>
              <p:spPr>
                <a:xfrm>
                  <a:off x="2717006" y="3205164"/>
                  <a:ext cx="166688" cy="1656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8" name="円/楕円 7"/>
              <p:cNvSpPr/>
              <p:nvPr/>
            </p:nvSpPr>
            <p:spPr>
              <a:xfrm>
                <a:off x="1870601" y="4338643"/>
                <a:ext cx="166688" cy="1656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0" name="グループ化 9"/>
              <p:cNvGrpSpPr/>
              <p:nvPr/>
            </p:nvGrpSpPr>
            <p:grpSpPr>
              <a:xfrm>
                <a:off x="3545426" y="3205164"/>
                <a:ext cx="166688" cy="1219199"/>
                <a:chOff x="2717006" y="3205164"/>
                <a:chExt cx="166688" cy="1219199"/>
              </a:xfrm>
            </p:grpSpPr>
            <p:cxnSp>
              <p:nvCxnSpPr>
                <p:cNvPr id="11" name="直線コネクタ 10"/>
                <p:cNvCxnSpPr/>
                <p:nvPr/>
              </p:nvCxnSpPr>
              <p:spPr>
                <a:xfrm>
                  <a:off x="2800350" y="3305176"/>
                  <a:ext cx="0" cy="111918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" name="円/楕円 11"/>
                <p:cNvSpPr/>
                <p:nvPr/>
              </p:nvSpPr>
              <p:spPr>
                <a:xfrm>
                  <a:off x="2717006" y="3205164"/>
                  <a:ext cx="166688" cy="1656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5" name="円/楕円 14"/>
              <p:cNvSpPr/>
              <p:nvPr/>
            </p:nvSpPr>
            <p:spPr>
              <a:xfrm>
                <a:off x="4373847" y="4338643"/>
                <a:ext cx="166688" cy="1656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6" name="グループ化 15"/>
              <p:cNvGrpSpPr/>
              <p:nvPr/>
            </p:nvGrpSpPr>
            <p:grpSpPr>
              <a:xfrm flipV="1">
                <a:off x="5204694" y="4421443"/>
                <a:ext cx="166688" cy="1219199"/>
                <a:chOff x="2717006" y="3205164"/>
                <a:chExt cx="166688" cy="1219199"/>
              </a:xfrm>
            </p:grpSpPr>
            <p:cxnSp>
              <p:nvCxnSpPr>
                <p:cNvPr id="17" name="直線コネクタ 16"/>
                <p:cNvCxnSpPr/>
                <p:nvPr/>
              </p:nvCxnSpPr>
              <p:spPr>
                <a:xfrm>
                  <a:off x="2800350" y="3305176"/>
                  <a:ext cx="0" cy="111918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" name="円/楕円 17"/>
                <p:cNvSpPr/>
                <p:nvPr/>
              </p:nvSpPr>
              <p:spPr>
                <a:xfrm>
                  <a:off x="2717006" y="3205164"/>
                  <a:ext cx="166688" cy="1656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9" name="グループ化 18"/>
              <p:cNvGrpSpPr/>
              <p:nvPr/>
            </p:nvGrpSpPr>
            <p:grpSpPr>
              <a:xfrm flipV="1">
                <a:off x="6051100" y="4421443"/>
                <a:ext cx="166688" cy="1219199"/>
                <a:chOff x="2717006" y="3205164"/>
                <a:chExt cx="166688" cy="1219199"/>
              </a:xfrm>
            </p:grpSpPr>
            <p:cxnSp>
              <p:nvCxnSpPr>
                <p:cNvPr id="20" name="直線コネクタ 19"/>
                <p:cNvCxnSpPr/>
                <p:nvPr/>
              </p:nvCxnSpPr>
              <p:spPr>
                <a:xfrm>
                  <a:off x="2800350" y="3305176"/>
                  <a:ext cx="0" cy="111918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" name="円/楕円 20"/>
                <p:cNvSpPr/>
                <p:nvPr/>
              </p:nvSpPr>
              <p:spPr>
                <a:xfrm>
                  <a:off x="2717006" y="3205164"/>
                  <a:ext cx="166688" cy="1656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2" name="円/楕円 21"/>
              <p:cNvSpPr/>
              <p:nvPr/>
            </p:nvSpPr>
            <p:spPr>
              <a:xfrm>
                <a:off x="6897507" y="4338643"/>
                <a:ext cx="166688" cy="1656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3" name="グループ化 22"/>
              <p:cNvGrpSpPr/>
              <p:nvPr/>
            </p:nvGrpSpPr>
            <p:grpSpPr>
              <a:xfrm>
                <a:off x="7707940" y="3193609"/>
                <a:ext cx="166688" cy="1219199"/>
                <a:chOff x="2717006" y="3205164"/>
                <a:chExt cx="166688" cy="1219199"/>
              </a:xfrm>
            </p:grpSpPr>
            <p:cxnSp>
              <p:nvCxnSpPr>
                <p:cNvPr id="24" name="直線コネクタ 23"/>
                <p:cNvCxnSpPr/>
                <p:nvPr/>
              </p:nvCxnSpPr>
              <p:spPr>
                <a:xfrm>
                  <a:off x="2800350" y="3305176"/>
                  <a:ext cx="0" cy="111918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" name="円/楕円 24"/>
                <p:cNvSpPr/>
                <p:nvPr/>
              </p:nvSpPr>
              <p:spPr>
                <a:xfrm>
                  <a:off x="2717006" y="3205164"/>
                  <a:ext cx="166688" cy="1656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26" name="テキスト ボックス 25"/>
            <p:cNvSpPr txBox="1"/>
            <p:nvPr/>
          </p:nvSpPr>
          <p:spPr>
            <a:xfrm>
              <a:off x="2394065" y="2885836"/>
              <a:ext cx="6816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(1</a:t>
              </a:r>
              <a:r>
                <a:rPr kumimoji="1" lang="en-US" altLang="ja-JP" smtClean="0"/>
                <a:t>)</a:t>
              </a:r>
              <a:endParaRPr kumimoji="1" lang="ja-JP" altLang="en-US"/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3287948" y="2835832"/>
              <a:ext cx="6816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(2</a:t>
              </a:r>
              <a:r>
                <a:rPr kumimoji="1" lang="en-US" altLang="ja-JP" smtClean="0"/>
                <a:t>)</a:t>
              </a:r>
              <a:endParaRPr kumimoji="1" lang="ja-JP" altLang="en-US"/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1744828" y="4473966"/>
              <a:ext cx="6816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(0</a:t>
              </a:r>
              <a:r>
                <a:rPr kumimoji="1" lang="en-US" altLang="ja-JP" smtClean="0"/>
                <a:t>)</a:t>
              </a:r>
              <a:endParaRPr kumimoji="1" lang="ja-JP" altLang="en-US"/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4143299" y="4500040"/>
              <a:ext cx="6816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(3</a:t>
              </a:r>
              <a:r>
                <a:rPr kumimoji="1" lang="en-US" altLang="ja-JP" smtClean="0"/>
                <a:t>)</a:t>
              </a:r>
              <a:endParaRPr kumimoji="1" lang="ja-JP" altLang="en-US"/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4947216" y="5616807"/>
              <a:ext cx="6816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(4</a:t>
              </a:r>
              <a:r>
                <a:rPr kumimoji="1" lang="en-US" altLang="ja-JP" smtClean="0"/>
                <a:t>)</a:t>
              </a:r>
              <a:endParaRPr kumimoji="1" lang="ja-JP" altLang="en-US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5793622" y="5656931"/>
              <a:ext cx="6816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(5</a:t>
              </a:r>
              <a:r>
                <a:rPr kumimoji="1" lang="en-US" altLang="ja-JP" smtClean="0"/>
                <a:t>)</a:t>
              </a:r>
              <a:endParaRPr kumimoji="1" lang="ja-JP" altLang="en-US"/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6640028" y="4500040"/>
              <a:ext cx="6816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(6</a:t>
              </a:r>
              <a:r>
                <a:rPr kumimoji="1" lang="en-US" altLang="ja-JP" smtClean="0"/>
                <a:t>)</a:t>
              </a:r>
              <a:endParaRPr kumimoji="1" lang="ja-JP" altLang="en-US"/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7533806" y="2824277"/>
              <a:ext cx="6816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(7</a:t>
              </a:r>
              <a:r>
                <a:rPr kumimoji="1" lang="en-US" altLang="ja-JP" smtClean="0"/>
                <a:t>)</a:t>
              </a:r>
              <a:endParaRPr kumimoji="1" lang="ja-JP" altLang="en-US"/>
            </a:p>
          </p:txBody>
        </p:sp>
      </p:grpSp>
      <p:cxnSp>
        <p:nvCxnSpPr>
          <p:cNvPr id="159750" name="直線矢印コネクタ 159749"/>
          <p:cNvCxnSpPr>
            <a:endCxn id="5" idx="5"/>
          </p:cNvCxnSpPr>
          <p:nvPr/>
        </p:nvCxnSpPr>
        <p:spPr>
          <a:xfrm flipH="1" flipV="1">
            <a:off x="2859283" y="3346512"/>
            <a:ext cx="797741" cy="1738489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2484960" y="4900335"/>
            <a:ext cx="2297495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</a:t>
            </a:r>
            <a:r>
              <a:rPr kumimoji="1" lang="en-US" altLang="ja-JP" smtClean="0"/>
              <a:t>)</a:t>
            </a:r>
            <a:r>
              <a:rPr kumimoji="1" lang="ja-JP" altLang="en-US" smtClean="0"/>
              <a:t>の高さで</a:t>
            </a:r>
            <a:r>
              <a:rPr lang="ja-JP" altLang="en-US" smtClean="0"/>
              <a:t>標本化周期の</a:t>
            </a:r>
            <a:r>
              <a:rPr kumimoji="1" lang="en-US" altLang="ja-JP" smtClean="0"/>
              <a:t>N</a:t>
            </a:r>
            <a:r>
              <a:rPr kumimoji="1" lang="ja-JP" altLang="en-US" smtClean="0"/>
              <a:t>倍周期の</a:t>
            </a:r>
            <a:endParaRPr kumimoji="1" lang="en-US" altLang="ja-JP" smtClean="0"/>
          </a:p>
          <a:p>
            <a:pPr algn="ctr"/>
            <a:r>
              <a:rPr lang="en-US" altLang="ja-JP" smtClean="0"/>
              <a:t>sinc</a:t>
            </a:r>
            <a:r>
              <a:rPr lang="ja-JP" altLang="en-US" smtClean="0"/>
              <a:t>関数</a:t>
            </a:r>
            <a:endParaRPr kumimoji="1" lang="ja-JP" altLang="en-US"/>
          </a:p>
        </p:txBody>
      </p:sp>
      <p:cxnSp>
        <p:nvCxnSpPr>
          <p:cNvPr id="44" name="直線矢印コネクタ 43"/>
          <p:cNvCxnSpPr/>
          <p:nvPr/>
        </p:nvCxnSpPr>
        <p:spPr>
          <a:xfrm flipH="1">
            <a:off x="3657024" y="3591098"/>
            <a:ext cx="821994" cy="82171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/>
          <p:nvPr/>
        </p:nvCxnSpPr>
        <p:spPr>
          <a:xfrm flipH="1">
            <a:off x="4475176" y="3591098"/>
            <a:ext cx="295907" cy="747545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/>
          <p:nvPr/>
        </p:nvCxnSpPr>
        <p:spPr>
          <a:xfrm>
            <a:off x="5303597" y="3591098"/>
            <a:ext cx="0" cy="747545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/>
          <p:nvPr/>
        </p:nvCxnSpPr>
        <p:spPr>
          <a:xfrm>
            <a:off x="5836112" y="3591098"/>
            <a:ext cx="298332" cy="82171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/>
          <p:cNvCxnSpPr/>
          <p:nvPr/>
        </p:nvCxnSpPr>
        <p:spPr>
          <a:xfrm>
            <a:off x="6475266" y="3591098"/>
            <a:ext cx="494024" cy="747545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/>
          <p:cNvCxnSpPr/>
          <p:nvPr/>
        </p:nvCxnSpPr>
        <p:spPr>
          <a:xfrm>
            <a:off x="6861533" y="3591098"/>
            <a:ext cx="874661" cy="830345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矢印コネクタ 64"/>
          <p:cNvCxnSpPr/>
          <p:nvPr/>
        </p:nvCxnSpPr>
        <p:spPr>
          <a:xfrm flipH="1">
            <a:off x="2092379" y="3591098"/>
            <a:ext cx="2265908" cy="747545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テキスト ボックス 67"/>
          <p:cNvSpPr txBox="1"/>
          <p:nvPr/>
        </p:nvSpPr>
        <p:spPr>
          <a:xfrm>
            <a:off x="3934045" y="3141611"/>
            <a:ext cx="3342283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すなわち </a:t>
            </a: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= </a:t>
            </a:r>
            <a:r>
              <a:rPr lang="ja-JP" altLang="en-US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のとき以外は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となる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5669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089589" y="1443039"/>
            <a:ext cx="7847933" cy="1065072"/>
          </a:xfrm>
        </p:spPr>
        <p:txBody>
          <a:bodyPr anchor="t" anchorCtr="0">
            <a:noAutofit/>
          </a:bodyPr>
          <a:lstStyle/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sinc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関数に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の高さを持った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sinc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関数を加算する。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それぞれの点は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そのものになる</a:t>
            </a: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5" y="417513"/>
            <a:ext cx="7772400" cy="1025525"/>
          </a:xfrm>
        </p:spPr>
        <p:txBody>
          <a:bodyPr>
            <a:normAutofit/>
          </a:bodyPr>
          <a:lstStyle/>
          <a:p>
            <a:pPr algn="r"/>
            <a:r>
              <a:rPr lang="ja-JP" altLang="en-US" sz="4400"/>
              <a:t>波形</a:t>
            </a:r>
            <a:r>
              <a:rPr lang="ja-JP" altLang="en-US" sz="4400" smtClean="0"/>
              <a:t>の復元（２）</a:t>
            </a:r>
            <a:endParaRPr lang="ja-JP" altLang="en-US" sz="3200"/>
          </a:p>
        </p:txBody>
      </p:sp>
      <p:grpSp>
        <p:nvGrpSpPr>
          <p:cNvPr id="2" name="グループ化 1"/>
          <p:cNvGrpSpPr/>
          <p:nvPr/>
        </p:nvGrpSpPr>
        <p:grpSpPr>
          <a:xfrm>
            <a:off x="1399931" y="2824277"/>
            <a:ext cx="7537591" cy="3460145"/>
            <a:chOff x="1399931" y="2824277"/>
            <a:chExt cx="7537591" cy="3460145"/>
          </a:xfrm>
        </p:grpSpPr>
        <p:pic>
          <p:nvPicPr>
            <p:cNvPr id="3" name="図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99931" y="2824277"/>
              <a:ext cx="7537591" cy="3460145"/>
            </a:xfrm>
            <a:prstGeom prst="rect">
              <a:avLst/>
            </a:prstGeom>
          </p:spPr>
        </p:pic>
        <p:grpSp>
          <p:nvGrpSpPr>
            <p:cNvPr id="159748" name="グループ化 159747"/>
            <p:cNvGrpSpPr/>
            <p:nvPr/>
          </p:nvGrpSpPr>
          <p:grpSpPr>
            <a:xfrm>
              <a:off x="1744828" y="2824277"/>
              <a:ext cx="6926685" cy="3201986"/>
              <a:chOff x="1744828" y="2824277"/>
              <a:chExt cx="6926685" cy="3201986"/>
            </a:xfrm>
          </p:grpSpPr>
          <p:grpSp>
            <p:nvGrpSpPr>
              <p:cNvPr id="159745" name="グループ化 159744"/>
              <p:cNvGrpSpPr/>
              <p:nvPr/>
            </p:nvGrpSpPr>
            <p:grpSpPr>
              <a:xfrm>
                <a:off x="1870601" y="3193609"/>
                <a:ext cx="6800912" cy="2447033"/>
                <a:chOff x="1870601" y="3193609"/>
                <a:chExt cx="6800912" cy="2447033"/>
              </a:xfrm>
            </p:grpSpPr>
            <p:cxnSp>
              <p:nvCxnSpPr>
                <p:cNvPr id="9" name="直線矢印コネクタ 8"/>
                <p:cNvCxnSpPr/>
                <p:nvPr/>
              </p:nvCxnSpPr>
              <p:spPr>
                <a:xfrm>
                  <a:off x="1870601" y="4426206"/>
                  <a:ext cx="6800912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" name="グループ化 5"/>
                <p:cNvGrpSpPr/>
                <p:nvPr/>
              </p:nvGrpSpPr>
              <p:grpSpPr>
                <a:xfrm>
                  <a:off x="2717006" y="3205164"/>
                  <a:ext cx="166688" cy="1219199"/>
                  <a:chOff x="2717006" y="3205164"/>
                  <a:chExt cx="166688" cy="1219199"/>
                </a:xfrm>
              </p:grpSpPr>
              <p:cxnSp>
                <p:nvCxnSpPr>
                  <p:cNvPr id="4" name="直線コネクタ 3"/>
                  <p:cNvCxnSpPr/>
                  <p:nvPr/>
                </p:nvCxnSpPr>
                <p:spPr>
                  <a:xfrm>
                    <a:off x="2800350" y="3305176"/>
                    <a:ext cx="0" cy="1119187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" name="円/楕円 4"/>
                  <p:cNvSpPr/>
                  <p:nvPr/>
                </p:nvSpPr>
                <p:spPr>
                  <a:xfrm>
                    <a:off x="2717006" y="3205164"/>
                    <a:ext cx="166688" cy="165600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8" name="円/楕円 7"/>
                <p:cNvSpPr/>
                <p:nvPr/>
              </p:nvSpPr>
              <p:spPr>
                <a:xfrm>
                  <a:off x="1870601" y="4338643"/>
                  <a:ext cx="166688" cy="1656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grpSp>
              <p:nvGrpSpPr>
                <p:cNvPr id="10" name="グループ化 9"/>
                <p:cNvGrpSpPr/>
                <p:nvPr/>
              </p:nvGrpSpPr>
              <p:grpSpPr>
                <a:xfrm>
                  <a:off x="3545426" y="3205164"/>
                  <a:ext cx="166688" cy="1219199"/>
                  <a:chOff x="2717006" y="3205164"/>
                  <a:chExt cx="166688" cy="1219199"/>
                </a:xfrm>
              </p:grpSpPr>
              <p:cxnSp>
                <p:nvCxnSpPr>
                  <p:cNvPr id="11" name="直線コネクタ 10"/>
                  <p:cNvCxnSpPr/>
                  <p:nvPr/>
                </p:nvCxnSpPr>
                <p:spPr>
                  <a:xfrm>
                    <a:off x="2800350" y="3305176"/>
                    <a:ext cx="0" cy="1119187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" name="円/楕円 11"/>
                  <p:cNvSpPr/>
                  <p:nvPr/>
                </p:nvSpPr>
                <p:spPr>
                  <a:xfrm>
                    <a:off x="2717006" y="3205164"/>
                    <a:ext cx="166688" cy="165600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15" name="円/楕円 14"/>
                <p:cNvSpPr/>
                <p:nvPr/>
              </p:nvSpPr>
              <p:spPr>
                <a:xfrm>
                  <a:off x="4373847" y="4338643"/>
                  <a:ext cx="166688" cy="1656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grpSp>
              <p:nvGrpSpPr>
                <p:cNvPr id="16" name="グループ化 15"/>
                <p:cNvGrpSpPr/>
                <p:nvPr/>
              </p:nvGrpSpPr>
              <p:grpSpPr>
                <a:xfrm flipV="1">
                  <a:off x="5204694" y="4421443"/>
                  <a:ext cx="166688" cy="1219199"/>
                  <a:chOff x="2717006" y="3205164"/>
                  <a:chExt cx="166688" cy="1219199"/>
                </a:xfrm>
              </p:grpSpPr>
              <p:cxnSp>
                <p:nvCxnSpPr>
                  <p:cNvPr id="17" name="直線コネクタ 16"/>
                  <p:cNvCxnSpPr/>
                  <p:nvPr/>
                </p:nvCxnSpPr>
                <p:spPr>
                  <a:xfrm>
                    <a:off x="2800350" y="3305176"/>
                    <a:ext cx="0" cy="1119187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8" name="円/楕円 17"/>
                  <p:cNvSpPr/>
                  <p:nvPr/>
                </p:nvSpPr>
                <p:spPr>
                  <a:xfrm>
                    <a:off x="2717006" y="3205164"/>
                    <a:ext cx="166688" cy="165600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19" name="グループ化 18"/>
                <p:cNvGrpSpPr/>
                <p:nvPr/>
              </p:nvGrpSpPr>
              <p:grpSpPr>
                <a:xfrm flipV="1">
                  <a:off x="6051100" y="4421443"/>
                  <a:ext cx="166688" cy="1219199"/>
                  <a:chOff x="2717006" y="3205164"/>
                  <a:chExt cx="166688" cy="1219199"/>
                </a:xfrm>
              </p:grpSpPr>
              <p:cxnSp>
                <p:nvCxnSpPr>
                  <p:cNvPr id="20" name="直線コネクタ 19"/>
                  <p:cNvCxnSpPr/>
                  <p:nvPr/>
                </p:nvCxnSpPr>
                <p:spPr>
                  <a:xfrm>
                    <a:off x="2800350" y="3305176"/>
                    <a:ext cx="0" cy="1119187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1" name="円/楕円 20"/>
                  <p:cNvSpPr/>
                  <p:nvPr/>
                </p:nvSpPr>
                <p:spPr>
                  <a:xfrm>
                    <a:off x="2717006" y="3205164"/>
                    <a:ext cx="166688" cy="165600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22" name="円/楕円 21"/>
                <p:cNvSpPr/>
                <p:nvPr/>
              </p:nvSpPr>
              <p:spPr>
                <a:xfrm>
                  <a:off x="6897507" y="4338643"/>
                  <a:ext cx="166688" cy="1656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grpSp>
              <p:nvGrpSpPr>
                <p:cNvPr id="23" name="グループ化 22"/>
                <p:cNvGrpSpPr/>
                <p:nvPr/>
              </p:nvGrpSpPr>
              <p:grpSpPr>
                <a:xfrm>
                  <a:off x="7707940" y="3193609"/>
                  <a:ext cx="166688" cy="1219199"/>
                  <a:chOff x="2717006" y="3205164"/>
                  <a:chExt cx="166688" cy="1219199"/>
                </a:xfrm>
              </p:grpSpPr>
              <p:cxnSp>
                <p:nvCxnSpPr>
                  <p:cNvPr id="24" name="直線コネクタ 23"/>
                  <p:cNvCxnSpPr/>
                  <p:nvPr/>
                </p:nvCxnSpPr>
                <p:spPr>
                  <a:xfrm>
                    <a:off x="2800350" y="3305176"/>
                    <a:ext cx="0" cy="1119187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5" name="円/楕円 24"/>
                  <p:cNvSpPr/>
                  <p:nvPr/>
                </p:nvSpPr>
                <p:spPr>
                  <a:xfrm>
                    <a:off x="2717006" y="3205164"/>
                    <a:ext cx="166688" cy="165600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sp>
            <p:nvSpPr>
              <p:cNvPr id="26" name="テキスト ボックス 25"/>
              <p:cNvSpPr txBox="1"/>
              <p:nvPr/>
            </p:nvSpPr>
            <p:spPr>
              <a:xfrm>
                <a:off x="2394065" y="2885836"/>
                <a:ext cx="6816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kumimoji="1"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(1</a:t>
                </a:r>
                <a:r>
                  <a:rPr kumimoji="1" lang="en-US" altLang="ja-JP" smtClean="0"/>
                  <a:t>)</a:t>
                </a:r>
                <a:endParaRPr kumimoji="1" lang="ja-JP" altLang="en-US"/>
              </a:p>
            </p:txBody>
          </p:sp>
          <p:sp>
            <p:nvSpPr>
              <p:cNvPr id="27" name="テキスト ボックス 26"/>
              <p:cNvSpPr txBox="1"/>
              <p:nvPr/>
            </p:nvSpPr>
            <p:spPr>
              <a:xfrm>
                <a:off x="3287948" y="2835832"/>
                <a:ext cx="6816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kumimoji="1"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(2</a:t>
                </a:r>
                <a:r>
                  <a:rPr kumimoji="1" lang="en-US" altLang="ja-JP" smtClean="0"/>
                  <a:t>)</a:t>
                </a:r>
                <a:endParaRPr kumimoji="1" lang="ja-JP" altLang="en-US"/>
              </a:p>
            </p:txBody>
          </p:sp>
          <p:sp>
            <p:nvSpPr>
              <p:cNvPr id="28" name="テキスト ボックス 27"/>
              <p:cNvSpPr txBox="1"/>
              <p:nvPr/>
            </p:nvSpPr>
            <p:spPr>
              <a:xfrm>
                <a:off x="1744828" y="4473966"/>
                <a:ext cx="6816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kumimoji="1"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(0</a:t>
                </a:r>
                <a:r>
                  <a:rPr kumimoji="1" lang="en-US" altLang="ja-JP" smtClean="0"/>
                  <a:t>)</a:t>
                </a:r>
                <a:endParaRPr kumimoji="1" lang="ja-JP" altLang="en-US"/>
              </a:p>
            </p:txBody>
          </p:sp>
          <p:sp>
            <p:nvSpPr>
              <p:cNvPr id="29" name="テキスト ボックス 28"/>
              <p:cNvSpPr txBox="1"/>
              <p:nvPr/>
            </p:nvSpPr>
            <p:spPr>
              <a:xfrm>
                <a:off x="4116369" y="4550836"/>
                <a:ext cx="6816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kumimoji="1"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(3</a:t>
                </a:r>
                <a:r>
                  <a:rPr kumimoji="1" lang="en-US" altLang="ja-JP" smtClean="0"/>
                  <a:t>)</a:t>
                </a:r>
                <a:endParaRPr kumimoji="1" lang="ja-JP" altLang="en-US"/>
              </a:p>
            </p:txBody>
          </p:sp>
          <p:sp>
            <p:nvSpPr>
              <p:cNvPr id="30" name="テキスト ボックス 29"/>
              <p:cNvSpPr txBox="1"/>
              <p:nvPr/>
            </p:nvSpPr>
            <p:spPr>
              <a:xfrm>
                <a:off x="4947216" y="5616807"/>
                <a:ext cx="6816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kumimoji="1"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(4</a:t>
                </a:r>
                <a:r>
                  <a:rPr kumimoji="1" lang="en-US" altLang="ja-JP" smtClean="0"/>
                  <a:t>)</a:t>
                </a:r>
                <a:endParaRPr kumimoji="1" lang="ja-JP" altLang="en-US"/>
              </a:p>
            </p:txBody>
          </p:sp>
          <p:sp>
            <p:nvSpPr>
              <p:cNvPr id="31" name="テキスト ボックス 30"/>
              <p:cNvSpPr txBox="1"/>
              <p:nvPr/>
            </p:nvSpPr>
            <p:spPr>
              <a:xfrm>
                <a:off x="5793622" y="5656931"/>
                <a:ext cx="6816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kumimoji="1"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(5</a:t>
                </a:r>
                <a:r>
                  <a:rPr kumimoji="1" lang="en-US" altLang="ja-JP" smtClean="0"/>
                  <a:t>)</a:t>
                </a:r>
                <a:endParaRPr kumimoji="1" lang="ja-JP" altLang="en-US"/>
              </a:p>
            </p:txBody>
          </p:sp>
          <p:sp>
            <p:nvSpPr>
              <p:cNvPr id="32" name="テキスト ボックス 31"/>
              <p:cNvSpPr txBox="1"/>
              <p:nvPr/>
            </p:nvSpPr>
            <p:spPr>
              <a:xfrm>
                <a:off x="6640028" y="4500040"/>
                <a:ext cx="6816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kumimoji="1"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(6</a:t>
                </a:r>
                <a:r>
                  <a:rPr kumimoji="1" lang="en-US" altLang="ja-JP" smtClean="0"/>
                  <a:t>)</a:t>
                </a:r>
                <a:endParaRPr kumimoji="1" lang="ja-JP" altLang="en-US"/>
              </a:p>
            </p:txBody>
          </p:sp>
          <p:sp>
            <p:nvSpPr>
              <p:cNvPr id="33" name="テキスト ボックス 32"/>
              <p:cNvSpPr txBox="1"/>
              <p:nvPr/>
            </p:nvSpPr>
            <p:spPr>
              <a:xfrm>
                <a:off x="7533806" y="2824277"/>
                <a:ext cx="6816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kumimoji="1"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(7</a:t>
                </a:r>
                <a:r>
                  <a:rPr kumimoji="1" lang="en-US" altLang="ja-JP" smtClean="0"/>
                  <a:t>)</a:t>
                </a:r>
                <a:endParaRPr kumimoji="1" lang="ja-JP" altLang="en-US"/>
              </a:p>
            </p:txBody>
          </p:sp>
        </p:grpSp>
        <p:cxnSp>
          <p:nvCxnSpPr>
            <p:cNvPr id="65" name="直線矢印コネクタ 64"/>
            <p:cNvCxnSpPr>
              <a:stCxn id="68" idx="1"/>
            </p:cNvCxnSpPr>
            <p:nvPr/>
          </p:nvCxnSpPr>
          <p:spPr>
            <a:xfrm flipH="1" flipV="1">
              <a:off x="3759647" y="3246501"/>
              <a:ext cx="832278" cy="41463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テキスト ボックス 67"/>
            <p:cNvSpPr txBox="1"/>
            <p:nvPr/>
          </p:nvSpPr>
          <p:spPr>
            <a:xfrm>
              <a:off x="4591925" y="2964798"/>
              <a:ext cx="2403393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 </a:t>
              </a:r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r>
                <a:rPr kumimoji="1"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の高さを持った</a:t>
              </a:r>
              <a:endPara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sinc</a:t>
              </a:r>
              <a:r>
                <a:rPr kumimoji="1"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関数</a:t>
              </a:r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690888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9612" y="2474861"/>
            <a:ext cx="7547910" cy="3876323"/>
          </a:xfrm>
          <a:prstGeom prst="rect">
            <a:avLst/>
          </a:prstGeom>
        </p:spPr>
      </p:pic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089589" y="1280622"/>
            <a:ext cx="7847933" cy="653724"/>
          </a:xfrm>
        </p:spPr>
        <p:txBody>
          <a:bodyPr anchor="t" anchorCtr="0">
            <a:noAutofit/>
          </a:bodyPr>
          <a:lstStyle/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すべての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sinc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関数を重ね合わせた結果</a:t>
            </a: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5" y="417513"/>
            <a:ext cx="7772400" cy="1025525"/>
          </a:xfrm>
        </p:spPr>
        <p:txBody>
          <a:bodyPr>
            <a:normAutofit/>
          </a:bodyPr>
          <a:lstStyle/>
          <a:p>
            <a:pPr algn="r"/>
            <a:r>
              <a:rPr lang="ja-JP" altLang="en-US" sz="4400"/>
              <a:t>波形</a:t>
            </a:r>
            <a:r>
              <a:rPr lang="ja-JP" altLang="en-US" sz="4400" smtClean="0"/>
              <a:t>の復元（３）</a:t>
            </a:r>
            <a:endParaRPr lang="ja-JP" altLang="en-US" sz="3200"/>
          </a:p>
        </p:txBody>
      </p:sp>
      <p:grpSp>
        <p:nvGrpSpPr>
          <p:cNvPr id="159748" name="グループ化 159747"/>
          <p:cNvGrpSpPr/>
          <p:nvPr/>
        </p:nvGrpSpPr>
        <p:grpSpPr>
          <a:xfrm>
            <a:off x="1726007" y="2824277"/>
            <a:ext cx="6945506" cy="3201986"/>
            <a:chOff x="1726007" y="2824277"/>
            <a:chExt cx="6945506" cy="3201986"/>
          </a:xfrm>
        </p:grpSpPr>
        <p:grpSp>
          <p:nvGrpSpPr>
            <p:cNvPr id="159745" name="グループ化 159744"/>
            <p:cNvGrpSpPr/>
            <p:nvPr/>
          </p:nvGrpSpPr>
          <p:grpSpPr>
            <a:xfrm>
              <a:off x="1870601" y="3193609"/>
              <a:ext cx="6800912" cy="2447033"/>
              <a:chOff x="1870601" y="3193609"/>
              <a:chExt cx="6800912" cy="2447033"/>
            </a:xfrm>
          </p:grpSpPr>
          <p:cxnSp>
            <p:nvCxnSpPr>
              <p:cNvPr id="9" name="直線矢印コネクタ 8"/>
              <p:cNvCxnSpPr/>
              <p:nvPr/>
            </p:nvCxnSpPr>
            <p:spPr>
              <a:xfrm>
                <a:off x="1870601" y="4426206"/>
                <a:ext cx="6800912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" name="グループ化 5"/>
              <p:cNvGrpSpPr/>
              <p:nvPr/>
            </p:nvGrpSpPr>
            <p:grpSpPr>
              <a:xfrm>
                <a:off x="2717006" y="3205164"/>
                <a:ext cx="166688" cy="1219199"/>
                <a:chOff x="2717006" y="3205164"/>
                <a:chExt cx="166688" cy="1219199"/>
              </a:xfrm>
            </p:grpSpPr>
            <p:cxnSp>
              <p:nvCxnSpPr>
                <p:cNvPr id="4" name="直線コネクタ 3"/>
                <p:cNvCxnSpPr/>
                <p:nvPr/>
              </p:nvCxnSpPr>
              <p:spPr>
                <a:xfrm>
                  <a:off x="2800350" y="3305176"/>
                  <a:ext cx="0" cy="111918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" name="円/楕円 4"/>
                <p:cNvSpPr/>
                <p:nvPr/>
              </p:nvSpPr>
              <p:spPr>
                <a:xfrm>
                  <a:off x="2717006" y="3205164"/>
                  <a:ext cx="166688" cy="1656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8" name="円/楕円 7"/>
              <p:cNvSpPr/>
              <p:nvPr/>
            </p:nvSpPr>
            <p:spPr>
              <a:xfrm>
                <a:off x="1870601" y="4338643"/>
                <a:ext cx="166688" cy="1656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0" name="グループ化 9"/>
              <p:cNvGrpSpPr/>
              <p:nvPr/>
            </p:nvGrpSpPr>
            <p:grpSpPr>
              <a:xfrm>
                <a:off x="3545426" y="3205164"/>
                <a:ext cx="166688" cy="1219199"/>
                <a:chOff x="2717006" y="3205164"/>
                <a:chExt cx="166688" cy="1219199"/>
              </a:xfrm>
            </p:grpSpPr>
            <p:cxnSp>
              <p:nvCxnSpPr>
                <p:cNvPr id="11" name="直線コネクタ 10"/>
                <p:cNvCxnSpPr/>
                <p:nvPr/>
              </p:nvCxnSpPr>
              <p:spPr>
                <a:xfrm>
                  <a:off x="2800350" y="3305176"/>
                  <a:ext cx="0" cy="111918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" name="円/楕円 11"/>
                <p:cNvSpPr/>
                <p:nvPr/>
              </p:nvSpPr>
              <p:spPr>
                <a:xfrm>
                  <a:off x="2717006" y="3205164"/>
                  <a:ext cx="166688" cy="1656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5" name="円/楕円 14"/>
              <p:cNvSpPr/>
              <p:nvPr/>
            </p:nvSpPr>
            <p:spPr>
              <a:xfrm>
                <a:off x="4373847" y="4338643"/>
                <a:ext cx="166688" cy="1656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6" name="グループ化 15"/>
              <p:cNvGrpSpPr/>
              <p:nvPr/>
            </p:nvGrpSpPr>
            <p:grpSpPr>
              <a:xfrm flipV="1">
                <a:off x="5204694" y="4421443"/>
                <a:ext cx="166688" cy="1219199"/>
                <a:chOff x="2717006" y="3205164"/>
                <a:chExt cx="166688" cy="1219199"/>
              </a:xfrm>
            </p:grpSpPr>
            <p:cxnSp>
              <p:nvCxnSpPr>
                <p:cNvPr id="17" name="直線コネクタ 16"/>
                <p:cNvCxnSpPr/>
                <p:nvPr/>
              </p:nvCxnSpPr>
              <p:spPr>
                <a:xfrm>
                  <a:off x="2800350" y="3305176"/>
                  <a:ext cx="0" cy="111918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" name="円/楕円 17"/>
                <p:cNvSpPr/>
                <p:nvPr/>
              </p:nvSpPr>
              <p:spPr>
                <a:xfrm>
                  <a:off x="2717006" y="3205164"/>
                  <a:ext cx="166688" cy="1656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9" name="グループ化 18"/>
              <p:cNvGrpSpPr/>
              <p:nvPr/>
            </p:nvGrpSpPr>
            <p:grpSpPr>
              <a:xfrm flipV="1">
                <a:off x="6051100" y="4421443"/>
                <a:ext cx="166688" cy="1219199"/>
                <a:chOff x="2717006" y="3205164"/>
                <a:chExt cx="166688" cy="1219199"/>
              </a:xfrm>
            </p:grpSpPr>
            <p:cxnSp>
              <p:nvCxnSpPr>
                <p:cNvPr id="20" name="直線コネクタ 19"/>
                <p:cNvCxnSpPr/>
                <p:nvPr/>
              </p:nvCxnSpPr>
              <p:spPr>
                <a:xfrm>
                  <a:off x="2800350" y="3305176"/>
                  <a:ext cx="0" cy="111918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" name="円/楕円 20"/>
                <p:cNvSpPr/>
                <p:nvPr/>
              </p:nvSpPr>
              <p:spPr>
                <a:xfrm>
                  <a:off x="2717006" y="3205164"/>
                  <a:ext cx="166688" cy="1656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2" name="円/楕円 21"/>
              <p:cNvSpPr/>
              <p:nvPr/>
            </p:nvSpPr>
            <p:spPr>
              <a:xfrm>
                <a:off x="6897507" y="4338643"/>
                <a:ext cx="166688" cy="1656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3" name="グループ化 22"/>
              <p:cNvGrpSpPr/>
              <p:nvPr/>
            </p:nvGrpSpPr>
            <p:grpSpPr>
              <a:xfrm>
                <a:off x="7707940" y="3193609"/>
                <a:ext cx="166688" cy="1219199"/>
                <a:chOff x="2717006" y="3205164"/>
                <a:chExt cx="166688" cy="1219199"/>
              </a:xfrm>
            </p:grpSpPr>
            <p:cxnSp>
              <p:nvCxnSpPr>
                <p:cNvPr id="24" name="直線コネクタ 23"/>
                <p:cNvCxnSpPr/>
                <p:nvPr/>
              </p:nvCxnSpPr>
              <p:spPr>
                <a:xfrm>
                  <a:off x="2800350" y="3305176"/>
                  <a:ext cx="0" cy="111918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" name="円/楕円 24"/>
                <p:cNvSpPr/>
                <p:nvPr/>
              </p:nvSpPr>
              <p:spPr>
                <a:xfrm>
                  <a:off x="2717006" y="3205164"/>
                  <a:ext cx="166688" cy="1656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26" name="テキスト ボックス 25"/>
            <p:cNvSpPr txBox="1"/>
            <p:nvPr/>
          </p:nvSpPr>
          <p:spPr>
            <a:xfrm>
              <a:off x="2394065" y="2885836"/>
              <a:ext cx="6816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(1</a:t>
              </a:r>
              <a:r>
                <a:rPr kumimoji="1" lang="en-US" altLang="ja-JP" smtClean="0"/>
                <a:t>)</a:t>
              </a:r>
              <a:endParaRPr kumimoji="1" lang="ja-JP" altLang="en-US"/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3287948" y="2835832"/>
              <a:ext cx="6816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(2</a:t>
              </a:r>
              <a:r>
                <a:rPr kumimoji="1" lang="en-US" altLang="ja-JP" smtClean="0"/>
                <a:t>)</a:t>
              </a:r>
              <a:endParaRPr kumimoji="1" lang="ja-JP" altLang="en-US"/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1726007" y="4606161"/>
              <a:ext cx="6816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(0</a:t>
              </a:r>
              <a:r>
                <a:rPr kumimoji="1" lang="en-US" altLang="ja-JP" smtClean="0"/>
                <a:t>)</a:t>
              </a:r>
              <a:endParaRPr kumimoji="1" lang="ja-JP" altLang="en-US"/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4033025" y="4649647"/>
              <a:ext cx="6816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(3</a:t>
              </a:r>
              <a:r>
                <a:rPr kumimoji="1" lang="en-US" altLang="ja-JP" smtClean="0"/>
                <a:t>)</a:t>
              </a:r>
              <a:endParaRPr kumimoji="1" lang="ja-JP" altLang="en-US"/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4947216" y="5616807"/>
              <a:ext cx="6816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(4</a:t>
              </a:r>
              <a:r>
                <a:rPr kumimoji="1" lang="en-US" altLang="ja-JP" smtClean="0"/>
                <a:t>)</a:t>
              </a:r>
              <a:endParaRPr kumimoji="1" lang="ja-JP" altLang="en-US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5793622" y="5656931"/>
              <a:ext cx="6816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(5</a:t>
              </a:r>
              <a:r>
                <a:rPr kumimoji="1" lang="en-US" altLang="ja-JP" smtClean="0"/>
                <a:t>)</a:t>
              </a:r>
              <a:endParaRPr kumimoji="1" lang="ja-JP" altLang="en-US"/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6763574" y="4669000"/>
              <a:ext cx="6816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(6</a:t>
              </a:r>
              <a:r>
                <a:rPr kumimoji="1" lang="en-US" altLang="ja-JP" smtClean="0"/>
                <a:t>)</a:t>
              </a:r>
              <a:endParaRPr kumimoji="1" lang="ja-JP" altLang="en-US"/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7533806" y="2824277"/>
              <a:ext cx="6816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1"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(7</a:t>
              </a:r>
              <a:r>
                <a:rPr kumimoji="1" lang="en-US" altLang="ja-JP" smtClean="0"/>
                <a:t>)</a:t>
              </a:r>
              <a:endParaRPr kumimoji="1" lang="ja-JP" altLang="en-US"/>
            </a:p>
          </p:txBody>
        </p:sp>
      </p:grpSp>
      <p:cxnSp>
        <p:nvCxnSpPr>
          <p:cNvPr id="65" name="直線矢印コネクタ 64"/>
          <p:cNvCxnSpPr/>
          <p:nvPr/>
        </p:nvCxnSpPr>
        <p:spPr>
          <a:xfrm flipH="1">
            <a:off x="3238395" y="2498480"/>
            <a:ext cx="0" cy="53884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テキスト ボックス 67"/>
          <p:cNvSpPr txBox="1"/>
          <p:nvPr/>
        </p:nvSpPr>
        <p:spPr>
          <a:xfrm>
            <a:off x="2009932" y="2329457"/>
            <a:ext cx="5435286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から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x(7)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sinc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関数を重ね合わせた結果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48772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4401</TotalTime>
  <Words>1052</Words>
  <Application>Microsoft Office PowerPoint</Application>
  <PresentationFormat>画面に合わせる (4:3)</PresentationFormat>
  <Paragraphs>301</Paragraphs>
  <Slides>23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23</vt:i4>
      </vt:variant>
    </vt:vector>
  </HeadingPairs>
  <TitlesOfParts>
    <vt:vector size="31" baseType="lpstr">
      <vt:lpstr>HGｺﾞｼｯｸM</vt:lpstr>
      <vt:lpstr>ＭＳ ゴシック</vt:lpstr>
      <vt:lpstr>Arial</vt:lpstr>
      <vt:lpstr>Corbel</vt:lpstr>
      <vt:lpstr>Times New Roman</vt:lpstr>
      <vt:lpstr>Wingdings</vt:lpstr>
      <vt:lpstr>視差</vt:lpstr>
      <vt:lpstr>数式</vt:lpstr>
      <vt:lpstr>２．ディジタル信号と アナログ信号</vt:lpstr>
      <vt:lpstr>２．３　D/A変換 （１）ＤＡ変換のしくみ </vt:lpstr>
      <vt:lpstr>（２）離散信号間を どのようにつなぐか？</vt:lpstr>
      <vt:lpstr>〔参考〕sinc関数</vt:lpstr>
      <vt:lpstr>〔参考〕sinc関数　雑学</vt:lpstr>
      <vt:lpstr>〔参考〕sinc関数　 Excel等で確認するには</vt:lpstr>
      <vt:lpstr>波形の復元（１）</vt:lpstr>
      <vt:lpstr>波形の復元（２）</vt:lpstr>
      <vt:lpstr>波形の復元（３）</vt:lpstr>
      <vt:lpstr>Excel 式定義で計算（１）</vt:lpstr>
      <vt:lpstr>Excel 式定義で計算（２）</vt:lpstr>
      <vt:lpstr>Ｃ言語で計算（１）</vt:lpstr>
      <vt:lpstr>Ｃ言語で計算（２）</vt:lpstr>
      <vt:lpstr>理想ローパスフィルタ</vt:lpstr>
      <vt:lpstr>（３）サンプルホールド回路 SH回路(sample hold circuit)</vt:lpstr>
      <vt:lpstr>SH回路の基本原理</vt:lpstr>
      <vt:lpstr>SH回路の基本形</vt:lpstr>
      <vt:lpstr>スイッチの漏れ電流の 影響を緩和したSH回路の実例 LTspice Users Club(http://cc.cqpub.co.jp//system/contents/1609/)から引用</vt:lpstr>
      <vt:lpstr>D/A変換とSH回路の動作</vt:lpstr>
      <vt:lpstr>（４）アパーチャ効果（１）</vt:lpstr>
      <vt:lpstr>（４）アパーチャ効果（２）</vt:lpstr>
      <vt:lpstr>（５）従来型Ｄ／Ａ変換器の問題点</vt:lpstr>
      <vt:lpstr>（９）最近の変換器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白井豊</cp:lastModifiedBy>
  <cp:revision>228</cp:revision>
  <dcterms:created xsi:type="dcterms:W3CDTF">2018-02-09T02:09:57Z</dcterms:created>
  <dcterms:modified xsi:type="dcterms:W3CDTF">2018-03-21T07:33:16Z</dcterms:modified>
</cp:coreProperties>
</file>